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theme/themeOverride24.xml" ContentType="application/vnd.openxmlformats-officedocument.themeOverr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rawings/drawing3.xml" ContentType="application/vnd.openxmlformats-officedocument.drawingml.chartshapes+xml"/>
  <Override PartName="/ppt/theme/themeOverride20.xml" ContentType="application/vnd.openxmlformats-officedocument.themeOverride+xml"/>
  <Override PartName="/ppt/charts/chart29.xml" ContentType="application/vnd.openxmlformats-officedocument.drawingml.chart+xml"/>
  <Override PartName="/ppt/theme/themeOverride31.xml" ContentType="application/vnd.openxmlformats-officedocument.themeOverr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theme/themeOverride29.xml" ContentType="application/vnd.openxmlformats-officedocument.themeOverr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theme/themeOverride18.xml" ContentType="application/vnd.openxmlformats-officedocument.themeOverride+xml"/>
  <Override PartName="/ppt/theme/themeOverride27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16.xml" ContentType="application/vnd.openxmlformats-officedocument.themeOverride+xml"/>
  <Override PartName="/ppt/drawings/drawing8.xml" ContentType="application/vnd.openxmlformats-officedocument.drawingml.chartshapes+xml"/>
  <Override PartName="/ppt/theme/themeOverride25.xml" ContentType="application/vnd.openxmlformats-officedocument.themeOverr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drawings/drawing6.xml" ContentType="application/vnd.openxmlformats-officedocument.drawingml.chartshapes+xml"/>
  <Override PartName="/ppt/theme/themeOverride23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Override3.xml" ContentType="application/vnd.openxmlformats-officedocument.themeOverride+xml"/>
  <Default Extension="wmf" ContentType="image/x-wmf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notesSlides/notesSlide9.xml" ContentType="application/vnd.openxmlformats-officedocument.presentationml.notesSlide+xml"/>
  <Override PartName="/ppt/drawings/drawing9.xml" ContentType="application/vnd.openxmlformats-officedocument.drawingml.chartshapes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60" r:id="rId3"/>
    <p:sldId id="261" r:id="rId4"/>
    <p:sldId id="276" r:id="rId5"/>
    <p:sldId id="259" r:id="rId6"/>
    <p:sldId id="266" r:id="rId7"/>
    <p:sldId id="265" r:id="rId8"/>
    <p:sldId id="264" r:id="rId9"/>
    <p:sldId id="267" r:id="rId10"/>
    <p:sldId id="278" r:id="rId11"/>
    <p:sldId id="263" r:id="rId12"/>
    <p:sldId id="277" r:id="rId13"/>
    <p:sldId id="270" r:id="rId14"/>
    <p:sldId id="269" r:id="rId15"/>
    <p:sldId id="271" r:id="rId16"/>
    <p:sldId id="272" r:id="rId17"/>
    <p:sldId id="274" r:id="rId18"/>
    <p:sldId id="279" r:id="rId19"/>
    <p:sldId id="275" r:id="rId20"/>
    <p:sldId id="282" r:id="rId21"/>
    <p:sldId id="285" r:id="rId22"/>
    <p:sldId id="284" r:id="rId23"/>
    <p:sldId id="283" r:id="rId24"/>
    <p:sldId id="286" r:id="rId25"/>
    <p:sldId id="280" r:id="rId26"/>
    <p:sldId id="287" r:id="rId27"/>
    <p:sldId id="289" r:id="rId28"/>
    <p:sldId id="281" r:id="rId29"/>
    <p:sldId id="288" r:id="rId30"/>
    <p:sldId id="291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9900"/>
    <a:srgbClr val="00CC00"/>
    <a:srgbClr val="0066FF"/>
    <a:srgbClr val="0000FF"/>
    <a:srgbClr val="523BFB"/>
    <a:srgbClr val="626262"/>
    <a:srgbClr val="5C5C5C"/>
    <a:srgbClr val="9900CC"/>
    <a:srgbClr val="6060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9588" autoAdjust="0"/>
  </p:normalViewPr>
  <p:slideViewPr>
    <p:cSldViewPr>
      <p:cViewPr>
        <p:scale>
          <a:sx n="80" d="100"/>
          <a:sy n="80" d="100"/>
        </p:scale>
        <p:origin x="-1445" y="-1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1&#232;re%20semiane\06-05-2021\Spectre%20UV%20-%20FLUO%20GQD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F\Desktop\MONA\Stage\Spectre%20TP\7&#232;me%20semaine\Test%20ac&#233;tonitrile%20dans%20le%20temps\UV%20FLUO%20test%202%20acetonitrile%20micro-onde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NaBH4%20dans%20le%20temps\UV%20FLUO%20NaBH4.xlsx" TargetMode="External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figure.xlsx" TargetMode="External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LF\Desktop\MONA\Stage\Spectre%20TP\7&#232;me%20semaine\Test%20NaBH4%20dans%20le%20temps\UV%20FLUO%20NaBH4.xlsx" TargetMode="External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NaBH4%20dans%20le%20temps\UV%20FLUO%20NaBH4.xlsx" TargetMode="External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DMF%20dans%20le%20temps\UV-FLUO%20different%20temps%20DMF%20EtOH.xlsx" TargetMode="External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figure.xlsx" TargetMode="External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DMF%20dans%20le%20temps\UV-FLUO%20different%20temps%20DMF%20EtOH.xlsx" TargetMode="External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5&#232;me%20semaine\04-06-2021\test%20DMF\UV-FLUO%20different%20temps%20DMF%20EtOH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file:///C:\Users\LF\Desktop\MONA\Stage\Spectre%20TP\Image%20TEM%20et%20spectre%20XPS\XPS%20GQD007%20et%20GQD012%20refait.xlsx" TargetMode="External"/><Relationship Id="rId1" Type="http://schemas.openxmlformats.org/officeDocument/2006/relationships/themeOverride" Target="../theme/themeOverride2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1&#232;re%20semiane\07-05-2021\UV%20-%20FLUO%20des%20GQD%20a%20differents%20pH%20bis.xlsx" TargetMode="External"/><Relationship Id="rId1" Type="http://schemas.openxmlformats.org/officeDocument/2006/relationships/themeOverride" Target="../theme/themeOverride23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1&#232;re%20semiane\07-05-2021\FLUO\Aire%20sous%20la%20courbes%20des%20intensit&#233;s%20de%20fluorescence%20en%20fonction%20du%20pH.xlsx" TargetMode="External"/><Relationship Id="rId1" Type="http://schemas.openxmlformats.org/officeDocument/2006/relationships/themeOverride" Target="../theme/themeOverride24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3&#232;me%20semaine\21-05-2021\aprem\UV%20-%20FLUO%20des%20GQD%20et%20leurs%20fractions.xlsx" TargetMode="External"/><Relationship Id="rId1" Type="http://schemas.openxmlformats.org/officeDocument/2006/relationships/themeOverride" Target="../theme/themeOverride2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3&#232;me%20semaine\21-05-2021\aprem\UV%20-%20FLUO%20des%20GQD%20et%20leurs%20fractions.xlsx" TargetMode="External"/><Relationship Id="rId1" Type="http://schemas.openxmlformats.org/officeDocument/2006/relationships/themeOverride" Target="../theme/themeOverride2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3&#232;me%20semaine\21-05-2021\aprem\UV%20-%20FLUO%20des%20GQD%20et%20leurs%20fractions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6&#232;me%20semaine\09-06-2021\Rendemen%20quantique.xlsx" TargetMode="External"/><Relationship Id="rId1" Type="http://schemas.openxmlformats.org/officeDocument/2006/relationships/themeOverride" Target="../theme/themeOverride27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echantillon%20au%20frigo%20dans%20le%20temps\UV%20FLUO%20GQD007%20et%20GQD012%20differents%20temps.xlsx" TargetMode="External"/><Relationship Id="rId1" Type="http://schemas.openxmlformats.org/officeDocument/2006/relationships/themeOverride" Target="../theme/themeOverride28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echantillon%20au%20frigo%20dans%20le%20temps\UV%20FLUO%20GQD007%20et%20GQD012%20differents%20temps.xlsx" TargetMode="External"/><Relationship Id="rId1" Type="http://schemas.openxmlformats.org/officeDocument/2006/relationships/themeOverride" Target="../theme/themeOverride29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F\Desktop\MONA\Stage\Spectre%20TP\7&#232;me%20semaine\Test%20ac&#233;tonitrile%20dans%20le%20temps\UV%20FLUO%20test%202%20acetonitrile%20micro-onde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F\Desktop\MONA\Stage\Spectre%20TP\7&#232;me%20semaine\Test%20ac&#233;tonitrile%20dans%20le%20temps\UV%20FLUO%20test%202%20acetonitrile%20micro-onde.xlsx" TargetMode="Externa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DMF%20dans%20le%20temps\UV-FLUO%20different%20temps%20DMF%20EtOH.xlsx" TargetMode="External"/><Relationship Id="rId1" Type="http://schemas.openxmlformats.org/officeDocument/2006/relationships/themeOverride" Target="../theme/themeOverride30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DMF%20dans%20le%20temps\UV-FLUO%20different%20temps%20DMF%20EtOH.xlsx" TargetMode="External"/><Relationship Id="rId1" Type="http://schemas.openxmlformats.org/officeDocument/2006/relationships/themeOverride" Target="../theme/themeOverride31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6&#232;me%20semaine\10-06-2021\UV%20FLUO%20fraction%20GQD007DMF.xlsx" TargetMode="External"/><Relationship Id="rId1" Type="http://schemas.openxmlformats.org/officeDocument/2006/relationships/themeOverride" Target="../theme/themeOverride32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6&#232;me%20semaine\09-06-2021\UV%20FLUO%20fractions%20GQD012%20DMF.xlsx" TargetMode="External"/><Relationship Id="rId1" Type="http://schemas.openxmlformats.org/officeDocument/2006/relationships/themeOverride" Target="../theme/themeOverride3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3&#232;me%20semaine\21-05-2021\aprem\UV%20-%20FLUO%20des%20GQD%20et%20leurs%20fraction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F\Desktop\MONA\Stage\figure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ac&#233;tone%20dans%20le%20temps\GQD012%20ac&#233;tone%20test%202%20micro%20onde%20diff&#233;rents%20temps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ac&#233;tonitrile%20dans%20le%20temps\UV%20FLUO%20test%202%20acetonitrile%20micro-onde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F\Desktop\MONA\Stage\Spectre%20TP\7&#232;me%20semaine\Test%20ac&#233;tonitrile%20dans%20le%20temps\UV%20FLUO%20test%202%20acetonitrile%20micro-onde.xlsx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F\Desktop\MONA\Stage\Spectre%20TP\7&#232;me%20semaine\Test%20ac&#233;tonitrile%20dans%20le%20temps\UV%20FLUO%20test%202%20acetonitrile%20micro-on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976666666666684"/>
          <c:y val="2.2661403508772059E-2"/>
          <c:w val="0.74042291666666682"/>
          <c:h val="0.77958888888888922"/>
        </c:manualLayout>
      </c:layout>
      <c:scatterChart>
        <c:scatterStyle val="smoothMarker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dPt>
            <c:idx val="115"/>
            <c:spPr>
              <a:ln w="38100">
                <a:solidFill>
                  <a:srgbClr val="FF0000"/>
                </a:solidFill>
                <a:prstDash val="dashDot"/>
              </a:ln>
            </c:spPr>
          </c:dPt>
          <c:xVal>
            <c:numRef>
              <c:f>'UV 12 H2O'!$A$1:$A$581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H2O'!$D$1:$D$581</c:f>
              <c:numCache>
                <c:formatCode>General</c:formatCode>
                <c:ptCount val="581"/>
                <c:pt idx="0">
                  <c:v>1.5630160000000002</c:v>
                </c:pt>
                <c:pt idx="1">
                  <c:v>1.5437919999999936</c:v>
                </c:pt>
                <c:pt idx="2">
                  <c:v>1.5231999999999954</c:v>
                </c:pt>
                <c:pt idx="3">
                  <c:v>1.5037649999999938</c:v>
                </c:pt>
                <c:pt idx="4">
                  <c:v>1.4828349999999955</c:v>
                </c:pt>
                <c:pt idx="5">
                  <c:v>1.4602149999999998</c:v>
                </c:pt>
                <c:pt idx="6">
                  <c:v>1.4397349999999931</c:v>
                </c:pt>
                <c:pt idx="7">
                  <c:v>1.4176039999999948</c:v>
                </c:pt>
                <c:pt idx="8">
                  <c:v>1.396039</c:v>
                </c:pt>
                <c:pt idx="9">
                  <c:v>1.3756870000000001</c:v>
                </c:pt>
                <c:pt idx="10">
                  <c:v>1.354295</c:v>
                </c:pt>
                <c:pt idx="11">
                  <c:v>1.3334539999999999</c:v>
                </c:pt>
                <c:pt idx="12">
                  <c:v>1.312119</c:v>
                </c:pt>
                <c:pt idx="13">
                  <c:v>1.2914389999999998</c:v>
                </c:pt>
                <c:pt idx="14">
                  <c:v>1.2692480000000002</c:v>
                </c:pt>
                <c:pt idx="15">
                  <c:v>1.2493089999999998</c:v>
                </c:pt>
                <c:pt idx="16">
                  <c:v>1.2288089999999998</c:v>
                </c:pt>
                <c:pt idx="17">
                  <c:v>1.2097999999999927</c:v>
                </c:pt>
                <c:pt idx="18">
                  <c:v>1.1898989999999998</c:v>
                </c:pt>
                <c:pt idx="19">
                  <c:v>1.170698</c:v>
                </c:pt>
                <c:pt idx="20">
                  <c:v>1.1509749999999999</c:v>
                </c:pt>
                <c:pt idx="21">
                  <c:v>1.1331989999999998</c:v>
                </c:pt>
                <c:pt idx="22">
                  <c:v>1.1151609999999998</c:v>
                </c:pt>
                <c:pt idx="23">
                  <c:v>1.0978339999999998</c:v>
                </c:pt>
                <c:pt idx="24">
                  <c:v>1.0819199999999998</c:v>
                </c:pt>
                <c:pt idx="25">
                  <c:v>1.0661510000000001</c:v>
                </c:pt>
                <c:pt idx="26">
                  <c:v>1.051329999999995</c:v>
                </c:pt>
                <c:pt idx="27">
                  <c:v>1.0369339999999998</c:v>
                </c:pt>
                <c:pt idx="28">
                  <c:v>1.0231909999999957</c:v>
                </c:pt>
                <c:pt idx="29">
                  <c:v>1.0089959999999998</c:v>
                </c:pt>
                <c:pt idx="30">
                  <c:v>0.9967549999999995</c:v>
                </c:pt>
                <c:pt idx="31">
                  <c:v>0.98331499999999705</c:v>
                </c:pt>
                <c:pt idx="32">
                  <c:v>0.97027099999999944</c:v>
                </c:pt>
                <c:pt idx="33">
                  <c:v>0.95774200000000065</c:v>
                </c:pt>
                <c:pt idx="34">
                  <c:v>0.94527899999999998</c:v>
                </c:pt>
                <c:pt idx="35">
                  <c:v>0.9321159999999995</c:v>
                </c:pt>
                <c:pt idx="36">
                  <c:v>0.91955199999999959</c:v>
                </c:pt>
                <c:pt idx="37">
                  <c:v>0.90735399999999788</c:v>
                </c:pt>
                <c:pt idx="38">
                  <c:v>0.89487300000000092</c:v>
                </c:pt>
                <c:pt idx="39">
                  <c:v>0.88205400000000056</c:v>
                </c:pt>
                <c:pt idx="40">
                  <c:v>0.87012000000000234</c:v>
                </c:pt>
                <c:pt idx="41">
                  <c:v>0.85779399999999995</c:v>
                </c:pt>
                <c:pt idx="42">
                  <c:v>0.84589900000000307</c:v>
                </c:pt>
                <c:pt idx="43">
                  <c:v>0.83378099999999999</c:v>
                </c:pt>
                <c:pt idx="44">
                  <c:v>0.82263900000000234</c:v>
                </c:pt>
                <c:pt idx="45">
                  <c:v>0.81116699999999753</c:v>
                </c:pt>
                <c:pt idx="46">
                  <c:v>0.80005599999999999</c:v>
                </c:pt>
                <c:pt idx="47">
                  <c:v>0.78865399999999997</c:v>
                </c:pt>
                <c:pt idx="48">
                  <c:v>0.77806299999999895</c:v>
                </c:pt>
                <c:pt idx="49">
                  <c:v>0.76757100000000233</c:v>
                </c:pt>
                <c:pt idx="50">
                  <c:v>0.75661299999999998</c:v>
                </c:pt>
                <c:pt idx="51">
                  <c:v>0.74589700000000281</c:v>
                </c:pt>
                <c:pt idx="52">
                  <c:v>0.73531400000000002</c:v>
                </c:pt>
                <c:pt idx="53">
                  <c:v>0.72473900000000246</c:v>
                </c:pt>
                <c:pt idx="54">
                  <c:v>0.71447899999999998</c:v>
                </c:pt>
                <c:pt idx="55">
                  <c:v>0.69646299999999772</c:v>
                </c:pt>
                <c:pt idx="56">
                  <c:v>0.68320400000000092</c:v>
                </c:pt>
                <c:pt idx="57">
                  <c:v>0.67297100000000376</c:v>
                </c:pt>
                <c:pt idx="58">
                  <c:v>0.66251700000000002</c:v>
                </c:pt>
                <c:pt idx="59">
                  <c:v>0.65159299999999998</c:v>
                </c:pt>
                <c:pt idx="60">
                  <c:v>0.64034899999999995</c:v>
                </c:pt>
                <c:pt idx="61">
                  <c:v>0.62998500000000235</c:v>
                </c:pt>
                <c:pt idx="62">
                  <c:v>0.61963600000000063</c:v>
                </c:pt>
                <c:pt idx="63">
                  <c:v>0.60817800000000211</c:v>
                </c:pt>
                <c:pt idx="64">
                  <c:v>0.59736899999999737</c:v>
                </c:pt>
                <c:pt idx="65">
                  <c:v>0.58701099999999773</c:v>
                </c:pt>
                <c:pt idx="66">
                  <c:v>0.57606100000000005</c:v>
                </c:pt>
                <c:pt idx="67">
                  <c:v>0.56517200000000001</c:v>
                </c:pt>
                <c:pt idx="68">
                  <c:v>0.55475799999999997</c:v>
                </c:pt>
                <c:pt idx="69">
                  <c:v>0.54433599999999949</c:v>
                </c:pt>
                <c:pt idx="70">
                  <c:v>0.53531400000000007</c:v>
                </c:pt>
                <c:pt idx="71">
                  <c:v>0.52583099999999949</c:v>
                </c:pt>
                <c:pt idx="72">
                  <c:v>0.51680799999999949</c:v>
                </c:pt>
                <c:pt idx="73">
                  <c:v>0.50833199999999956</c:v>
                </c:pt>
                <c:pt idx="74">
                  <c:v>0.5009479999999995</c:v>
                </c:pt>
                <c:pt idx="75">
                  <c:v>0.49360500000000002</c:v>
                </c:pt>
                <c:pt idx="76">
                  <c:v>0.48651200000000105</c:v>
                </c:pt>
                <c:pt idx="77">
                  <c:v>0.479931</c:v>
                </c:pt>
                <c:pt idx="78">
                  <c:v>0.47420000000000001</c:v>
                </c:pt>
                <c:pt idx="79">
                  <c:v>0.46842600000000117</c:v>
                </c:pt>
                <c:pt idx="80">
                  <c:v>0.46286400000000105</c:v>
                </c:pt>
                <c:pt idx="81">
                  <c:v>0.45755600000000002</c:v>
                </c:pt>
                <c:pt idx="82">
                  <c:v>0.45271</c:v>
                </c:pt>
                <c:pt idx="83">
                  <c:v>0.44807800000000064</c:v>
                </c:pt>
                <c:pt idx="84">
                  <c:v>0.443795</c:v>
                </c:pt>
                <c:pt idx="85">
                  <c:v>0.43974400000000002</c:v>
                </c:pt>
                <c:pt idx="86">
                  <c:v>0.43566600000000105</c:v>
                </c:pt>
                <c:pt idx="87">
                  <c:v>0.43197900000000106</c:v>
                </c:pt>
                <c:pt idx="88">
                  <c:v>0.42868700000000032</c:v>
                </c:pt>
                <c:pt idx="89">
                  <c:v>0.42561600000000038</c:v>
                </c:pt>
                <c:pt idx="90">
                  <c:v>0.422431</c:v>
                </c:pt>
                <c:pt idx="91">
                  <c:v>0.419657</c:v>
                </c:pt>
                <c:pt idx="92">
                  <c:v>0.41718400000000105</c:v>
                </c:pt>
                <c:pt idx="93">
                  <c:v>0.41487500000000038</c:v>
                </c:pt>
                <c:pt idx="94">
                  <c:v>0.41284500000000002</c:v>
                </c:pt>
                <c:pt idx="95">
                  <c:v>0.4107630000000001</c:v>
                </c:pt>
                <c:pt idx="96">
                  <c:v>0.40889600000000031</c:v>
                </c:pt>
                <c:pt idx="97">
                  <c:v>0.40706500000000001</c:v>
                </c:pt>
                <c:pt idx="98">
                  <c:v>0.40553100000000003</c:v>
                </c:pt>
                <c:pt idx="99">
                  <c:v>0.40427200000000002</c:v>
                </c:pt>
                <c:pt idx="100">
                  <c:v>0.40359200000000001</c:v>
                </c:pt>
                <c:pt idx="101">
                  <c:v>0.401167</c:v>
                </c:pt>
                <c:pt idx="102">
                  <c:v>0.40040600000000032</c:v>
                </c:pt>
                <c:pt idx="103">
                  <c:v>0.39953900000000031</c:v>
                </c:pt>
                <c:pt idx="104">
                  <c:v>0.39956200000000153</c:v>
                </c:pt>
                <c:pt idx="105">
                  <c:v>0.3989670000000014</c:v>
                </c:pt>
                <c:pt idx="106">
                  <c:v>0.39933700000000105</c:v>
                </c:pt>
                <c:pt idx="107">
                  <c:v>0.39846400000000187</c:v>
                </c:pt>
                <c:pt idx="108">
                  <c:v>0.39956300000000106</c:v>
                </c:pt>
                <c:pt idx="109">
                  <c:v>0.39917100000000105</c:v>
                </c:pt>
                <c:pt idx="110">
                  <c:v>0.4001900000000001</c:v>
                </c:pt>
                <c:pt idx="111">
                  <c:v>0.40018100000000001</c:v>
                </c:pt>
                <c:pt idx="112">
                  <c:v>0.40013099999999996</c:v>
                </c:pt>
                <c:pt idx="113">
                  <c:v>0.400227</c:v>
                </c:pt>
                <c:pt idx="114">
                  <c:v>0.40136200000000088</c:v>
                </c:pt>
                <c:pt idx="115">
                  <c:v>0.40140500000000001</c:v>
                </c:pt>
                <c:pt idx="116">
                  <c:v>0.40146800000000032</c:v>
                </c:pt>
                <c:pt idx="117">
                  <c:v>0.40224400000000005</c:v>
                </c:pt>
                <c:pt idx="118">
                  <c:v>0.40255600000000002</c:v>
                </c:pt>
                <c:pt idx="119">
                  <c:v>0.40307200000000032</c:v>
                </c:pt>
                <c:pt idx="120">
                  <c:v>0.40319200000000005</c:v>
                </c:pt>
                <c:pt idx="121">
                  <c:v>0.403673</c:v>
                </c:pt>
                <c:pt idx="122">
                  <c:v>0.40381300000000031</c:v>
                </c:pt>
                <c:pt idx="123">
                  <c:v>0.40404400000000001</c:v>
                </c:pt>
                <c:pt idx="124">
                  <c:v>0.40419500000000003</c:v>
                </c:pt>
                <c:pt idx="125">
                  <c:v>0.40381600000000117</c:v>
                </c:pt>
                <c:pt idx="126">
                  <c:v>0.40301000000000031</c:v>
                </c:pt>
                <c:pt idx="127">
                  <c:v>0.402225</c:v>
                </c:pt>
                <c:pt idx="128">
                  <c:v>0.40121100000000004</c:v>
                </c:pt>
                <c:pt idx="129">
                  <c:v>0.40034800000000031</c:v>
                </c:pt>
                <c:pt idx="130">
                  <c:v>0.39948400000000239</c:v>
                </c:pt>
                <c:pt idx="131">
                  <c:v>0.39773200000000031</c:v>
                </c:pt>
                <c:pt idx="132">
                  <c:v>0.39607400000000176</c:v>
                </c:pt>
                <c:pt idx="133">
                  <c:v>0.39466100000000032</c:v>
                </c:pt>
                <c:pt idx="134">
                  <c:v>0.39312500000000106</c:v>
                </c:pt>
                <c:pt idx="135">
                  <c:v>0.39109000000000038</c:v>
                </c:pt>
                <c:pt idx="136">
                  <c:v>0.38893300000000008</c:v>
                </c:pt>
                <c:pt idx="137">
                  <c:v>0.3866180000000014</c:v>
                </c:pt>
                <c:pt idx="138">
                  <c:v>0.38415200000000038</c:v>
                </c:pt>
                <c:pt idx="139">
                  <c:v>0.38180800000000154</c:v>
                </c:pt>
                <c:pt idx="140">
                  <c:v>0.37934400000000135</c:v>
                </c:pt>
                <c:pt idx="141">
                  <c:v>0.37643300000000002</c:v>
                </c:pt>
                <c:pt idx="142">
                  <c:v>0.3737370000000001</c:v>
                </c:pt>
                <c:pt idx="143">
                  <c:v>0.37046900000000038</c:v>
                </c:pt>
                <c:pt idx="144">
                  <c:v>0.3671930000000001</c:v>
                </c:pt>
                <c:pt idx="145">
                  <c:v>0.36397100000000032</c:v>
                </c:pt>
                <c:pt idx="146">
                  <c:v>0.36049800000000032</c:v>
                </c:pt>
                <c:pt idx="147">
                  <c:v>0.35714900000000011</c:v>
                </c:pt>
                <c:pt idx="148">
                  <c:v>0.353771</c:v>
                </c:pt>
                <c:pt idx="149">
                  <c:v>0.35003400000000001</c:v>
                </c:pt>
                <c:pt idx="150">
                  <c:v>0.34259100000000031</c:v>
                </c:pt>
                <c:pt idx="151">
                  <c:v>0.33880200000000193</c:v>
                </c:pt>
                <c:pt idx="152">
                  <c:v>0.33513000000000032</c:v>
                </c:pt>
                <c:pt idx="153">
                  <c:v>0.33133300000000032</c:v>
                </c:pt>
                <c:pt idx="154">
                  <c:v>0.32766400000000118</c:v>
                </c:pt>
                <c:pt idx="155">
                  <c:v>0.32372500000000032</c:v>
                </c:pt>
                <c:pt idx="156">
                  <c:v>0.31995200000000124</c:v>
                </c:pt>
                <c:pt idx="157">
                  <c:v>0.31598300000000118</c:v>
                </c:pt>
                <c:pt idx="158">
                  <c:v>0.31198300000000118</c:v>
                </c:pt>
                <c:pt idx="159">
                  <c:v>0.30827200000000032</c:v>
                </c:pt>
                <c:pt idx="160">
                  <c:v>0.304201</c:v>
                </c:pt>
                <c:pt idx="161">
                  <c:v>0.30031700000000106</c:v>
                </c:pt>
                <c:pt idx="162">
                  <c:v>0.2965860000000014</c:v>
                </c:pt>
                <c:pt idx="163">
                  <c:v>0.29272300000000001</c:v>
                </c:pt>
                <c:pt idx="164">
                  <c:v>0.28891400000000117</c:v>
                </c:pt>
                <c:pt idx="165">
                  <c:v>0.28518600000000038</c:v>
                </c:pt>
                <c:pt idx="166">
                  <c:v>0.28150400000000031</c:v>
                </c:pt>
                <c:pt idx="167">
                  <c:v>0.27780500000000008</c:v>
                </c:pt>
                <c:pt idx="168">
                  <c:v>0.27409800000000001</c:v>
                </c:pt>
                <c:pt idx="169">
                  <c:v>0.27058000000000032</c:v>
                </c:pt>
                <c:pt idx="170">
                  <c:v>0.26699600000000001</c:v>
                </c:pt>
                <c:pt idx="171">
                  <c:v>0.26338600000000117</c:v>
                </c:pt>
                <c:pt idx="172">
                  <c:v>0.259911</c:v>
                </c:pt>
                <c:pt idx="173">
                  <c:v>0.25623900000000005</c:v>
                </c:pt>
                <c:pt idx="174">
                  <c:v>0.25261400000000001</c:v>
                </c:pt>
                <c:pt idx="175">
                  <c:v>0.24881800000000076</c:v>
                </c:pt>
                <c:pt idx="176">
                  <c:v>0.24509500000000062</c:v>
                </c:pt>
                <c:pt idx="177">
                  <c:v>0.24130799999999999</c:v>
                </c:pt>
                <c:pt idx="178">
                  <c:v>0.23755499999999999</c:v>
                </c:pt>
                <c:pt idx="179">
                  <c:v>0.233627</c:v>
                </c:pt>
                <c:pt idx="180">
                  <c:v>0.22738000000000014</c:v>
                </c:pt>
                <c:pt idx="181">
                  <c:v>0.2234970000000007</c:v>
                </c:pt>
                <c:pt idx="182">
                  <c:v>0.21925400000000062</c:v>
                </c:pt>
                <c:pt idx="183">
                  <c:v>0.21529800000000088</c:v>
                </c:pt>
                <c:pt idx="184">
                  <c:v>0.21109800000000062</c:v>
                </c:pt>
                <c:pt idx="185">
                  <c:v>0.20692000000000021</c:v>
                </c:pt>
                <c:pt idx="186">
                  <c:v>0.20281099999999999</c:v>
                </c:pt>
                <c:pt idx="187">
                  <c:v>0.19860700000000017</c:v>
                </c:pt>
                <c:pt idx="188">
                  <c:v>0.19438900000000017</c:v>
                </c:pt>
                <c:pt idx="189">
                  <c:v>0.19032499999999999</c:v>
                </c:pt>
                <c:pt idx="190">
                  <c:v>0.18612699999999999</c:v>
                </c:pt>
                <c:pt idx="191">
                  <c:v>0.18199000000000073</c:v>
                </c:pt>
                <c:pt idx="192">
                  <c:v>0.17766599999999999</c:v>
                </c:pt>
                <c:pt idx="193">
                  <c:v>0.17350599999999999</c:v>
                </c:pt>
                <c:pt idx="194">
                  <c:v>0.16937800000000014</c:v>
                </c:pt>
                <c:pt idx="195">
                  <c:v>0.16517899999999991</c:v>
                </c:pt>
                <c:pt idx="196">
                  <c:v>0.16086500000000012</c:v>
                </c:pt>
                <c:pt idx="197">
                  <c:v>0.15668699999999999</c:v>
                </c:pt>
                <c:pt idx="198">
                  <c:v>0.15246600000000088</c:v>
                </c:pt>
                <c:pt idx="199">
                  <c:v>0.14830199999999999</c:v>
                </c:pt>
                <c:pt idx="200">
                  <c:v>0.14412799999999998</c:v>
                </c:pt>
                <c:pt idx="201">
                  <c:v>0.13989099999999999</c:v>
                </c:pt>
                <c:pt idx="202">
                  <c:v>0.13575599999999999</c:v>
                </c:pt>
                <c:pt idx="203">
                  <c:v>0.13171300000000041</c:v>
                </c:pt>
                <c:pt idx="204">
                  <c:v>0.12765599999999988</c:v>
                </c:pt>
                <c:pt idx="205">
                  <c:v>0.12365300000000012</c:v>
                </c:pt>
                <c:pt idx="206">
                  <c:v>0.11969900000000024</c:v>
                </c:pt>
                <c:pt idx="207">
                  <c:v>0.11580699999999999</c:v>
                </c:pt>
                <c:pt idx="208">
                  <c:v>0.11186100000000007</c:v>
                </c:pt>
                <c:pt idx="209">
                  <c:v>0.10805999999999998</c:v>
                </c:pt>
                <c:pt idx="210">
                  <c:v>0.10437500000000002</c:v>
                </c:pt>
                <c:pt idx="211">
                  <c:v>0.100748</c:v>
                </c:pt>
                <c:pt idx="212">
                  <c:v>9.7116000000000022E-2</c:v>
                </c:pt>
                <c:pt idx="213">
                  <c:v>9.3648000000000245E-2</c:v>
                </c:pt>
                <c:pt idx="214">
                  <c:v>9.0233000000000022E-2</c:v>
                </c:pt>
                <c:pt idx="215">
                  <c:v>8.6924000000000431E-2</c:v>
                </c:pt>
                <c:pt idx="216">
                  <c:v>8.3633000000000235E-2</c:v>
                </c:pt>
                <c:pt idx="217">
                  <c:v>8.047600000000002E-2</c:v>
                </c:pt>
                <c:pt idx="218">
                  <c:v>7.7465000000000131E-2</c:v>
                </c:pt>
                <c:pt idx="219">
                  <c:v>7.4505000000000099E-2</c:v>
                </c:pt>
                <c:pt idx="220">
                  <c:v>7.163700000000002E-2</c:v>
                </c:pt>
                <c:pt idx="221">
                  <c:v>6.8909999999999999E-2</c:v>
                </c:pt>
                <c:pt idx="222">
                  <c:v>6.6262000000000099E-2</c:v>
                </c:pt>
                <c:pt idx="223">
                  <c:v>6.3722000000000181E-2</c:v>
                </c:pt>
                <c:pt idx="224">
                  <c:v>6.1263000000000033E-2</c:v>
                </c:pt>
                <c:pt idx="225">
                  <c:v>5.8929000000000002E-2</c:v>
                </c:pt>
                <c:pt idx="226">
                  <c:v>5.6683000000000004E-2</c:v>
                </c:pt>
                <c:pt idx="227">
                  <c:v>5.4557000000000154E-2</c:v>
                </c:pt>
                <c:pt idx="228">
                  <c:v>5.2487000000000124E-2</c:v>
                </c:pt>
                <c:pt idx="229">
                  <c:v>5.0508000000000004E-2</c:v>
                </c:pt>
                <c:pt idx="230">
                  <c:v>4.8600999999999998E-2</c:v>
                </c:pt>
                <c:pt idx="231">
                  <c:v>4.6800000000000022E-2</c:v>
                </c:pt>
                <c:pt idx="232">
                  <c:v>4.5134000000000014E-2</c:v>
                </c:pt>
                <c:pt idx="233">
                  <c:v>4.3529999999999985E-2</c:v>
                </c:pt>
                <c:pt idx="234">
                  <c:v>4.2008000000000024E-2</c:v>
                </c:pt>
                <c:pt idx="235">
                  <c:v>3.9738000000000002E-2</c:v>
                </c:pt>
                <c:pt idx="236">
                  <c:v>3.789400000000006E-2</c:v>
                </c:pt>
                <c:pt idx="237">
                  <c:v>3.6657000000000037E-2</c:v>
                </c:pt>
                <c:pt idx="238">
                  <c:v>3.548200000000009E-2</c:v>
                </c:pt>
                <c:pt idx="239">
                  <c:v>3.4400000000000049E-2</c:v>
                </c:pt>
                <c:pt idx="240">
                  <c:v>3.3340000000000002E-2</c:v>
                </c:pt>
                <c:pt idx="241">
                  <c:v>3.237200000000006E-2</c:v>
                </c:pt>
                <c:pt idx="242">
                  <c:v>3.1463000000000046E-2</c:v>
                </c:pt>
                <c:pt idx="243">
                  <c:v>3.0578000000000022E-2</c:v>
                </c:pt>
                <c:pt idx="244">
                  <c:v>2.974400000000002E-2</c:v>
                </c:pt>
                <c:pt idx="245">
                  <c:v>2.8968000000000001E-2</c:v>
                </c:pt>
                <c:pt idx="246">
                  <c:v>2.8278000000000011E-2</c:v>
                </c:pt>
                <c:pt idx="247">
                  <c:v>2.7583000000000111E-2</c:v>
                </c:pt>
                <c:pt idx="248">
                  <c:v>2.6868000000000034E-2</c:v>
                </c:pt>
                <c:pt idx="249">
                  <c:v>2.624400000000008E-2</c:v>
                </c:pt>
                <c:pt idx="250">
                  <c:v>2.5505000000000045E-2</c:v>
                </c:pt>
                <c:pt idx="251">
                  <c:v>2.4979000000000019E-2</c:v>
                </c:pt>
                <c:pt idx="252">
                  <c:v>2.4491000000000027E-2</c:v>
                </c:pt>
                <c:pt idx="253">
                  <c:v>2.4040000000000002E-2</c:v>
                </c:pt>
                <c:pt idx="254">
                  <c:v>2.3570999999999998E-2</c:v>
                </c:pt>
                <c:pt idx="255">
                  <c:v>2.3127999999999978E-2</c:v>
                </c:pt>
                <c:pt idx="256">
                  <c:v>2.2781000000000048E-2</c:v>
                </c:pt>
                <c:pt idx="257">
                  <c:v>2.2371000000000113E-2</c:v>
                </c:pt>
                <c:pt idx="258">
                  <c:v>2.2031000000000151E-2</c:v>
                </c:pt>
                <c:pt idx="259">
                  <c:v>2.1696000000000038E-2</c:v>
                </c:pt>
                <c:pt idx="260">
                  <c:v>2.134200000000001E-2</c:v>
                </c:pt>
                <c:pt idx="261">
                  <c:v>2.1071000000000149E-2</c:v>
                </c:pt>
                <c:pt idx="262">
                  <c:v>2.0734000000000002E-2</c:v>
                </c:pt>
                <c:pt idx="263">
                  <c:v>2.0462999999999999E-2</c:v>
                </c:pt>
                <c:pt idx="264">
                  <c:v>2.0188999999999999E-2</c:v>
                </c:pt>
                <c:pt idx="265">
                  <c:v>1.9950000000000061E-2</c:v>
                </c:pt>
                <c:pt idx="266">
                  <c:v>1.9693000000000061E-2</c:v>
                </c:pt>
                <c:pt idx="267">
                  <c:v>1.9493999999999997E-2</c:v>
                </c:pt>
                <c:pt idx="268">
                  <c:v>1.9287000000000061E-2</c:v>
                </c:pt>
                <c:pt idx="269">
                  <c:v>1.9041000000000072E-2</c:v>
                </c:pt>
                <c:pt idx="270">
                  <c:v>1.8822000000000068E-2</c:v>
                </c:pt>
                <c:pt idx="271">
                  <c:v>1.8611000000000016E-2</c:v>
                </c:pt>
                <c:pt idx="272">
                  <c:v>1.8438999999999997E-2</c:v>
                </c:pt>
                <c:pt idx="273">
                  <c:v>1.8243000000000027E-2</c:v>
                </c:pt>
                <c:pt idx="274">
                  <c:v>1.8069999999999999E-2</c:v>
                </c:pt>
                <c:pt idx="275">
                  <c:v>1.7880000000000059E-2</c:v>
                </c:pt>
                <c:pt idx="276">
                  <c:v>1.7716000000000023E-2</c:v>
                </c:pt>
                <c:pt idx="277">
                  <c:v>1.7546000000000023E-2</c:v>
                </c:pt>
                <c:pt idx="278">
                  <c:v>1.7395000000000015E-2</c:v>
                </c:pt>
                <c:pt idx="279">
                  <c:v>1.7259000000000017E-2</c:v>
                </c:pt>
                <c:pt idx="280">
                  <c:v>1.7087000000000019E-2</c:v>
                </c:pt>
                <c:pt idx="281">
                  <c:v>1.695200000000003E-2</c:v>
                </c:pt>
                <c:pt idx="282">
                  <c:v>1.6837000000000022E-2</c:v>
                </c:pt>
                <c:pt idx="283">
                  <c:v>1.6691000000000025E-2</c:v>
                </c:pt>
                <c:pt idx="284">
                  <c:v>1.654100000000007E-2</c:v>
                </c:pt>
                <c:pt idx="285">
                  <c:v>1.6414000000000022E-2</c:v>
                </c:pt>
                <c:pt idx="286">
                  <c:v>1.6291000000000028E-2</c:v>
                </c:pt>
                <c:pt idx="287">
                  <c:v>1.6173999999999997E-2</c:v>
                </c:pt>
                <c:pt idx="288">
                  <c:v>1.6021000000000025E-2</c:v>
                </c:pt>
                <c:pt idx="289">
                  <c:v>1.5866999999999999E-2</c:v>
                </c:pt>
                <c:pt idx="290">
                  <c:v>1.5762000000000029E-2</c:v>
                </c:pt>
                <c:pt idx="291">
                  <c:v>1.5637999999999999E-2</c:v>
                </c:pt>
                <c:pt idx="292">
                  <c:v>1.5507999999999997E-2</c:v>
                </c:pt>
                <c:pt idx="293">
                  <c:v>1.5394000000000001E-2</c:v>
                </c:pt>
                <c:pt idx="294">
                  <c:v>1.5279999999999992E-2</c:v>
                </c:pt>
                <c:pt idx="295">
                  <c:v>1.5195000000000005E-2</c:v>
                </c:pt>
                <c:pt idx="296">
                  <c:v>1.5091000000000005E-2</c:v>
                </c:pt>
                <c:pt idx="297">
                  <c:v>1.4999999999999998E-2</c:v>
                </c:pt>
                <c:pt idx="298">
                  <c:v>1.4896000000000001E-2</c:v>
                </c:pt>
                <c:pt idx="299">
                  <c:v>1.4805000000000011E-2</c:v>
                </c:pt>
                <c:pt idx="300">
                  <c:v>1.4733000000000001E-2</c:v>
                </c:pt>
                <c:pt idx="301">
                  <c:v>1.4633999999999999E-2</c:v>
                </c:pt>
                <c:pt idx="302">
                  <c:v>1.4551999999999994E-2</c:v>
                </c:pt>
                <c:pt idx="303">
                  <c:v>1.4482000000000009E-2</c:v>
                </c:pt>
                <c:pt idx="304">
                  <c:v>1.4395999999999996E-2</c:v>
                </c:pt>
                <c:pt idx="305">
                  <c:v>1.4266000000000001E-2</c:v>
                </c:pt>
                <c:pt idx="306">
                  <c:v>1.4145999999999995E-2</c:v>
                </c:pt>
                <c:pt idx="307">
                  <c:v>1.4067999999999994E-2</c:v>
                </c:pt>
                <c:pt idx="308">
                  <c:v>1.3993000000000009E-2</c:v>
                </c:pt>
                <c:pt idx="309">
                  <c:v>1.3917000000000011E-2</c:v>
                </c:pt>
                <c:pt idx="310">
                  <c:v>1.3838999999999995E-2</c:v>
                </c:pt>
                <c:pt idx="311">
                  <c:v>1.3760000000000064E-2</c:v>
                </c:pt>
                <c:pt idx="312">
                  <c:v>1.3688000000000018E-2</c:v>
                </c:pt>
                <c:pt idx="313">
                  <c:v>1.3609000000000015E-2</c:v>
                </c:pt>
                <c:pt idx="314">
                  <c:v>1.3542000000000057E-2</c:v>
                </c:pt>
                <c:pt idx="315">
                  <c:v>1.3482000000000053E-2</c:v>
                </c:pt>
                <c:pt idx="316">
                  <c:v>1.3415999999999997E-2</c:v>
                </c:pt>
                <c:pt idx="317">
                  <c:v>1.3371000000000015E-2</c:v>
                </c:pt>
                <c:pt idx="318">
                  <c:v>1.3313999999999999E-2</c:v>
                </c:pt>
                <c:pt idx="319">
                  <c:v>1.3247999999999999E-2</c:v>
                </c:pt>
                <c:pt idx="320">
                  <c:v>1.3178999999999996E-2</c:v>
                </c:pt>
                <c:pt idx="321">
                  <c:v>1.3103000000000009E-2</c:v>
                </c:pt>
                <c:pt idx="322">
                  <c:v>1.3044000000000024E-2</c:v>
                </c:pt>
                <c:pt idx="323">
                  <c:v>1.2990000000000003E-2</c:v>
                </c:pt>
                <c:pt idx="324">
                  <c:v>1.2938999999999996E-2</c:v>
                </c:pt>
                <c:pt idx="325">
                  <c:v>1.2894999999999992E-2</c:v>
                </c:pt>
                <c:pt idx="326">
                  <c:v>1.2822000000000024E-2</c:v>
                </c:pt>
                <c:pt idx="327">
                  <c:v>1.2778999999999978E-2</c:v>
                </c:pt>
                <c:pt idx="328">
                  <c:v>1.2726000000000001E-2</c:v>
                </c:pt>
                <c:pt idx="329">
                  <c:v>1.2664000000000021E-2</c:v>
                </c:pt>
                <c:pt idx="330">
                  <c:v>1.2612999999999997E-2</c:v>
                </c:pt>
                <c:pt idx="331">
                  <c:v>1.2568999999999997E-2</c:v>
                </c:pt>
                <c:pt idx="332">
                  <c:v>1.2525999999999995E-2</c:v>
                </c:pt>
                <c:pt idx="333">
                  <c:v>1.2470000000000005E-2</c:v>
                </c:pt>
                <c:pt idx="334">
                  <c:v>1.2428000000000003E-2</c:v>
                </c:pt>
                <c:pt idx="335">
                  <c:v>1.2379999999999954E-2</c:v>
                </c:pt>
                <c:pt idx="336">
                  <c:v>1.2333999999999998E-2</c:v>
                </c:pt>
                <c:pt idx="337">
                  <c:v>1.2298999999999958E-2</c:v>
                </c:pt>
                <c:pt idx="338">
                  <c:v>1.2278999999999958E-2</c:v>
                </c:pt>
                <c:pt idx="339">
                  <c:v>1.2234999999999996E-2</c:v>
                </c:pt>
                <c:pt idx="340">
                  <c:v>1.2197E-2</c:v>
                </c:pt>
                <c:pt idx="341">
                  <c:v>1.2151000000000007E-2</c:v>
                </c:pt>
                <c:pt idx="342">
                  <c:v>1.2107000000000001E-2</c:v>
                </c:pt>
                <c:pt idx="343">
                  <c:v>1.2064000000000005E-2</c:v>
                </c:pt>
                <c:pt idx="344">
                  <c:v>1.2064000000000005E-2</c:v>
                </c:pt>
                <c:pt idx="345">
                  <c:v>1.2026999999999996E-2</c:v>
                </c:pt>
                <c:pt idx="346">
                  <c:v>1.1994000000000015E-2</c:v>
                </c:pt>
                <c:pt idx="347">
                  <c:v>1.1952000000000011E-2</c:v>
                </c:pt>
                <c:pt idx="348">
                  <c:v>1.194500000000002E-2</c:v>
                </c:pt>
                <c:pt idx="349">
                  <c:v>1.1920000000000071E-2</c:v>
                </c:pt>
                <c:pt idx="350">
                  <c:v>1.1875000000000009E-2</c:v>
                </c:pt>
                <c:pt idx="351">
                  <c:v>1.1830000000000025E-2</c:v>
                </c:pt>
                <c:pt idx="352">
                  <c:v>1.1807000000000045E-2</c:v>
                </c:pt>
                <c:pt idx="353">
                  <c:v>1.1793000000000019E-2</c:v>
                </c:pt>
                <c:pt idx="354">
                  <c:v>1.1764000000000047E-2</c:v>
                </c:pt>
                <c:pt idx="355">
                  <c:v>1.1726000000000051E-2</c:v>
                </c:pt>
                <c:pt idx="356">
                  <c:v>1.1682000000000055E-2</c:v>
                </c:pt>
                <c:pt idx="357">
                  <c:v>1.1669000000000018E-2</c:v>
                </c:pt>
                <c:pt idx="358">
                  <c:v>1.1632999999999999E-2</c:v>
                </c:pt>
                <c:pt idx="359">
                  <c:v>1.1611000000000007E-2</c:v>
                </c:pt>
                <c:pt idx="360">
                  <c:v>1.1553000000000013E-2</c:v>
                </c:pt>
                <c:pt idx="361">
                  <c:v>1.1516000000000005E-2</c:v>
                </c:pt>
                <c:pt idx="362">
                  <c:v>1.1482000000000053E-2</c:v>
                </c:pt>
                <c:pt idx="363">
                  <c:v>1.1457999999999999E-2</c:v>
                </c:pt>
                <c:pt idx="364">
                  <c:v>1.1408000000000019E-2</c:v>
                </c:pt>
                <c:pt idx="365">
                  <c:v>1.1375000000000001E-2</c:v>
                </c:pt>
                <c:pt idx="366">
                  <c:v>1.1348000000000011E-2</c:v>
                </c:pt>
                <c:pt idx="367">
                  <c:v>1.1302000000000052E-2</c:v>
                </c:pt>
                <c:pt idx="368">
                  <c:v>1.1276000000000001E-2</c:v>
                </c:pt>
                <c:pt idx="369">
                  <c:v>1.1229999999999997E-2</c:v>
                </c:pt>
                <c:pt idx="370">
                  <c:v>1.1203000000000017E-2</c:v>
                </c:pt>
                <c:pt idx="371">
                  <c:v>1.1151999999999995E-2</c:v>
                </c:pt>
                <c:pt idx="372">
                  <c:v>1.1126000000000011E-2</c:v>
                </c:pt>
                <c:pt idx="373">
                  <c:v>1.1074000000000007E-2</c:v>
                </c:pt>
                <c:pt idx="374">
                  <c:v>1.1043000000000011E-2</c:v>
                </c:pt>
                <c:pt idx="375">
                  <c:v>1.0999000000000005E-2</c:v>
                </c:pt>
                <c:pt idx="376">
                  <c:v>1.095899999999999E-2</c:v>
                </c:pt>
                <c:pt idx="377">
                  <c:v>1.0883000000000011E-2</c:v>
                </c:pt>
                <c:pt idx="378">
                  <c:v>1.0843000000000023E-2</c:v>
                </c:pt>
                <c:pt idx="379">
                  <c:v>1.0783000000000017E-2</c:v>
                </c:pt>
                <c:pt idx="380">
                  <c:v>1.0702999999999997E-2</c:v>
                </c:pt>
                <c:pt idx="381">
                  <c:v>1.0665000000000015E-2</c:v>
                </c:pt>
                <c:pt idx="382">
                  <c:v>1.0584999999999997E-2</c:v>
                </c:pt>
                <c:pt idx="383">
                  <c:v>1.0530999999999999E-2</c:v>
                </c:pt>
                <c:pt idx="384">
                  <c:v>1.0509999999999999E-2</c:v>
                </c:pt>
                <c:pt idx="385">
                  <c:v>1.0487000000000003E-2</c:v>
                </c:pt>
                <c:pt idx="386">
                  <c:v>1.0477999999999998E-2</c:v>
                </c:pt>
                <c:pt idx="387">
                  <c:v>1.0439999999999998E-2</c:v>
                </c:pt>
                <c:pt idx="388">
                  <c:v>1.0456E-2</c:v>
                </c:pt>
                <c:pt idx="389">
                  <c:v>1.0439999999999998E-2</c:v>
                </c:pt>
                <c:pt idx="390">
                  <c:v>1.0430999999999999E-2</c:v>
                </c:pt>
                <c:pt idx="391">
                  <c:v>1.0438999999999978E-2</c:v>
                </c:pt>
                <c:pt idx="392">
                  <c:v>1.0424999999999997E-2</c:v>
                </c:pt>
                <c:pt idx="393">
                  <c:v>1.0409000000000003E-2</c:v>
                </c:pt>
                <c:pt idx="394">
                  <c:v>1.0395000000000001E-2</c:v>
                </c:pt>
                <c:pt idx="395">
                  <c:v>1.0373E-2</c:v>
                </c:pt>
                <c:pt idx="396">
                  <c:v>1.0348000000000001E-2</c:v>
                </c:pt>
                <c:pt idx="397">
                  <c:v>1.0333999999999996E-2</c:v>
                </c:pt>
                <c:pt idx="398">
                  <c:v>1.0327999999999997E-2</c:v>
                </c:pt>
                <c:pt idx="399">
                  <c:v>1.0334999999999992E-2</c:v>
                </c:pt>
                <c:pt idx="400">
                  <c:v>1.0305000000000003E-2</c:v>
                </c:pt>
                <c:pt idx="401">
                  <c:v>1.0305000000000003E-2</c:v>
                </c:pt>
                <c:pt idx="402">
                  <c:v>1.0314999999999998E-2</c:v>
                </c:pt>
                <c:pt idx="403">
                  <c:v>1.029299999999999E-2</c:v>
                </c:pt>
                <c:pt idx="404">
                  <c:v>1.0291000000000003E-2</c:v>
                </c:pt>
                <c:pt idx="405">
                  <c:v>1.0284999999999997E-2</c:v>
                </c:pt>
                <c:pt idx="406">
                  <c:v>1.0294999999999992E-2</c:v>
                </c:pt>
                <c:pt idx="407">
                  <c:v>1.0285999999999997E-2</c:v>
                </c:pt>
                <c:pt idx="408">
                  <c:v>1.0253999999999996E-2</c:v>
                </c:pt>
                <c:pt idx="409">
                  <c:v>1.0249000000000001E-2</c:v>
                </c:pt>
                <c:pt idx="410">
                  <c:v>1.0258999999999996E-2</c:v>
                </c:pt>
                <c:pt idx="411">
                  <c:v>1.0265000000000003E-2</c:v>
                </c:pt>
                <c:pt idx="412">
                  <c:v>1.0255E-2</c:v>
                </c:pt>
                <c:pt idx="413">
                  <c:v>1.0243000000000021E-2</c:v>
                </c:pt>
                <c:pt idx="414">
                  <c:v>1.0234E-2</c:v>
                </c:pt>
                <c:pt idx="415">
                  <c:v>1.0204000000000001E-2</c:v>
                </c:pt>
                <c:pt idx="416">
                  <c:v>1.0186000000000013E-2</c:v>
                </c:pt>
                <c:pt idx="417">
                  <c:v>1.0193000000000001E-2</c:v>
                </c:pt>
                <c:pt idx="418">
                  <c:v>1.0180000000000017E-2</c:v>
                </c:pt>
                <c:pt idx="419">
                  <c:v>1.0161000000000003E-2</c:v>
                </c:pt>
                <c:pt idx="420">
                  <c:v>1.0154999999999996E-2</c:v>
                </c:pt>
                <c:pt idx="421">
                  <c:v>1.0147999999999997E-2</c:v>
                </c:pt>
                <c:pt idx="422">
                  <c:v>1.0142999999999999E-2</c:v>
                </c:pt>
                <c:pt idx="423">
                  <c:v>1.0134999999999998E-2</c:v>
                </c:pt>
                <c:pt idx="424">
                  <c:v>1.012300000000001E-2</c:v>
                </c:pt>
                <c:pt idx="425">
                  <c:v>1.0111000000000005E-2</c:v>
                </c:pt>
                <c:pt idx="426">
                  <c:v>1.0104000000000005E-2</c:v>
                </c:pt>
                <c:pt idx="427">
                  <c:v>1.0097999999999958E-2</c:v>
                </c:pt>
                <c:pt idx="428">
                  <c:v>1.0095999999999996E-2</c:v>
                </c:pt>
                <c:pt idx="429">
                  <c:v>1.0089000000000001E-2</c:v>
                </c:pt>
                <c:pt idx="430">
                  <c:v>1.0097999999999958E-2</c:v>
                </c:pt>
                <c:pt idx="431">
                  <c:v>1.0078999999999998E-2</c:v>
                </c:pt>
                <c:pt idx="432">
                  <c:v>1.0056999999999976E-2</c:v>
                </c:pt>
                <c:pt idx="433">
                  <c:v>1.0037999999999958E-2</c:v>
                </c:pt>
                <c:pt idx="434">
                  <c:v>1.0014000000000002E-2</c:v>
                </c:pt>
                <c:pt idx="435">
                  <c:v>9.9810000000000228E-3</c:v>
                </c:pt>
                <c:pt idx="436">
                  <c:v>9.9590000000000546E-3</c:v>
                </c:pt>
                <c:pt idx="437">
                  <c:v>9.9380000000000041E-3</c:v>
                </c:pt>
                <c:pt idx="438">
                  <c:v>9.8890000000000627E-3</c:v>
                </c:pt>
                <c:pt idx="439">
                  <c:v>9.8610000000000451E-3</c:v>
                </c:pt>
                <c:pt idx="440">
                  <c:v>9.8360000000000409E-3</c:v>
                </c:pt>
                <c:pt idx="441">
                  <c:v>9.7960000000000026E-3</c:v>
                </c:pt>
                <c:pt idx="442">
                  <c:v>9.7900000000000088E-3</c:v>
                </c:pt>
                <c:pt idx="443">
                  <c:v>9.7910000000000028E-3</c:v>
                </c:pt>
                <c:pt idx="444">
                  <c:v>9.7920000000000246E-3</c:v>
                </c:pt>
                <c:pt idx="445">
                  <c:v>9.7690000000000242E-3</c:v>
                </c:pt>
                <c:pt idx="446">
                  <c:v>9.7970000000000106E-3</c:v>
                </c:pt>
                <c:pt idx="447">
                  <c:v>9.7970000000000106E-3</c:v>
                </c:pt>
                <c:pt idx="448">
                  <c:v>9.7970000000000106E-3</c:v>
                </c:pt>
                <c:pt idx="449">
                  <c:v>9.8080000000000164E-3</c:v>
                </c:pt>
                <c:pt idx="450">
                  <c:v>9.7770000000000027E-3</c:v>
                </c:pt>
                <c:pt idx="451">
                  <c:v>9.8060000000000456E-3</c:v>
                </c:pt>
                <c:pt idx="452">
                  <c:v>9.778000000000002E-3</c:v>
                </c:pt>
                <c:pt idx="453">
                  <c:v>9.7700000000000113E-3</c:v>
                </c:pt>
                <c:pt idx="454">
                  <c:v>9.7720000000000237E-3</c:v>
                </c:pt>
                <c:pt idx="455">
                  <c:v>9.7710000000000123E-3</c:v>
                </c:pt>
                <c:pt idx="456">
                  <c:v>9.7340000000000048E-3</c:v>
                </c:pt>
                <c:pt idx="457">
                  <c:v>9.7260000000000124E-3</c:v>
                </c:pt>
                <c:pt idx="458">
                  <c:v>9.7460000000000047E-3</c:v>
                </c:pt>
                <c:pt idx="459">
                  <c:v>9.7760000000000295E-3</c:v>
                </c:pt>
                <c:pt idx="460">
                  <c:v>9.7460000000000047E-3</c:v>
                </c:pt>
                <c:pt idx="461">
                  <c:v>9.7530000000000221E-3</c:v>
                </c:pt>
                <c:pt idx="462">
                  <c:v>9.7170000000000104E-3</c:v>
                </c:pt>
                <c:pt idx="463">
                  <c:v>9.7330000000000021E-3</c:v>
                </c:pt>
                <c:pt idx="464">
                  <c:v>9.6930000000000228E-3</c:v>
                </c:pt>
                <c:pt idx="465">
                  <c:v>9.6860000000000227E-3</c:v>
                </c:pt>
                <c:pt idx="466">
                  <c:v>9.6620000000000456E-3</c:v>
                </c:pt>
                <c:pt idx="467">
                  <c:v>9.6280000000000046E-3</c:v>
                </c:pt>
                <c:pt idx="468">
                  <c:v>9.6260000000000113E-3</c:v>
                </c:pt>
                <c:pt idx="469">
                  <c:v>9.5930000000000095E-3</c:v>
                </c:pt>
                <c:pt idx="470">
                  <c:v>9.539000000000011E-3</c:v>
                </c:pt>
                <c:pt idx="471">
                  <c:v>9.4950000000000503E-3</c:v>
                </c:pt>
                <c:pt idx="472">
                  <c:v>9.493000000000024E-3</c:v>
                </c:pt>
                <c:pt idx="473">
                  <c:v>9.4630000000000495E-3</c:v>
                </c:pt>
                <c:pt idx="474">
                  <c:v>9.4360000000000294E-3</c:v>
                </c:pt>
                <c:pt idx="475">
                  <c:v>9.3860000000000558E-3</c:v>
                </c:pt>
                <c:pt idx="476">
                  <c:v>9.3390000000000313E-3</c:v>
                </c:pt>
                <c:pt idx="477">
                  <c:v>9.2940000000000036E-3</c:v>
                </c:pt>
                <c:pt idx="478">
                  <c:v>9.2290000000000028E-3</c:v>
                </c:pt>
                <c:pt idx="479">
                  <c:v>9.1770000000000046E-3</c:v>
                </c:pt>
                <c:pt idx="480">
                  <c:v>9.1880000000000104E-3</c:v>
                </c:pt>
                <c:pt idx="481">
                  <c:v>9.0660000000000497E-3</c:v>
                </c:pt>
                <c:pt idx="482">
                  <c:v>9.0250000000000313E-3</c:v>
                </c:pt>
                <c:pt idx="483">
                  <c:v>8.9480000000000028E-3</c:v>
                </c:pt>
                <c:pt idx="484">
                  <c:v>8.8650000000000673E-3</c:v>
                </c:pt>
                <c:pt idx="485">
                  <c:v>8.7810000000000006E-3</c:v>
                </c:pt>
                <c:pt idx="486">
                  <c:v>8.7580000000000123E-3</c:v>
                </c:pt>
                <c:pt idx="487">
                  <c:v>8.6400000000000018E-3</c:v>
                </c:pt>
                <c:pt idx="488">
                  <c:v>8.5750000000000531E-3</c:v>
                </c:pt>
                <c:pt idx="489">
                  <c:v>8.4810000000000146E-3</c:v>
                </c:pt>
                <c:pt idx="490">
                  <c:v>8.3980000000000027E-3</c:v>
                </c:pt>
                <c:pt idx="491">
                  <c:v>8.2790000000000068E-3</c:v>
                </c:pt>
                <c:pt idx="492">
                  <c:v>8.1410000000000041E-3</c:v>
                </c:pt>
                <c:pt idx="493">
                  <c:v>8.0010000000000046E-3</c:v>
                </c:pt>
                <c:pt idx="494">
                  <c:v>7.8159999999999983E-3</c:v>
                </c:pt>
                <c:pt idx="495">
                  <c:v>7.6890000000000274E-3</c:v>
                </c:pt>
                <c:pt idx="496">
                  <c:v>7.5220000000000148E-3</c:v>
                </c:pt>
                <c:pt idx="497">
                  <c:v>7.3340000000000202E-3</c:v>
                </c:pt>
                <c:pt idx="498">
                  <c:v>7.1420000000000121E-3</c:v>
                </c:pt>
                <c:pt idx="499">
                  <c:v>6.9370000000000247E-3</c:v>
                </c:pt>
                <c:pt idx="500">
                  <c:v>6.738000000000033E-3</c:v>
                </c:pt>
                <c:pt idx="501">
                  <c:v>6.530000000000028E-3</c:v>
                </c:pt>
                <c:pt idx="502">
                  <c:v>6.302000000000009E-3</c:v>
                </c:pt>
                <c:pt idx="503">
                  <c:v>6.1029999999999973E-3</c:v>
                </c:pt>
                <c:pt idx="504">
                  <c:v>5.8730000000000188E-3</c:v>
                </c:pt>
                <c:pt idx="505">
                  <c:v>5.6060000000000094E-3</c:v>
                </c:pt>
                <c:pt idx="506">
                  <c:v>5.3659999999999984E-3</c:v>
                </c:pt>
                <c:pt idx="507">
                  <c:v>5.0770000000000121E-3</c:v>
                </c:pt>
                <c:pt idx="508">
                  <c:v>4.7720000000000193E-3</c:v>
                </c:pt>
                <c:pt idx="509">
                  <c:v>4.4190000000000097E-3</c:v>
                </c:pt>
                <c:pt idx="510">
                  <c:v>4.0100000000000014E-3</c:v>
                </c:pt>
                <c:pt idx="511">
                  <c:v>3.5570000000000016E-3</c:v>
                </c:pt>
                <c:pt idx="512">
                  <c:v>3.0780000000000069E-3</c:v>
                </c:pt>
                <c:pt idx="513">
                  <c:v>2.5770000000000003E-3</c:v>
                </c:pt>
                <c:pt idx="514">
                  <c:v>2.1100000000000012E-3</c:v>
                </c:pt>
                <c:pt idx="515">
                  <c:v>1.6889999999999971E-3</c:v>
                </c:pt>
                <c:pt idx="516">
                  <c:v>1.3369999999999981E-3</c:v>
                </c:pt>
                <c:pt idx="517">
                  <c:v>1.0420000000000045E-3</c:v>
                </c:pt>
                <c:pt idx="518">
                  <c:v>7.8100000000000044E-4</c:v>
                </c:pt>
                <c:pt idx="519">
                  <c:v>5.6699999999999915E-4</c:v>
                </c:pt>
                <c:pt idx="520">
                  <c:v>4.2800000000000086E-4</c:v>
                </c:pt>
                <c:pt idx="521">
                  <c:v>3.309999999999985E-4</c:v>
                </c:pt>
                <c:pt idx="522">
                  <c:v>2.6199999999999856E-4</c:v>
                </c:pt>
                <c:pt idx="523">
                  <c:v>2.0699999999999934E-4</c:v>
                </c:pt>
                <c:pt idx="524">
                  <c:v>1.7199999999999868E-4</c:v>
                </c:pt>
                <c:pt idx="525">
                  <c:v>1.4799999999999541E-4</c:v>
                </c:pt>
                <c:pt idx="526">
                  <c:v>1.1100000000000029E-4</c:v>
                </c:pt>
                <c:pt idx="527">
                  <c:v>8.1999999999998985E-5</c:v>
                </c:pt>
                <c:pt idx="528">
                  <c:v>7.3999999999998167E-5</c:v>
                </c:pt>
                <c:pt idx="529">
                  <c:v>6.4000000000002044E-5</c:v>
                </c:pt>
                <c:pt idx="530">
                  <c:v>3.2999999999998458E-5</c:v>
                </c:pt>
                <c:pt idx="531">
                  <c:v>2.4999999999997281E-5</c:v>
                </c:pt>
                <c:pt idx="532">
                  <c:v>4.0999999999999607E-5</c:v>
                </c:pt>
                <c:pt idx="533">
                  <c:v>3.1999999999997451E-5</c:v>
                </c:pt>
                <c:pt idx="534">
                  <c:v>2.1000000000000334E-5</c:v>
                </c:pt>
                <c:pt idx="535">
                  <c:v>1.2999999999999135E-5</c:v>
                </c:pt>
                <c:pt idx="536">
                  <c:v>0</c:v>
                </c:pt>
                <c:pt idx="537">
                  <c:v>2.2000000000001345E-5</c:v>
                </c:pt>
                <c:pt idx="538">
                  <c:v>1.799999999999728E-5</c:v>
                </c:pt>
                <c:pt idx="539">
                  <c:v>3.8999999999997458E-5</c:v>
                </c:pt>
                <c:pt idx="540">
                  <c:v>5.0000000000001839E-5</c:v>
                </c:pt>
                <c:pt idx="541">
                  <c:v>6.4000000000002044E-5</c:v>
                </c:pt>
                <c:pt idx="542">
                  <c:v>7.9999999999997377E-5</c:v>
                </c:pt>
                <c:pt idx="543">
                  <c:v>7.1000000000002065E-5</c:v>
                </c:pt>
                <c:pt idx="544">
                  <c:v>7.1000000000002065E-5</c:v>
                </c:pt>
                <c:pt idx="545">
                  <c:v>9.8000000000001528E-5</c:v>
                </c:pt>
                <c:pt idx="546">
                  <c:v>1.1699999999999905E-4</c:v>
                </c:pt>
                <c:pt idx="547">
                  <c:v>1.4799999999999541E-4</c:v>
                </c:pt>
                <c:pt idx="548">
                  <c:v>1.6999999999999687E-4</c:v>
                </c:pt>
                <c:pt idx="549">
                  <c:v>2.1799999999999616E-4</c:v>
                </c:pt>
                <c:pt idx="550">
                  <c:v>2.6300000000000059E-4</c:v>
                </c:pt>
                <c:pt idx="551">
                  <c:v>3.0700000000000313E-4</c:v>
                </c:pt>
                <c:pt idx="552">
                  <c:v>3.4999999999999658E-4</c:v>
                </c:pt>
                <c:pt idx="553">
                  <c:v>4.1299999999999773E-4</c:v>
                </c:pt>
                <c:pt idx="554">
                  <c:v>4.8400000000000076E-4</c:v>
                </c:pt>
                <c:pt idx="555">
                  <c:v>5.229999999999984E-4</c:v>
                </c:pt>
                <c:pt idx="556">
                  <c:v>6.1399999999999942E-4</c:v>
                </c:pt>
                <c:pt idx="557">
                  <c:v>6.5499999999999966E-4</c:v>
                </c:pt>
                <c:pt idx="558">
                  <c:v>7.020000000000021E-4</c:v>
                </c:pt>
                <c:pt idx="559">
                  <c:v>7.9500000000000154E-4</c:v>
                </c:pt>
                <c:pt idx="560">
                  <c:v>8.7500000000000522E-4</c:v>
                </c:pt>
                <c:pt idx="561">
                  <c:v>9.7300000000000251E-4</c:v>
                </c:pt>
                <c:pt idx="562">
                  <c:v>1.0410000000000013E-3</c:v>
                </c:pt>
                <c:pt idx="563">
                  <c:v>1.1240000000000065E-3</c:v>
                </c:pt>
                <c:pt idx="564">
                  <c:v>1.1870000000000071E-3</c:v>
                </c:pt>
                <c:pt idx="565">
                  <c:v>1.2719999999999954E-3</c:v>
                </c:pt>
                <c:pt idx="566">
                  <c:v>1.3899999999999961E-3</c:v>
                </c:pt>
                <c:pt idx="567">
                  <c:v>1.4409999999999981E-3</c:v>
                </c:pt>
                <c:pt idx="568">
                  <c:v>1.5669999999999989E-3</c:v>
                </c:pt>
                <c:pt idx="569">
                  <c:v>1.6380000000000092E-3</c:v>
                </c:pt>
                <c:pt idx="570">
                  <c:v>1.707000000000005E-3</c:v>
                </c:pt>
                <c:pt idx="571">
                  <c:v>1.8159999999999982E-3</c:v>
                </c:pt>
                <c:pt idx="572">
                  <c:v>1.907000000000004E-3</c:v>
                </c:pt>
                <c:pt idx="573">
                  <c:v>2.0530000000000014E-3</c:v>
                </c:pt>
                <c:pt idx="574">
                  <c:v>2.1100000000000012E-3</c:v>
                </c:pt>
                <c:pt idx="575">
                  <c:v>2.2180000000000012E-3</c:v>
                </c:pt>
                <c:pt idx="576">
                  <c:v>2.266000000000005E-3</c:v>
                </c:pt>
                <c:pt idx="577">
                  <c:v>2.4480000000000083E-3</c:v>
                </c:pt>
                <c:pt idx="578">
                  <c:v>2.4929999999999952E-3</c:v>
                </c:pt>
                <c:pt idx="579">
                  <c:v>2.5790000000000023E-3</c:v>
                </c:pt>
                <c:pt idx="580">
                  <c:v>2.6540000000000062E-3</c:v>
                </c:pt>
              </c:numCache>
            </c:numRef>
          </c:yVal>
          <c:smooth val="1"/>
        </c:ser>
        <c:axId val="120456704"/>
        <c:axId val="120458624"/>
      </c:scatterChart>
      <c:valAx>
        <c:axId val="120456704"/>
        <c:scaling>
          <c:orientation val="minMax"/>
          <c:max val="500"/>
          <c:min val="220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fr-FR" sz="2000" b="1" dirty="0" smtClean="0">
                    <a:latin typeface="Bell MT" pitchFamily="18" charset="0"/>
                    <a:cs typeface="Times New Roman" pitchFamily="18" charset="0"/>
                  </a:rPr>
                  <a:t>ʎ (nm</a:t>
                </a:r>
                <a:r>
                  <a:rPr lang="fr-FR" sz="2000" b="1" dirty="0">
                    <a:latin typeface="Bell MT" pitchFamily="18" charset="0"/>
                    <a:cs typeface="Times New Roman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5099891203703707"/>
              <c:y val="0.92105782828282823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Bell MT" pitchFamily="18" charset="0"/>
              </a:defRPr>
            </a:pPr>
            <a:endParaRPr lang="fr-FR"/>
          </a:p>
        </c:txPr>
        <c:crossAx val="120458624"/>
        <c:crosses val="autoZero"/>
        <c:crossBetween val="midCat"/>
      </c:valAx>
      <c:valAx>
        <c:axId val="120458624"/>
        <c:scaling>
          <c:orientation val="minMax"/>
          <c:max val="1.6"/>
          <c:min val="0"/>
        </c:scaling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fr-FR" sz="1800" b="1" dirty="0" smtClean="0">
                    <a:latin typeface="Bell MT" pitchFamily="18" charset="0"/>
                    <a:cs typeface="Times New Roman" pitchFamily="18" charset="0"/>
                  </a:rPr>
                  <a:t>Absorbance </a:t>
                </a:r>
                <a:endParaRPr lang="fr-FR" sz="18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5.8796296296296513E-3"/>
              <c:y val="0.21174250000000025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Bell MT" pitchFamily="18" charset="0"/>
              </a:defRPr>
            </a:pPr>
            <a:endParaRPr lang="fr-FR"/>
          </a:p>
        </c:txPr>
        <c:crossAx val="120456704"/>
        <c:crosses val="autoZero"/>
        <c:crossBetween val="midCat"/>
      </c:valAx>
      <c:spPr>
        <a:ln w="31750" cmpd="sng">
          <a:solidFill>
            <a:sysClr val="windowText" lastClr="000000"/>
          </a:solidFill>
        </a:ln>
      </c:spPr>
    </c:plotArea>
    <c:plotVisOnly val="1"/>
  </c:chart>
  <c:spPr>
    <a:solidFill>
      <a:sysClr val="window" lastClr="FFFFFF">
        <a:alpha val="0"/>
      </a:sysClr>
    </a:solidFill>
    <a:ln w="0">
      <a:noFill/>
    </a:ln>
  </c:sp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33887669823206168"/>
          <c:y val="2.2661403508772052E-2"/>
          <c:w val="0.61371373227047765"/>
          <c:h val="0.71366040793726326"/>
        </c:manualLayout>
      </c:layout>
      <c:scatterChart>
        <c:scatterStyle val="smoothMarker"/>
        <c:ser>
          <c:idx val="2"/>
          <c:order val="0"/>
          <c:tx>
            <c:strRef>
              <c:f>Feuil1!$D$1</c:f>
              <c:strCache>
                <c:ptCount val="1"/>
                <c:pt idx="0">
                  <c:v>Test 3 acétone 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Feuil1!$D$2:$D$7</c:f>
              <c:numCache>
                <c:formatCode>General</c:formatCode>
                <c:ptCount val="6"/>
                <c:pt idx="0">
                  <c:v>4688642</c:v>
                </c:pt>
                <c:pt idx="1">
                  <c:v>4625303</c:v>
                </c:pt>
                <c:pt idx="2">
                  <c:v>5077542</c:v>
                </c:pt>
                <c:pt idx="3">
                  <c:v>5404423</c:v>
                </c:pt>
                <c:pt idx="4">
                  <c:v>5863381</c:v>
                </c:pt>
                <c:pt idx="5">
                  <c:v>6696469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Feuil1!$E$1</c:f>
              <c:strCache>
                <c:ptCount val="1"/>
                <c:pt idx="0">
                  <c:v>Test acétonitrile</c:v>
                </c:pt>
              </c:strCache>
            </c:strRef>
          </c:tx>
          <c:spPr>
            <a:ln w="28575">
              <a:solidFill>
                <a:srgbClr val="CC00CC"/>
              </a:solidFill>
            </a:ln>
          </c:spPr>
          <c:marker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xVal>
            <c:numRef>
              <c:f>Feuil1!$A$2:$A$7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Feuil1!$E$2:$E$7</c:f>
              <c:numCache>
                <c:formatCode>General</c:formatCode>
                <c:ptCount val="6"/>
                <c:pt idx="0">
                  <c:v>7151724</c:v>
                </c:pt>
                <c:pt idx="1">
                  <c:v>6765330</c:v>
                </c:pt>
                <c:pt idx="2">
                  <c:v>6262714</c:v>
                </c:pt>
                <c:pt idx="3">
                  <c:v>6245363</c:v>
                </c:pt>
                <c:pt idx="4">
                  <c:v>6688414</c:v>
                </c:pt>
                <c:pt idx="5">
                  <c:v>7393470</c:v>
                </c:pt>
              </c:numCache>
            </c:numRef>
          </c:yVal>
          <c:smooth val="1"/>
        </c:ser>
        <c:axId val="129201664"/>
        <c:axId val="129208320"/>
      </c:scatterChart>
      <c:valAx>
        <c:axId val="129201664"/>
        <c:scaling>
          <c:orientation val="minMax"/>
          <c:max val="65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Temps  (</a:t>
                </a: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minutes)</a:t>
                </a:r>
                <a:endParaRPr lang="fr-FR" sz="14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4983505629534126"/>
              <c:y val="0.90765705290538101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208320"/>
        <c:crosses val="autoZero"/>
        <c:crossBetween val="midCat"/>
      </c:valAx>
      <c:valAx>
        <c:axId val="129208320"/>
        <c:scaling>
          <c:orientation val="minMax"/>
          <c:max val="101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Evolution du </a:t>
                </a: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maximum </a:t>
                </a: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de fluorescence</a:t>
                </a:r>
                <a:r>
                  <a:rPr lang="fr-FR" sz="1600" b="1" baseline="0" dirty="0">
                    <a:latin typeface="Bell MT" pitchFamily="18" charset="0"/>
                    <a:cs typeface="Times New Roman" pitchFamily="18" charset="0"/>
                  </a:rPr>
                  <a:t> (x 10</a:t>
                </a:r>
                <a:r>
                  <a:rPr lang="fr-FR" sz="1600" b="1" baseline="30000" dirty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 smtClean="0">
                    <a:latin typeface="Bell MT" pitchFamily="18" charset="0"/>
                    <a:cs typeface="Times New Roman" pitchFamily="18" charset="0"/>
                  </a:rPr>
                  <a:t>) </a:t>
                </a:r>
                <a:r>
                  <a:rPr lang="fr-FR" sz="1600" b="1" baseline="0" dirty="0" smtClean="0">
                    <a:latin typeface="Bell MT" pitchFamily="18" charset="0"/>
                    <a:cs typeface="Times New Roman"/>
                  </a:rPr>
                  <a:t>ʎ</a:t>
                </a:r>
                <a:r>
                  <a:rPr lang="fr-FR" sz="1600" b="1" baseline="-25000" dirty="0" smtClean="0">
                    <a:latin typeface="Bell MT" pitchFamily="18" charset="0"/>
                    <a:cs typeface="Times New Roman"/>
                  </a:rPr>
                  <a:t>excitation</a:t>
                </a:r>
                <a:r>
                  <a:rPr lang="fr-FR" sz="1600" b="1" baseline="0" dirty="0" smtClean="0">
                    <a:latin typeface="Bell MT" pitchFamily="18" charset="0"/>
                    <a:cs typeface="Times New Roman"/>
                  </a:rPr>
                  <a:t>= 350 nm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8.3513888888889793E-3"/>
              <c:y val="0.1377598765432099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201664"/>
        <c:crosses val="autoZero"/>
        <c:crossBetween val="midCat"/>
        <c:dispUnits>
          <c:builtInUnit val="millions"/>
        </c:dispUnits>
      </c:valAx>
      <c:spPr>
        <a:ln w="22225">
          <a:solidFill>
            <a:schemeClr val="tx1"/>
          </a:solidFill>
        </a:ln>
      </c:spPr>
    </c:plotArea>
    <c:plotVisOnly val="1"/>
  </c:chart>
  <c:spPr>
    <a:solidFill>
      <a:srgbClr val="606060"/>
    </a:solidFill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271087962962964"/>
          <c:y val="2.2661403508772052E-2"/>
          <c:w val="0.71016203703703706"/>
          <c:h val="0.76019484126984338"/>
        </c:manualLayout>
      </c:layout>
      <c:scatterChart>
        <c:scatterStyle val="smoothMarker"/>
        <c:ser>
          <c:idx val="0"/>
          <c:order val="0"/>
          <c:tx>
            <c:strRef>
              <c:f>'UV 12 NaBH4 different t '!$H$1</c:f>
              <c:strCache>
                <c:ptCount val="1"/>
                <c:pt idx="0">
                  <c:v>Avant réaction</c:v>
                </c:pt>
              </c:strCache>
            </c:strRef>
          </c:tx>
          <c:spPr>
            <a:ln w="28575">
              <a:solidFill>
                <a:srgbClr val="0066FF"/>
              </a:solidFill>
            </a:ln>
          </c:spPr>
          <c:marker>
            <c:symbol val="none"/>
          </c:marker>
          <c:xVal>
            <c:numRef>
              <c:f>'UV 12 NaBH4 different t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NaBH4 different t '!$H$2:$H$582</c:f>
              <c:numCache>
                <c:formatCode>General</c:formatCode>
                <c:ptCount val="581"/>
                <c:pt idx="0">
                  <c:v>2.1301469999999987</c:v>
                </c:pt>
                <c:pt idx="1">
                  <c:v>2.1176009999999987</c:v>
                </c:pt>
                <c:pt idx="2">
                  <c:v>2.0826239999999987</c:v>
                </c:pt>
                <c:pt idx="3">
                  <c:v>2.0558379999999987</c:v>
                </c:pt>
                <c:pt idx="4">
                  <c:v>2.0428789999999881</c:v>
                </c:pt>
                <c:pt idx="5">
                  <c:v>2.0139959999999997</c:v>
                </c:pt>
                <c:pt idx="6">
                  <c:v>1.9896309999999999</c:v>
                </c:pt>
                <c:pt idx="7">
                  <c:v>1.9657899999999999</c:v>
                </c:pt>
                <c:pt idx="8">
                  <c:v>1.934296</c:v>
                </c:pt>
                <c:pt idx="9">
                  <c:v>1.917198</c:v>
                </c:pt>
                <c:pt idx="10">
                  <c:v>1.8941890000000001</c:v>
                </c:pt>
                <c:pt idx="11">
                  <c:v>1.8770150000000001</c:v>
                </c:pt>
                <c:pt idx="12">
                  <c:v>1.862533</c:v>
                </c:pt>
                <c:pt idx="13">
                  <c:v>1.8473649999999948</c:v>
                </c:pt>
                <c:pt idx="14">
                  <c:v>1.8310850000000001</c:v>
                </c:pt>
                <c:pt idx="15">
                  <c:v>1.809455</c:v>
                </c:pt>
                <c:pt idx="16">
                  <c:v>1.791685</c:v>
                </c:pt>
                <c:pt idx="17">
                  <c:v>1.773077</c:v>
                </c:pt>
                <c:pt idx="18">
                  <c:v>1.7609039999999998</c:v>
                </c:pt>
                <c:pt idx="19">
                  <c:v>1.7459879999999999</c:v>
                </c:pt>
                <c:pt idx="20">
                  <c:v>1.7284629999999999</c:v>
                </c:pt>
                <c:pt idx="21">
                  <c:v>1.7089399999999948</c:v>
                </c:pt>
                <c:pt idx="22">
                  <c:v>1.692933</c:v>
                </c:pt>
                <c:pt idx="23">
                  <c:v>1.6723239999999999</c:v>
                </c:pt>
                <c:pt idx="24">
                  <c:v>1.657381</c:v>
                </c:pt>
                <c:pt idx="25">
                  <c:v>1.6359429999999999</c:v>
                </c:pt>
                <c:pt idx="26">
                  <c:v>1.6177949999999945</c:v>
                </c:pt>
                <c:pt idx="27">
                  <c:v>1.6000620000000001</c:v>
                </c:pt>
                <c:pt idx="28">
                  <c:v>1.5783860000000001</c:v>
                </c:pt>
                <c:pt idx="29">
                  <c:v>1.5591109999999999</c:v>
                </c:pt>
                <c:pt idx="30">
                  <c:v>1.537202</c:v>
                </c:pt>
                <c:pt idx="31">
                  <c:v>1.5146759999999999</c:v>
                </c:pt>
                <c:pt idx="32">
                  <c:v>1.4918249999999909</c:v>
                </c:pt>
                <c:pt idx="33">
                  <c:v>1.468313</c:v>
                </c:pt>
                <c:pt idx="34">
                  <c:v>1.4459939999999916</c:v>
                </c:pt>
                <c:pt idx="35">
                  <c:v>1.4226839999999998</c:v>
                </c:pt>
                <c:pt idx="36">
                  <c:v>1.3993989999999998</c:v>
                </c:pt>
                <c:pt idx="37">
                  <c:v>1.3781080000000001</c:v>
                </c:pt>
                <c:pt idx="38">
                  <c:v>1.3543719999999999</c:v>
                </c:pt>
                <c:pt idx="39">
                  <c:v>1.3324039999999999</c:v>
                </c:pt>
                <c:pt idx="40">
                  <c:v>1.3087070000000001</c:v>
                </c:pt>
                <c:pt idx="41">
                  <c:v>1.286578</c:v>
                </c:pt>
                <c:pt idx="42">
                  <c:v>1.265261999999995</c:v>
                </c:pt>
                <c:pt idx="43">
                  <c:v>1.244383</c:v>
                </c:pt>
                <c:pt idx="44">
                  <c:v>1.2224299999999948</c:v>
                </c:pt>
                <c:pt idx="45">
                  <c:v>1.2025379999999999</c:v>
                </c:pt>
                <c:pt idx="46">
                  <c:v>1.1810239999999999</c:v>
                </c:pt>
                <c:pt idx="47">
                  <c:v>1.1592480000000001</c:v>
                </c:pt>
                <c:pt idx="48">
                  <c:v>1.1402480000000021</c:v>
                </c:pt>
                <c:pt idx="49">
                  <c:v>1.118886</c:v>
                </c:pt>
                <c:pt idx="50">
                  <c:v>1.0988119999999999</c:v>
                </c:pt>
                <c:pt idx="51">
                  <c:v>1.079817</c:v>
                </c:pt>
                <c:pt idx="52">
                  <c:v>1.0606979999999999</c:v>
                </c:pt>
                <c:pt idx="53">
                  <c:v>1.0427329999999999</c:v>
                </c:pt>
                <c:pt idx="54">
                  <c:v>1.0249619999999953</c:v>
                </c:pt>
                <c:pt idx="55">
                  <c:v>0.99284899999999998</c:v>
                </c:pt>
                <c:pt idx="56">
                  <c:v>0.97123499999999996</c:v>
                </c:pt>
                <c:pt idx="57">
                  <c:v>0.95328199999999996</c:v>
                </c:pt>
                <c:pt idx="58">
                  <c:v>0.934867</c:v>
                </c:pt>
                <c:pt idx="59">
                  <c:v>0.91624799999999951</c:v>
                </c:pt>
                <c:pt idx="60">
                  <c:v>0.89828399999999731</c:v>
                </c:pt>
                <c:pt idx="61">
                  <c:v>0.88109199999999999</c:v>
                </c:pt>
                <c:pt idx="62">
                  <c:v>0.86301600000000001</c:v>
                </c:pt>
                <c:pt idx="63">
                  <c:v>0.84673100000000256</c:v>
                </c:pt>
                <c:pt idx="64">
                  <c:v>0.83142800000000061</c:v>
                </c:pt>
                <c:pt idx="65">
                  <c:v>0.81684100000000304</c:v>
                </c:pt>
                <c:pt idx="66">
                  <c:v>0.80275399999999997</c:v>
                </c:pt>
                <c:pt idx="67">
                  <c:v>0.78880899999999998</c:v>
                </c:pt>
                <c:pt idx="68">
                  <c:v>0.77678800000000303</c:v>
                </c:pt>
                <c:pt idx="69">
                  <c:v>0.76474400000000409</c:v>
                </c:pt>
                <c:pt idx="70">
                  <c:v>0.75423399999999996</c:v>
                </c:pt>
                <c:pt idx="71">
                  <c:v>0.7438890000000028</c:v>
                </c:pt>
                <c:pt idx="72">
                  <c:v>0.73483200000000004</c:v>
                </c:pt>
                <c:pt idx="73">
                  <c:v>0.72600399999999998</c:v>
                </c:pt>
                <c:pt idx="74">
                  <c:v>0.71740999999999999</c:v>
                </c:pt>
                <c:pt idx="75">
                  <c:v>0.70883099999999999</c:v>
                </c:pt>
                <c:pt idx="76">
                  <c:v>0.70064000000000304</c:v>
                </c:pt>
                <c:pt idx="77">
                  <c:v>0.69350800000000001</c:v>
                </c:pt>
                <c:pt idx="78">
                  <c:v>0.68567599999999995</c:v>
                </c:pt>
                <c:pt idx="79">
                  <c:v>0.67875100000000455</c:v>
                </c:pt>
                <c:pt idx="80">
                  <c:v>0.67176900000000372</c:v>
                </c:pt>
                <c:pt idx="81">
                  <c:v>0.66416799999999998</c:v>
                </c:pt>
                <c:pt idx="82">
                  <c:v>0.65744700000000256</c:v>
                </c:pt>
                <c:pt idx="83">
                  <c:v>0.65041599999999999</c:v>
                </c:pt>
                <c:pt idx="84">
                  <c:v>0.64420699999999997</c:v>
                </c:pt>
                <c:pt idx="85">
                  <c:v>0.63808399999999998</c:v>
                </c:pt>
                <c:pt idx="86">
                  <c:v>0.63223000000000062</c:v>
                </c:pt>
                <c:pt idx="87">
                  <c:v>0.62620699999999996</c:v>
                </c:pt>
                <c:pt idx="88">
                  <c:v>0.6208040000000028</c:v>
                </c:pt>
                <c:pt idx="89">
                  <c:v>0.61565000000000303</c:v>
                </c:pt>
                <c:pt idx="90">
                  <c:v>0.61066299999999996</c:v>
                </c:pt>
                <c:pt idx="91">
                  <c:v>0.60601800000000061</c:v>
                </c:pt>
                <c:pt idx="92">
                  <c:v>0.60128800000000004</c:v>
                </c:pt>
                <c:pt idx="93">
                  <c:v>0.59664700000000004</c:v>
                </c:pt>
                <c:pt idx="94">
                  <c:v>0.59191800000000006</c:v>
                </c:pt>
                <c:pt idx="95">
                  <c:v>0.58758899999999648</c:v>
                </c:pt>
                <c:pt idx="96">
                  <c:v>0.58409</c:v>
                </c:pt>
                <c:pt idx="97">
                  <c:v>0.58038499999999649</c:v>
                </c:pt>
                <c:pt idx="98">
                  <c:v>0.57628699999999766</c:v>
                </c:pt>
                <c:pt idx="99">
                  <c:v>0.57291300000000001</c:v>
                </c:pt>
                <c:pt idx="100">
                  <c:v>0.56846799999999731</c:v>
                </c:pt>
                <c:pt idx="101">
                  <c:v>0.56372200000000061</c:v>
                </c:pt>
                <c:pt idx="102">
                  <c:v>0.56130400000000003</c:v>
                </c:pt>
                <c:pt idx="103">
                  <c:v>0.56054000000000004</c:v>
                </c:pt>
                <c:pt idx="104">
                  <c:v>0.55800099999999997</c:v>
                </c:pt>
                <c:pt idx="105">
                  <c:v>0.55588199999999999</c:v>
                </c:pt>
                <c:pt idx="106">
                  <c:v>0.55466700000000002</c:v>
                </c:pt>
                <c:pt idx="107">
                  <c:v>0.55327800000000005</c:v>
                </c:pt>
                <c:pt idx="108">
                  <c:v>0.55101599999999951</c:v>
                </c:pt>
                <c:pt idx="109">
                  <c:v>0.55078099999999997</c:v>
                </c:pt>
                <c:pt idx="110">
                  <c:v>0.55024200000000001</c:v>
                </c:pt>
                <c:pt idx="111">
                  <c:v>0.55008100000000004</c:v>
                </c:pt>
                <c:pt idx="112">
                  <c:v>0.54974199999999995</c:v>
                </c:pt>
                <c:pt idx="113">
                  <c:v>0.549234</c:v>
                </c:pt>
                <c:pt idx="114">
                  <c:v>0.54967800000000244</c:v>
                </c:pt>
                <c:pt idx="115">
                  <c:v>0.54880600000000002</c:v>
                </c:pt>
                <c:pt idx="116">
                  <c:v>0.54914099999999999</c:v>
                </c:pt>
                <c:pt idx="117">
                  <c:v>0.54976599999999998</c:v>
                </c:pt>
                <c:pt idx="118">
                  <c:v>0.54955500000000002</c:v>
                </c:pt>
                <c:pt idx="119">
                  <c:v>0.54988300000000001</c:v>
                </c:pt>
                <c:pt idx="120">
                  <c:v>0.55037599999999998</c:v>
                </c:pt>
                <c:pt idx="121">
                  <c:v>0.55091000000000001</c:v>
                </c:pt>
                <c:pt idx="122">
                  <c:v>0.55124799999999996</c:v>
                </c:pt>
                <c:pt idx="123">
                  <c:v>0.55133299999999696</c:v>
                </c:pt>
                <c:pt idx="124">
                  <c:v>0.552064</c:v>
                </c:pt>
                <c:pt idx="125">
                  <c:v>0.55218699999999732</c:v>
                </c:pt>
                <c:pt idx="126">
                  <c:v>0.55269200000000063</c:v>
                </c:pt>
                <c:pt idx="127">
                  <c:v>0.55278400000000005</c:v>
                </c:pt>
                <c:pt idx="128">
                  <c:v>0.55269699999999999</c:v>
                </c:pt>
                <c:pt idx="129">
                  <c:v>0.55161400000000005</c:v>
                </c:pt>
                <c:pt idx="130">
                  <c:v>0.55090099999999997</c:v>
                </c:pt>
                <c:pt idx="131">
                  <c:v>0.55015800000000004</c:v>
                </c:pt>
                <c:pt idx="132">
                  <c:v>0.54895700000000003</c:v>
                </c:pt>
                <c:pt idx="133">
                  <c:v>0.54719899999999999</c:v>
                </c:pt>
                <c:pt idx="134">
                  <c:v>0.54481800000000002</c:v>
                </c:pt>
                <c:pt idx="135">
                  <c:v>0.54305599999999998</c:v>
                </c:pt>
                <c:pt idx="136">
                  <c:v>0.54084800000000233</c:v>
                </c:pt>
                <c:pt idx="137">
                  <c:v>0.53879500000000302</c:v>
                </c:pt>
                <c:pt idx="138">
                  <c:v>0.53609299999999949</c:v>
                </c:pt>
                <c:pt idx="139">
                  <c:v>0.53350199999999959</c:v>
                </c:pt>
                <c:pt idx="140">
                  <c:v>0.53034899999999996</c:v>
                </c:pt>
                <c:pt idx="141">
                  <c:v>0.52709299999999959</c:v>
                </c:pt>
                <c:pt idx="142">
                  <c:v>0.52405599999999997</c:v>
                </c:pt>
                <c:pt idx="143">
                  <c:v>0.52084799999999998</c:v>
                </c:pt>
                <c:pt idx="144">
                  <c:v>0.51716699999999638</c:v>
                </c:pt>
                <c:pt idx="145">
                  <c:v>0.51334199999999996</c:v>
                </c:pt>
                <c:pt idx="146">
                  <c:v>0.50922800000000001</c:v>
                </c:pt>
                <c:pt idx="147">
                  <c:v>0.50487399999999949</c:v>
                </c:pt>
                <c:pt idx="148">
                  <c:v>0.50029899999999949</c:v>
                </c:pt>
                <c:pt idx="149">
                  <c:v>0.49538200000000215</c:v>
                </c:pt>
                <c:pt idx="150">
                  <c:v>0.48637300000000117</c:v>
                </c:pt>
                <c:pt idx="151">
                  <c:v>0.4815910000000001</c:v>
                </c:pt>
                <c:pt idx="152">
                  <c:v>0.47657100000000002</c:v>
                </c:pt>
                <c:pt idx="153">
                  <c:v>0.47167400000000032</c:v>
                </c:pt>
                <c:pt idx="154">
                  <c:v>0.46651700000000002</c:v>
                </c:pt>
                <c:pt idx="155">
                  <c:v>0.46174499999999996</c:v>
                </c:pt>
                <c:pt idx="156">
                  <c:v>0.45651000000000008</c:v>
                </c:pt>
                <c:pt idx="157">
                  <c:v>0.45148800000000117</c:v>
                </c:pt>
                <c:pt idx="158">
                  <c:v>0.44633100000000003</c:v>
                </c:pt>
                <c:pt idx="159">
                  <c:v>0.4410170000000001</c:v>
                </c:pt>
                <c:pt idx="160">
                  <c:v>0.43582800000000216</c:v>
                </c:pt>
                <c:pt idx="161">
                  <c:v>0.43042000000000152</c:v>
                </c:pt>
                <c:pt idx="162">
                  <c:v>0.42513400000000001</c:v>
                </c:pt>
                <c:pt idx="163">
                  <c:v>0.41999400000000031</c:v>
                </c:pt>
                <c:pt idx="164">
                  <c:v>0.41469800000000001</c:v>
                </c:pt>
                <c:pt idx="165">
                  <c:v>0.4096570000000001</c:v>
                </c:pt>
                <c:pt idx="166">
                  <c:v>0.40430500000000008</c:v>
                </c:pt>
                <c:pt idx="167">
                  <c:v>0.39908400000000216</c:v>
                </c:pt>
                <c:pt idx="168">
                  <c:v>0.39405600000000152</c:v>
                </c:pt>
                <c:pt idx="169">
                  <c:v>0.38887500000000186</c:v>
                </c:pt>
                <c:pt idx="170">
                  <c:v>0.38386700000000135</c:v>
                </c:pt>
                <c:pt idx="171">
                  <c:v>0.37910500000000008</c:v>
                </c:pt>
                <c:pt idx="172">
                  <c:v>0.37396600000000152</c:v>
                </c:pt>
                <c:pt idx="173">
                  <c:v>0.36895500000000031</c:v>
                </c:pt>
                <c:pt idx="174">
                  <c:v>0.3638850000000014</c:v>
                </c:pt>
                <c:pt idx="175">
                  <c:v>0.35870000000000002</c:v>
                </c:pt>
                <c:pt idx="176">
                  <c:v>0.3535330000000001</c:v>
                </c:pt>
                <c:pt idx="177">
                  <c:v>0.34817400000000032</c:v>
                </c:pt>
                <c:pt idx="178">
                  <c:v>0.34273099999999995</c:v>
                </c:pt>
                <c:pt idx="179">
                  <c:v>0.33732500000000215</c:v>
                </c:pt>
                <c:pt idx="180">
                  <c:v>0.32825700000000002</c:v>
                </c:pt>
                <c:pt idx="181">
                  <c:v>0.32252400000000175</c:v>
                </c:pt>
                <c:pt idx="182">
                  <c:v>0.31661200000000134</c:v>
                </c:pt>
                <c:pt idx="183">
                  <c:v>0.31054800000000032</c:v>
                </c:pt>
                <c:pt idx="184">
                  <c:v>0.30446500000000032</c:v>
                </c:pt>
                <c:pt idx="185">
                  <c:v>0.29818800000000134</c:v>
                </c:pt>
                <c:pt idx="186">
                  <c:v>0.29196300000000008</c:v>
                </c:pt>
                <c:pt idx="187">
                  <c:v>0.28572200000000031</c:v>
                </c:pt>
                <c:pt idx="188">
                  <c:v>0.27938700000000088</c:v>
                </c:pt>
                <c:pt idx="189">
                  <c:v>0.27317600000000031</c:v>
                </c:pt>
                <c:pt idx="190">
                  <c:v>0.26677500000000004</c:v>
                </c:pt>
                <c:pt idx="191">
                  <c:v>0.26041700000000001</c:v>
                </c:pt>
                <c:pt idx="192">
                  <c:v>0.25393700000000002</c:v>
                </c:pt>
                <c:pt idx="193">
                  <c:v>0.24765999999999999</c:v>
                </c:pt>
                <c:pt idx="194">
                  <c:v>0.24113999999999999</c:v>
                </c:pt>
                <c:pt idx="195">
                  <c:v>0.23474300000000073</c:v>
                </c:pt>
                <c:pt idx="196">
                  <c:v>0.22825000000000001</c:v>
                </c:pt>
                <c:pt idx="197">
                  <c:v>0.221779</c:v>
                </c:pt>
                <c:pt idx="198">
                  <c:v>0.21529200000000082</c:v>
                </c:pt>
                <c:pt idx="199">
                  <c:v>0.20874100000000079</c:v>
                </c:pt>
                <c:pt idx="200">
                  <c:v>0.20224300000000073</c:v>
                </c:pt>
                <c:pt idx="201">
                  <c:v>0.19578500000000001</c:v>
                </c:pt>
                <c:pt idx="202">
                  <c:v>0.18936600000000073</c:v>
                </c:pt>
                <c:pt idx="203">
                  <c:v>0.18290600000000082</c:v>
                </c:pt>
                <c:pt idx="204">
                  <c:v>0.17650299999999999</c:v>
                </c:pt>
                <c:pt idx="205">
                  <c:v>0.17022600000000004</c:v>
                </c:pt>
                <c:pt idx="206">
                  <c:v>0.16397900000000001</c:v>
                </c:pt>
                <c:pt idx="207">
                  <c:v>0.15785600000000041</c:v>
                </c:pt>
                <c:pt idx="208">
                  <c:v>0.15180199999999999</c:v>
                </c:pt>
                <c:pt idx="209">
                  <c:v>0.14592700000000061</c:v>
                </c:pt>
                <c:pt idx="210">
                  <c:v>0.14013</c:v>
                </c:pt>
                <c:pt idx="211">
                  <c:v>0.13447200000000001</c:v>
                </c:pt>
                <c:pt idx="212">
                  <c:v>0.12900700000000001</c:v>
                </c:pt>
                <c:pt idx="213">
                  <c:v>0.12361300000000019</c:v>
                </c:pt>
                <c:pt idx="214">
                  <c:v>0.11835199999999985</c:v>
                </c:pt>
                <c:pt idx="215">
                  <c:v>0.113257</c:v>
                </c:pt>
                <c:pt idx="216">
                  <c:v>0.10834400000000002</c:v>
                </c:pt>
                <c:pt idx="217">
                  <c:v>0.10356799999999998</c:v>
                </c:pt>
                <c:pt idx="218">
                  <c:v>9.8986000000000046E-2</c:v>
                </c:pt>
                <c:pt idx="219">
                  <c:v>9.4592000000000245E-2</c:v>
                </c:pt>
                <c:pt idx="220">
                  <c:v>9.033500000000004E-2</c:v>
                </c:pt>
                <c:pt idx="221">
                  <c:v>8.6285000000000001E-2</c:v>
                </c:pt>
                <c:pt idx="222">
                  <c:v>8.2414000000000001E-2</c:v>
                </c:pt>
                <c:pt idx="223">
                  <c:v>7.8701999999999994E-2</c:v>
                </c:pt>
                <c:pt idx="224">
                  <c:v>7.5146999999999992E-2</c:v>
                </c:pt>
                <c:pt idx="225">
                  <c:v>7.1768999999999999E-2</c:v>
                </c:pt>
                <c:pt idx="226">
                  <c:v>6.8564E-2</c:v>
                </c:pt>
                <c:pt idx="227">
                  <c:v>6.547E-2</c:v>
                </c:pt>
                <c:pt idx="228">
                  <c:v>6.2548999999999993E-2</c:v>
                </c:pt>
                <c:pt idx="229">
                  <c:v>5.9784000000000267E-2</c:v>
                </c:pt>
                <c:pt idx="230">
                  <c:v>5.7199000000000014E-2</c:v>
                </c:pt>
                <c:pt idx="231">
                  <c:v>5.471500000000027E-2</c:v>
                </c:pt>
                <c:pt idx="232">
                  <c:v>5.2364000000000223E-2</c:v>
                </c:pt>
                <c:pt idx="233">
                  <c:v>5.0191000000000013E-2</c:v>
                </c:pt>
                <c:pt idx="234">
                  <c:v>4.8127999999999997E-2</c:v>
                </c:pt>
                <c:pt idx="235">
                  <c:v>4.5118000000000012E-2</c:v>
                </c:pt>
                <c:pt idx="236">
                  <c:v>4.2641999999999985E-2</c:v>
                </c:pt>
                <c:pt idx="237">
                  <c:v>4.1023000000000004E-2</c:v>
                </c:pt>
                <c:pt idx="238">
                  <c:v>3.9529999999999996E-2</c:v>
                </c:pt>
                <c:pt idx="239">
                  <c:v>3.8106000000000001E-2</c:v>
                </c:pt>
                <c:pt idx="240">
                  <c:v>3.6764999999999999E-2</c:v>
                </c:pt>
                <c:pt idx="241">
                  <c:v>3.5503000000000041E-2</c:v>
                </c:pt>
                <c:pt idx="242">
                  <c:v>3.4338999999999995E-2</c:v>
                </c:pt>
                <c:pt idx="243">
                  <c:v>3.3244999999999997E-2</c:v>
                </c:pt>
                <c:pt idx="244">
                  <c:v>3.2210000000000016E-2</c:v>
                </c:pt>
                <c:pt idx="245">
                  <c:v>3.122200000000001E-2</c:v>
                </c:pt>
                <c:pt idx="246">
                  <c:v>3.0331000000000052E-2</c:v>
                </c:pt>
                <c:pt idx="247">
                  <c:v>2.9523999999999998E-2</c:v>
                </c:pt>
                <c:pt idx="248">
                  <c:v>2.8694000000000001E-2</c:v>
                </c:pt>
                <c:pt idx="249">
                  <c:v>2.7931000000000143E-2</c:v>
                </c:pt>
                <c:pt idx="250">
                  <c:v>2.6940000000000002E-2</c:v>
                </c:pt>
                <c:pt idx="251">
                  <c:v>2.6246000000000002E-2</c:v>
                </c:pt>
                <c:pt idx="252">
                  <c:v>2.5731000000000052E-2</c:v>
                </c:pt>
                <c:pt idx="253">
                  <c:v>2.5146999999999989E-2</c:v>
                </c:pt>
                <c:pt idx="254">
                  <c:v>2.4528999999999978E-2</c:v>
                </c:pt>
                <c:pt idx="255">
                  <c:v>2.4032000000000001E-2</c:v>
                </c:pt>
                <c:pt idx="256">
                  <c:v>2.3532999999999998E-2</c:v>
                </c:pt>
                <c:pt idx="257">
                  <c:v>2.3082999999999999E-2</c:v>
                </c:pt>
                <c:pt idx="258">
                  <c:v>2.2626E-2</c:v>
                </c:pt>
                <c:pt idx="259">
                  <c:v>2.2221000000000012E-2</c:v>
                </c:pt>
                <c:pt idx="260">
                  <c:v>2.1784000000000001E-2</c:v>
                </c:pt>
                <c:pt idx="261">
                  <c:v>2.1452999999999996E-2</c:v>
                </c:pt>
                <c:pt idx="262">
                  <c:v>2.1096E-2</c:v>
                </c:pt>
                <c:pt idx="263">
                  <c:v>2.0698999999999999E-2</c:v>
                </c:pt>
                <c:pt idx="264">
                  <c:v>2.0382999999999998E-2</c:v>
                </c:pt>
                <c:pt idx="265">
                  <c:v>2.0020999999999997E-2</c:v>
                </c:pt>
                <c:pt idx="266">
                  <c:v>1.9746000000000083E-2</c:v>
                </c:pt>
                <c:pt idx="267">
                  <c:v>1.9436999999999999E-2</c:v>
                </c:pt>
                <c:pt idx="268">
                  <c:v>1.9127000000000043E-2</c:v>
                </c:pt>
                <c:pt idx="269">
                  <c:v>1.8903000000000041E-2</c:v>
                </c:pt>
                <c:pt idx="270">
                  <c:v>1.8629000000000003E-2</c:v>
                </c:pt>
                <c:pt idx="271">
                  <c:v>1.8323999999999997E-2</c:v>
                </c:pt>
                <c:pt idx="272">
                  <c:v>1.8071999999999998E-2</c:v>
                </c:pt>
                <c:pt idx="273">
                  <c:v>1.7829999999999999E-2</c:v>
                </c:pt>
                <c:pt idx="274">
                  <c:v>1.7564999999999997E-2</c:v>
                </c:pt>
                <c:pt idx="275">
                  <c:v>1.7365999999999999E-2</c:v>
                </c:pt>
                <c:pt idx="276">
                  <c:v>1.7146999999999999E-2</c:v>
                </c:pt>
                <c:pt idx="277">
                  <c:v>1.6877000000000003E-2</c:v>
                </c:pt>
                <c:pt idx="278">
                  <c:v>1.6683999999999997E-2</c:v>
                </c:pt>
                <c:pt idx="279">
                  <c:v>1.6463999999999999E-2</c:v>
                </c:pt>
                <c:pt idx="280">
                  <c:v>1.6265000000000005E-2</c:v>
                </c:pt>
                <c:pt idx="281">
                  <c:v>1.6061999999999996E-2</c:v>
                </c:pt>
                <c:pt idx="282">
                  <c:v>1.5899999999999997E-2</c:v>
                </c:pt>
                <c:pt idx="283">
                  <c:v>1.5708000000000003E-2</c:v>
                </c:pt>
                <c:pt idx="284">
                  <c:v>1.5517999999999994E-2</c:v>
                </c:pt>
                <c:pt idx="285">
                  <c:v>1.5356999999999996E-2</c:v>
                </c:pt>
                <c:pt idx="286">
                  <c:v>1.5207999999999999E-2</c:v>
                </c:pt>
                <c:pt idx="287">
                  <c:v>1.5026999999999999E-2</c:v>
                </c:pt>
                <c:pt idx="288">
                  <c:v>1.4866999999999998E-2</c:v>
                </c:pt>
                <c:pt idx="289">
                  <c:v>1.4702000000000003E-2</c:v>
                </c:pt>
                <c:pt idx="290">
                  <c:v>1.4527999999999998E-2</c:v>
                </c:pt>
                <c:pt idx="291">
                  <c:v>1.4352999999999998E-2</c:v>
                </c:pt>
                <c:pt idx="292">
                  <c:v>1.4186999999999998E-2</c:v>
                </c:pt>
                <c:pt idx="293">
                  <c:v>1.4049999999999976E-2</c:v>
                </c:pt>
                <c:pt idx="294">
                  <c:v>1.3925999999999997E-2</c:v>
                </c:pt>
                <c:pt idx="295">
                  <c:v>1.3781000000000055E-2</c:v>
                </c:pt>
                <c:pt idx="296">
                  <c:v>1.3639999999999998E-2</c:v>
                </c:pt>
                <c:pt idx="297">
                  <c:v>1.3492999999999998E-2</c:v>
                </c:pt>
                <c:pt idx="298">
                  <c:v>1.3377999999999998E-2</c:v>
                </c:pt>
                <c:pt idx="299">
                  <c:v>1.3248999999999997E-2</c:v>
                </c:pt>
                <c:pt idx="300">
                  <c:v>1.3109999999999997E-2</c:v>
                </c:pt>
                <c:pt idx="301">
                  <c:v>1.2986999999999999E-2</c:v>
                </c:pt>
                <c:pt idx="302">
                  <c:v>1.2847999999999998E-2</c:v>
                </c:pt>
                <c:pt idx="303">
                  <c:v>1.2729999999999998E-2</c:v>
                </c:pt>
                <c:pt idx="304">
                  <c:v>1.2631999999999996E-2</c:v>
                </c:pt>
                <c:pt idx="305">
                  <c:v>1.2441999999999998E-2</c:v>
                </c:pt>
                <c:pt idx="306">
                  <c:v>1.2259999999999978E-2</c:v>
                </c:pt>
                <c:pt idx="307">
                  <c:v>1.2141999999999997E-2</c:v>
                </c:pt>
                <c:pt idx="308">
                  <c:v>1.2024999999999996E-2</c:v>
                </c:pt>
                <c:pt idx="309">
                  <c:v>1.1916000000000001E-2</c:v>
                </c:pt>
                <c:pt idx="310">
                  <c:v>1.1819000000000001E-2</c:v>
                </c:pt>
                <c:pt idx="311">
                  <c:v>1.1729999999999997E-2</c:v>
                </c:pt>
                <c:pt idx="312">
                  <c:v>1.1632999999999999E-2</c:v>
                </c:pt>
                <c:pt idx="313">
                  <c:v>1.1518999999999998E-2</c:v>
                </c:pt>
                <c:pt idx="314">
                  <c:v>1.1406999999999997E-2</c:v>
                </c:pt>
                <c:pt idx="315">
                  <c:v>1.1304999999999999E-2</c:v>
                </c:pt>
                <c:pt idx="316">
                  <c:v>1.1205000000000001E-2</c:v>
                </c:pt>
                <c:pt idx="317">
                  <c:v>1.1119999999999998E-2</c:v>
                </c:pt>
                <c:pt idx="318">
                  <c:v>1.1018999999999998E-2</c:v>
                </c:pt>
                <c:pt idx="319">
                  <c:v>1.0915999999999999E-2</c:v>
                </c:pt>
                <c:pt idx="320">
                  <c:v>1.0831999999999998E-2</c:v>
                </c:pt>
                <c:pt idx="321">
                  <c:v>1.0740000000000001E-2</c:v>
                </c:pt>
                <c:pt idx="322">
                  <c:v>1.0648999999999999E-2</c:v>
                </c:pt>
                <c:pt idx="323">
                  <c:v>1.0574999999999998E-2</c:v>
                </c:pt>
                <c:pt idx="324">
                  <c:v>1.0503999999999999E-2</c:v>
                </c:pt>
                <c:pt idx="325">
                  <c:v>1.0417999999999992E-2</c:v>
                </c:pt>
                <c:pt idx="326">
                  <c:v>1.0337999999999976E-2</c:v>
                </c:pt>
                <c:pt idx="327">
                  <c:v>1.0256999999999994E-2</c:v>
                </c:pt>
                <c:pt idx="328">
                  <c:v>1.0164999999999997E-2</c:v>
                </c:pt>
                <c:pt idx="329">
                  <c:v>1.0077999999999978E-2</c:v>
                </c:pt>
                <c:pt idx="330">
                  <c:v>1.0002999999999998E-2</c:v>
                </c:pt>
                <c:pt idx="331">
                  <c:v>9.9220000000000228E-3</c:v>
                </c:pt>
                <c:pt idx="332">
                  <c:v>9.8370000000000228E-3</c:v>
                </c:pt>
                <c:pt idx="333">
                  <c:v>9.7490000000000007E-3</c:v>
                </c:pt>
                <c:pt idx="334">
                  <c:v>9.6790000000000227E-3</c:v>
                </c:pt>
                <c:pt idx="335">
                  <c:v>9.6010000000000036E-3</c:v>
                </c:pt>
                <c:pt idx="336">
                  <c:v>9.5440000000000004E-3</c:v>
                </c:pt>
                <c:pt idx="337">
                  <c:v>9.4700000000000496E-3</c:v>
                </c:pt>
                <c:pt idx="338">
                  <c:v>9.4140000000000022E-3</c:v>
                </c:pt>
                <c:pt idx="339">
                  <c:v>9.3670000000000541E-3</c:v>
                </c:pt>
                <c:pt idx="340">
                  <c:v>9.3290000000000248E-3</c:v>
                </c:pt>
                <c:pt idx="341">
                  <c:v>9.3000000000000478E-3</c:v>
                </c:pt>
                <c:pt idx="342">
                  <c:v>9.2310000000000014E-3</c:v>
                </c:pt>
                <c:pt idx="343">
                  <c:v>9.1740000000000068E-3</c:v>
                </c:pt>
                <c:pt idx="344">
                  <c:v>9.1370000000000028E-3</c:v>
                </c:pt>
                <c:pt idx="345">
                  <c:v>9.0920000000000532E-3</c:v>
                </c:pt>
                <c:pt idx="346">
                  <c:v>9.0190000000000027E-3</c:v>
                </c:pt>
                <c:pt idx="347">
                  <c:v>8.9510000000000266E-3</c:v>
                </c:pt>
                <c:pt idx="348">
                  <c:v>8.8830000000000558E-3</c:v>
                </c:pt>
                <c:pt idx="349">
                  <c:v>8.8290000000000226E-3</c:v>
                </c:pt>
                <c:pt idx="350">
                  <c:v>8.7830000000000026E-3</c:v>
                </c:pt>
                <c:pt idx="351">
                  <c:v>8.7400000000000012E-3</c:v>
                </c:pt>
                <c:pt idx="352">
                  <c:v>8.6900000000000067E-3</c:v>
                </c:pt>
                <c:pt idx="353">
                  <c:v>8.628000000000002E-3</c:v>
                </c:pt>
                <c:pt idx="354">
                  <c:v>8.5950000000000228E-3</c:v>
                </c:pt>
                <c:pt idx="355">
                  <c:v>8.5440000000000012E-3</c:v>
                </c:pt>
                <c:pt idx="356">
                  <c:v>8.4920000000000481E-3</c:v>
                </c:pt>
                <c:pt idx="357">
                  <c:v>8.4540000000000066E-3</c:v>
                </c:pt>
                <c:pt idx="358">
                  <c:v>8.4100000000000008E-3</c:v>
                </c:pt>
                <c:pt idx="359">
                  <c:v>8.4010000000000022E-3</c:v>
                </c:pt>
                <c:pt idx="360">
                  <c:v>8.3040000000000266E-3</c:v>
                </c:pt>
                <c:pt idx="361">
                  <c:v>8.2800000000000026E-3</c:v>
                </c:pt>
                <c:pt idx="362">
                  <c:v>8.2010000000000017E-3</c:v>
                </c:pt>
                <c:pt idx="363">
                  <c:v>8.1720000000000247E-3</c:v>
                </c:pt>
                <c:pt idx="364">
                  <c:v>8.1350000000000068E-3</c:v>
                </c:pt>
                <c:pt idx="365">
                  <c:v>8.0760000000000068E-3</c:v>
                </c:pt>
                <c:pt idx="366">
                  <c:v>8.0570000000000207E-3</c:v>
                </c:pt>
                <c:pt idx="367">
                  <c:v>8.0230000000000041E-3</c:v>
                </c:pt>
                <c:pt idx="368">
                  <c:v>7.9840000000000032E-3</c:v>
                </c:pt>
                <c:pt idx="369">
                  <c:v>7.9279999999999993E-3</c:v>
                </c:pt>
                <c:pt idx="370">
                  <c:v>7.9120000000000024E-3</c:v>
                </c:pt>
                <c:pt idx="371">
                  <c:v>7.8559999999999984E-3</c:v>
                </c:pt>
                <c:pt idx="372">
                  <c:v>7.8169999999999993E-3</c:v>
                </c:pt>
                <c:pt idx="373">
                  <c:v>7.813999999999998E-3</c:v>
                </c:pt>
                <c:pt idx="374">
                  <c:v>7.7579999999999984E-3</c:v>
                </c:pt>
                <c:pt idx="375">
                  <c:v>7.7480000000000248E-3</c:v>
                </c:pt>
                <c:pt idx="376">
                  <c:v>7.6810000000000133E-3</c:v>
                </c:pt>
                <c:pt idx="377">
                  <c:v>7.6479999999999994E-3</c:v>
                </c:pt>
                <c:pt idx="378">
                  <c:v>7.6229999999999978E-3</c:v>
                </c:pt>
                <c:pt idx="379">
                  <c:v>7.6040000000000014E-3</c:v>
                </c:pt>
                <c:pt idx="380">
                  <c:v>7.5740000000000182E-3</c:v>
                </c:pt>
                <c:pt idx="381">
                  <c:v>7.5460000000000214E-3</c:v>
                </c:pt>
                <c:pt idx="382">
                  <c:v>7.5109999999999994E-3</c:v>
                </c:pt>
                <c:pt idx="383">
                  <c:v>7.4790000000000446E-3</c:v>
                </c:pt>
                <c:pt idx="384">
                  <c:v>7.4290000000000207E-3</c:v>
                </c:pt>
                <c:pt idx="385">
                  <c:v>7.3989999999999993E-3</c:v>
                </c:pt>
                <c:pt idx="386">
                  <c:v>7.363999999999999E-3</c:v>
                </c:pt>
                <c:pt idx="387">
                  <c:v>7.3020000000000133E-3</c:v>
                </c:pt>
                <c:pt idx="388">
                  <c:v>7.2649999999999972E-3</c:v>
                </c:pt>
                <c:pt idx="389">
                  <c:v>7.2249999999999988E-3</c:v>
                </c:pt>
                <c:pt idx="390">
                  <c:v>7.1979999999999995E-3</c:v>
                </c:pt>
                <c:pt idx="391">
                  <c:v>7.193999999999999E-3</c:v>
                </c:pt>
                <c:pt idx="392">
                  <c:v>7.1400000000000014E-3</c:v>
                </c:pt>
                <c:pt idx="393">
                  <c:v>7.1029999999999982E-3</c:v>
                </c:pt>
                <c:pt idx="394">
                  <c:v>7.0859999999999994E-3</c:v>
                </c:pt>
                <c:pt idx="395">
                  <c:v>7.0629999999999998E-3</c:v>
                </c:pt>
                <c:pt idx="396">
                  <c:v>7.0300000000000206E-3</c:v>
                </c:pt>
                <c:pt idx="397">
                  <c:v>7.022999999999998E-3</c:v>
                </c:pt>
                <c:pt idx="398">
                  <c:v>6.9760000000000421E-3</c:v>
                </c:pt>
                <c:pt idx="399">
                  <c:v>6.9310000000000439E-3</c:v>
                </c:pt>
                <c:pt idx="400">
                  <c:v>6.9020000000000253E-3</c:v>
                </c:pt>
                <c:pt idx="401">
                  <c:v>6.8590000000000187E-3</c:v>
                </c:pt>
                <c:pt idx="402">
                  <c:v>6.8149999999999981E-3</c:v>
                </c:pt>
                <c:pt idx="403">
                  <c:v>6.7600000000000134E-3</c:v>
                </c:pt>
                <c:pt idx="404">
                  <c:v>6.7070000000000124E-3</c:v>
                </c:pt>
                <c:pt idx="405">
                  <c:v>6.6579999999999973E-3</c:v>
                </c:pt>
                <c:pt idx="406">
                  <c:v>6.5979999999999997E-3</c:v>
                </c:pt>
                <c:pt idx="407">
                  <c:v>6.5440000000000003E-3</c:v>
                </c:pt>
                <c:pt idx="408">
                  <c:v>6.4949999999999973E-3</c:v>
                </c:pt>
                <c:pt idx="409">
                  <c:v>6.4340000000000204E-3</c:v>
                </c:pt>
                <c:pt idx="410">
                  <c:v>6.3639999999999981E-3</c:v>
                </c:pt>
                <c:pt idx="411">
                  <c:v>6.2940000000000114E-3</c:v>
                </c:pt>
                <c:pt idx="412">
                  <c:v>6.2440000000000004E-3</c:v>
                </c:pt>
                <c:pt idx="413">
                  <c:v>6.2159999999999993E-3</c:v>
                </c:pt>
                <c:pt idx="414">
                  <c:v>6.2170000000000003E-3</c:v>
                </c:pt>
                <c:pt idx="415">
                  <c:v>6.251000000000023E-3</c:v>
                </c:pt>
                <c:pt idx="416">
                  <c:v>6.2800000000000312E-3</c:v>
                </c:pt>
                <c:pt idx="417">
                  <c:v>6.3729999999999993E-3</c:v>
                </c:pt>
                <c:pt idx="418">
                  <c:v>6.4200000000000134E-3</c:v>
                </c:pt>
                <c:pt idx="419">
                  <c:v>6.3589999999999983E-3</c:v>
                </c:pt>
                <c:pt idx="420">
                  <c:v>6.3589999999999983E-3</c:v>
                </c:pt>
                <c:pt idx="421">
                  <c:v>6.3539999999999994E-3</c:v>
                </c:pt>
                <c:pt idx="422">
                  <c:v>6.3469999999999993E-3</c:v>
                </c:pt>
                <c:pt idx="423">
                  <c:v>6.3400000000000114E-3</c:v>
                </c:pt>
                <c:pt idx="424">
                  <c:v>6.3310000000000232E-3</c:v>
                </c:pt>
                <c:pt idx="425">
                  <c:v>6.3189999999999982E-3</c:v>
                </c:pt>
                <c:pt idx="426">
                  <c:v>6.2970000000000014E-3</c:v>
                </c:pt>
                <c:pt idx="427">
                  <c:v>6.2850000000000223E-3</c:v>
                </c:pt>
                <c:pt idx="428">
                  <c:v>6.2720000000000241E-3</c:v>
                </c:pt>
                <c:pt idx="429">
                  <c:v>6.2600000000000034E-3</c:v>
                </c:pt>
                <c:pt idx="430">
                  <c:v>6.2380000000000291E-3</c:v>
                </c:pt>
                <c:pt idx="431">
                  <c:v>6.2209999999999974E-3</c:v>
                </c:pt>
                <c:pt idx="432">
                  <c:v>6.1989999999999962E-3</c:v>
                </c:pt>
                <c:pt idx="433">
                  <c:v>6.1859999999999971E-3</c:v>
                </c:pt>
                <c:pt idx="434">
                  <c:v>6.1730000000000196E-3</c:v>
                </c:pt>
                <c:pt idx="435">
                  <c:v>6.1379999999999994E-3</c:v>
                </c:pt>
                <c:pt idx="436">
                  <c:v>6.1330000000000134E-3</c:v>
                </c:pt>
                <c:pt idx="437">
                  <c:v>6.1109999999999984E-3</c:v>
                </c:pt>
                <c:pt idx="438">
                  <c:v>6.1039999999999983E-3</c:v>
                </c:pt>
                <c:pt idx="439">
                  <c:v>6.1140000000000005E-3</c:v>
                </c:pt>
                <c:pt idx="440">
                  <c:v>6.1130000000000004E-3</c:v>
                </c:pt>
                <c:pt idx="441">
                  <c:v>6.0949999999999963E-3</c:v>
                </c:pt>
                <c:pt idx="442">
                  <c:v>6.0790000000000366E-3</c:v>
                </c:pt>
                <c:pt idx="443">
                  <c:v>6.0760000000000215E-3</c:v>
                </c:pt>
                <c:pt idx="444">
                  <c:v>6.0780000000000287E-3</c:v>
                </c:pt>
                <c:pt idx="445">
                  <c:v>6.0880000000000179E-3</c:v>
                </c:pt>
                <c:pt idx="446">
                  <c:v>6.067999999999997E-3</c:v>
                </c:pt>
                <c:pt idx="447">
                  <c:v>6.0610000000000134E-3</c:v>
                </c:pt>
                <c:pt idx="448">
                  <c:v>6.0490000000000205E-3</c:v>
                </c:pt>
                <c:pt idx="449">
                  <c:v>6.0430000000000232E-3</c:v>
                </c:pt>
                <c:pt idx="450">
                  <c:v>6.0469999999999994E-3</c:v>
                </c:pt>
                <c:pt idx="451">
                  <c:v>6.0580000000000104E-3</c:v>
                </c:pt>
                <c:pt idx="452">
                  <c:v>6.0549999999999979E-3</c:v>
                </c:pt>
                <c:pt idx="453">
                  <c:v>6.0179999999999964E-3</c:v>
                </c:pt>
                <c:pt idx="454">
                  <c:v>6.0300000000000241E-3</c:v>
                </c:pt>
                <c:pt idx="455">
                  <c:v>6.0080000000000133E-3</c:v>
                </c:pt>
                <c:pt idx="456">
                  <c:v>6.0009999999999994E-3</c:v>
                </c:pt>
                <c:pt idx="457">
                  <c:v>5.9770000000000196E-3</c:v>
                </c:pt>
                <c:pt idx="458">
                  <c:v>5.9720000000000233E-3</c:v>
                </c:pt>
                <c:pt idx="459">
                  <c:v>5.9750000000000332E-3</c:v>
                </c:pt>
                <c:pt idx="460">
                  <c:v>5.9730000000000321E-3</c:v>
                </c:pt>
                <c:pt idx="461">
                  <c:v>5.9790000000000381E-3</c:v>
                </c:pt>
                <c:pt idx="462">
                  <c:v>5.9560000000000177E-3</c:v>
                </c:pt>
                <c:pt idx="463">
                  <c:v>5.9600000000000104E-3</c:v>
                </c:pt>
                <c:pt idx="464">
                  <c:v>5.9450000000000223E-3</c:v>
                </c:pt>
                <c:pt idx="465">
                  <c:v>5.9050000000000231E-3</c:v>
                </c:pt>
                <c:pt idx="466">
                  <c:v>5.9140000000000104E-3</c:v>
                </c:pt>
                <c:pt idx="467">
                  <c:v>5.9159999999999994E-3</c:v>
                </c:pt>
                <c:pt idx="468">
                  <c:v>5.9170000000000004E-3</c:v>
                </c:pt>
                <c:pt idx="469">
                  <c:v>5.8970000000000003E-3</c:v>
                </c:pt>
                <c:pt idx="470">
                  <c:v>5.8800000000000024E-3</c:v>
                </c:pt>
                <c:pt idx="471">
                  <c:v>5.8879999999999974E-3</c:v>
                </c:pt>
                <c:pt idx="472">
                  <c:v>5.8529999999999971E-3</c:v>
                </c:pt>
                <c:pt idx="473">
                  <c:v>5.8560000000000114E-3</c:v>
                </c:pt>
                <c:pt idx="474">
                  <c:v>5.8460000000000178E-3</c:v>
                </c:pt>
                <c:pt idx="475">
                  <c:v>5.8159999999999974E-3</c:v>
                </c:pt>
                <c:pt idx="476">
                  <c:v>5.7760000000000216E-3</c:v>
                </c:pt>
                <c:pt idx="477">
                  <c:v>5.7620000000000024E-3</c:v>
                </c:pt>
                <c:pt idx="478">
                  <c:v>5.7420000000000014E-3</c:v>
                </c:pt>
                <c:pt idx="479">
                  <c:v>5.7270000000000003E-3</c:v>
                </c:pt>
                <c:pt idx="480">
                  <c:v>5.6830000000000014E-3</c:v>
                </c:pt>
                <c:pt idx="481">
                  <c:v>5.6569999999999954E-3</c:v>
                </c:pt>
                <c:pt idx="482">
                  <c:v>5.6519999999999973E-3</c:v>
                </c:pt>
                <c:pt idx="483">
                  <c:v>5.5790000000000319E-3</c:v>
                </c:pt>
                <c:pt idx="484">
                  <c:v>5.5689999999999984E-3</c:v>
                </c:pt>
                <c:pt idx="485">
                  <c:v>5.5600000000000024E-3</c:v>
                </c:pt>
                <c:pt idx="486">
                  <c:v>5.4960000000000312E-3</c:v>
                </c:pt>
                <c:pt idx="487">
                  <c:v>5.4900000000000114E-3</c:v>
                </c:pt>
                <c:pt idx="488">
                  <c:v>5.4670000000000014E-3</c:v>
                </c:pt>
                <c:pt idx="489">
                  <c:v>5.392000000000001E-3</c:v>
                </c:pt>
                <c:pt idx="490">
                  <c:v>5.3430000000000014E-3</c:v>
                </c:pt>
                <c:pt idx="491">
                  <c:v>5.3119999999999973E-3</c:v>
                </c:pt>
                <c:pt idx="492">
                  <c:v>5.2820000000000124E-3</c:v>
                </c:pt>
                <c:pt idx="493">
                  <c:v>5.2330000000000267E-3</c:v>
                </c:pt>
                <c:pt idx="494">
                  <c:v>5.1859999999999962E-3</c:v>
                </c:pt>
                <c:pt idx="495">
                  <c:v>5.1350000000000024E-3</c:v>
                </c:pt>
                <c:pt idx="496">
                  <c:v>5.1000000000000004E-3</c:v>
                </c:pt>
                <c:pt idx="497">
                  <c:v>5.0540000000000003E-3</c:v>
                </c:pt>
                <c:pt idx="498">
                  <c:v>5.0490000000000196E-3</c:v>
                </c:pt>
                <c:pt idx="499">
                  <c:v>5.0100000000000014E-3</c:v>
                </c:pt>
                <c:pt idx="500">
                  <c:v>4.9900000000000231E-3</c:v>
                </c:pt>
                <c:pt idx="501">
                  <c:v>4.940000000000026E-3</c:v>
                </c:pt>
                <c:pt idx="502">
                  <c:v>4.8689999999999983E-3</c:v>
                </c:pt>
                <c:pt idx="503">
                  <c:v>4.826999999999998E-3</c:v>
                </c:pt>
                <c:pt idx="504">
                  <c:v>4.7670000000000004E-3</c:v>
                </c:pt>
                <c:pt idx="505">
                  <c:v>4.6630000000000013E-3</c:v>
                </c:pt>
                <c:pt idx="506">
                  <c:v>4.5699999999999994E-3</c:v>
                </c:pt>
                <c:pt idx="507">
                  <c:v>4.4500000000000034E-3</c:v>
                </c:pt>
                <c:pt idx="508">
                  <c:v>4.3179999999999963E-3</c:v>
                </c:pt>
                <c:pt idx="509">
                  <c:v>4.1720000000000004E-3</c:v>
                </c:pt>
                <c:pt idx="510">
                  <c:v>4.0059999999999974E-3</c:v>
                </c:pt>
                <c:pt idx="511">
                  <c:v>3.8420000000000012E-3</c:v>
                </c:pt>
                <c:pt idx="512">
                  <c:v>3.6370000000000157E-3</c:v>
                </c:pt>
                <c:pt idx="513">
                  <c:v>3.400000000000012E-3</c:v>
                </c:pt>
                <c:pt idx="514">
                  <c:v>3.108000000000014E-3</c:v>
                </c:pt>
                <c:pt idx="515">
                  <c:v>2.769000000000011E-3</c:v>
                </c:pt>
                <c:pt idx="516">
                  <c:v>2.4069999999999994E-3</c:v>
                </c:pt>
                <c:pt idx="517">
                  <c:v>1.9799999999999961E-3</c:v>
                </c:pt>
                <c:pt idx="518">
                  <c:v>1.5210000000000041E-3</c:v>
                </c:pt>
                <c:pt idx="519">
                  <c:v>1.0539999999999994E-3</c:v>
                </c:pt>
                <c:pt idx="520">
                  <c:v>6.0800000000000112E-4</c:v>
                </c:pt>
                <c:pt idx="521">
                  <c:v>2.5499999999999855E-4</c:v>
                </c:pt>
                <c:pt idx="522">
                  <c:v>4.399999999999575E-5</c:v>
                </c:pt>
                <c:pt idx="523">
                  <c:v>0</c:v>
                </c:pt>
                <c:pt idx="524">
                  <c:v>1.3900000000000124E-4</c:v>
                </c:pt>
                <c:pt idx="525">
                  <c:v>3.7999999999999997E-4</c:v>
                </c:pt>
                <c:pt idx="526">
                  <c:v>6.8199999999999815E-4</c:v>
                </c:pt>
                <c:pt idx="527">
                  <c:v>1.0079999999999918E-3</c:v>
                </c:pt>
                <c:pt idx="528">
                  <c:v>1.2990000000000041E-3</c:v>
                </c:pt>
                <c:pt idx="529">
                  <c:v>1.5519999999999978E-3</c:v>
                </c:pt>
                <c:pt idx="530">
                  <c:v>1.7309999999999964E-3</c:v>
                </c:pt>
                <c:pt idx="531">
                  <c:v>1.8810000000000077E-3</c:v>
                </c:pt>
                <c:pt idx="532">
                  <c:v>1.9959999999999982E-3</c:v>
                </c:pt>
                <c:pt idx="533">
                  <c:v>2.0500000000000002E-3</c:v>
                </c:pt>
                <c:pt idx="534">
                  <c:v>2.0960000000000006E-3</c:v>
                </c:pt>
                <c:pt idx="535">
                  <c:v>2.0840000000000012E-3</c:v>
                </c:pt>
                <c:pt idx="536">
                  <c:v>2.0660000000000001E-3</c:v>
                </c:pt>
                <c:pt idx="537">
                  <c:v>2.0319999999999991E-3</c:v>
                </c:pt>
                <c:pt idx="538">
                  <c:v>1.9789999999999981E-3</c:v>
                </c:pt>
                <c:pt idx="539">
                  <c:v>1.935000000000007E-3</c:v>
                </c:pt>
                <c:pt idx="540">
                  <c:v>1.903999999999996E-3</c:v>
                </c:pt>
                <c:pt idx="541">
                  <c:v>1.8509999999999985E-3</c:v>
                </c:pt>
                <c:pt idx="542">
                  <c:v>1.7859999999999959E-3</c:v>
                </c:pt>
                <c:pt idx="543">
                  <c:v>1.7389999999999975E-3</c:v>
                </c:pt>
                <c:pt idx="544">
                  <c:v>1.7239999999999964E-3</c:v>
                </c:pt>
                <c:pt idx="545">
                  <c:v>1.7239999999999964E-3</c:v>
                </c:pt>
                <c:pt idx="546">
                  <c:v>1.6959999999999961E-3</c:v>
                </c:pt>
                <c:pt idx="547">
                  <c:v>1.6549999999999981E-3</c:v>
                </c:pt>
                <c:pt idx="548">
                  <c:v>1.6529999999999961E-3</c:v>
                </c:pt>
                <c:pt idx="549">
                  <c:v>1.6469999999999961E-3</c:v>
                </c:pt>
                <c:pt idx="550">
                  <c:v>1.7029999999999962E-3</c:v>
                </c:pt>
                <c:pt idx="551">
                  <c:v>1.7010000000000059E-3</c:v>
                </c:pt>
                <c:pt idx="552">
                  <c:v>1.6970000000000032E-3</c:v>
                </c:pt>
                <c:pt idx="553">
                  <c:v>1.7420000000000063E-3</c:v>
                </c:pt>
                <c:pt idx="554">
                  <c:v>1.812999999999996E-3</c:v>
                </c:pt>
                <c:pt idx="555">
                  <c:v>1.8650000000000045E-3</c:v>
                </c:pt>
                <c:pt idx="556">
                  <c:v>1.9080000000000099E-3</c:v>
                </c:pt>
                <c:pt idx="557">
                  <c:v>1.9759999999999986E-3</c:v>
                </c:pt>
                <c:pt idx="558">
                  <c:v>2.0290000000000052E-3</c:v>
                </c:pt>
                <c:pt idx="559">
                  <c:v>2.0810000000000052E-3</c:v>
                </c:pt>
                <c:pt idx="560">
                  <c:v>2.1179999999999992E-3</c:v>
                </c:pt>
                <c:pt idx="561">
                  <c:v>2.1680000000000098E-3</c:v>
                </c:pt>
                <c:pt idx="562">
                  <c:v>2.2029999999999992E-3</c:v>
                </c:pt>
                <c:pt idx="563">
                  <c:v>2.2490000000000092E-3</c:v>
                </c:pt>
                <c:pt idx="564">
                  <c:v>2.2620000000000092E-3</c:v>
                </c:pt>
                <c:pt idx="565">
                  <c:v>2.2600000000000098E-3</c:v>
                </c:pt>
                <c:pt idx="566">
                  <c:v>2.2729999999999972E-3</c:v>
                </c:pt>
                <c:pt idx="567">
                  <c:v>2.2410000000000012E-3</c:v>
                </c:pt>
                <c:pt idx="568">
                  <c:v>2.2500000000000011E-3</c:v>
                </c:pt>
                <c:pt idx="569">
                  <c:v>2.2450000000000052E-3</c:v>
                </c:pt>
                <c:pt idx="570">
                  <c:v>2.2400000000000102E-3</c:v>
                </c:pt>
                <c:pt idx="571">
                  <c:v>2.1740000000000002E-3</c:v>
                </c:pt>
                <c:pt idx="572">
                  <c:v>2.1710000000000002E-3</c:v>
                </c:pt>
                <c:pt idx="573">
                  <c:v>2.1510000000000001E-3</c:v>
                </c:pt>
                <c:pt idx="574">
                  <c:v>2.1129999999999981E-3</c:v>
                </c:pt>
                <c:pt idx="575">
                  <c:v>2.0599999999999993E-3</c:v>
                </c:pt>
                <c:pt idx="576">
                  <c:v>1.974999999999998E-3</c:v>
                </c:pt>
                <c:pt idx="577">
                  <c:v>1.9220000000000109E-3</c:v>
                </c:pt>
                <c:pt idx="578">
                  <c:v>1.8260000000000095E-3</c:v>
                </c:pt>
                <c:pt idx="579">
                  <c:v>1.7550000000000046E-3</c:v>
                </c:pt>
                <c:pt idx="580">
                  <c:v>1.6399999999999956E-3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'UV 12 NaBH4 different t '!$I$1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'UV 12 NaBH4 different t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NaBH4 different t '!$I$2:$I$582</c:f>
              <c:numCache>
                <c:formatCode>General</c:formatCode>
                <c:ptCount val="581"/>
                <c:pt idx="0">
                  <c:v>2.077763</c:v>
                </c:pt>
                <c:pt idx="1">
                  <c:v>1.9595520000000046</c:v>
                </c:pt>
                <c:pt idx="2">
                  <c:v>1.8770369999999998</c:v>
                </c:pt>
                <c:pt idx="3">
                  <c:v>1.8269979999999999</c:v>
                </c:pt>
                <c:pt idx="4">
                  <c:v>1.768327</c:v>
                </c:pt>
                <c:pt idx="5">
                  <c:v>1.7319099999999938</c:v>
                </c:pt>
                <c:pt idx="6">
                  <c:v>1.6642830000000046</c:v>
                </c:pt>
                <c:pt idx="7">
                  <c:v>1.6178039999999998</c:v>
                </c:pt>
                <c:pt idx="8">
                  <c:v>1.581083</c:v>
                </c:pt>
                <c:pt idx="9">
                  <c:v>1.5458459999999998</c:v>
                </c:pt>
                <c:pt idx="10">
                  <c:v>1.5134609999999953</c:v>
                </c:pt>
                <c:pt idx="11">
                  <c:v>1.4733829999999999</c:v>
                </c:pt>
                <c:pt idx="12">
                  <c:v>1.4465159999999999</c:v>
                </c:pt>
                <c:pt idx="13">
                  <c:v>1.4241619999999953</c:v>
                </c:pt>
                <c:pt idx="14">
                  <c:v>1.398064</c:v>
                </c:pt>
                <c:pt idx="15">
                  <c:v>1.3793149999999998</c:v>
                </c:pt>
                <c:pt idx="16">
                  <c:v>1.363111</c:v>
                </c:pt>
                <c:pt idx="17">
                  <c:v>1.3329359999999999</c:v>
                </c:pt>
                <c:pt idx="18">
                  <c:v>1.31585</c:v>
                </c:pt>
                <c:pt idx="19">
                  <c:v>1.29867</c:v>
                </c:pt>
                <c:pt idx="20">
                  <c:v>1.2851669999999953</c:v>
                </c:pt>
                <c:pt idx="21">
                  <c:v>1.2712319999999948</c:v>
                </c:pt>
                <c:pt idx="22">
                  <c:v>1.2583799999999998</c:v>
                </c:pt>
                <c:pt idx="23">
                  <c:v>1.2457959999999948</c:v>
                </c:pt>
                <c:pt idx="24">
                  <c:v>1.2297009999999953</c:v>
                </c:pt>
                <c:pt idx="25">
                  <c:v>1.2139559999999998</c:v>
                </c:pt>
                <c:pt idx="26">
                  <c:v>1.201394999999992</c:v>
                </c:pt>
                <c:pt idx="27">
                  <c:v>1.1869850000000046</c:v>
                </c:pt>
                <c:pt idx="28">
                  <c:v>1.1713769999999999</c:v>
                </c:pt>
                <c:pt idx="29">
                  <c:v>1.155559</c:v>
                </c:pt>
                <c:pt idx="30">
                  <c:v>1.140679</c:v>
                </c:pt>
                <c:pt idx="31">
                  <c:v>1.1234709999999999</c:v>
                </c:pt>
                <c:pt idx="32">
                  <c:v>1.092562</c:v>
                </c:pt>
                <c:pt idx="33">
                  <c:v>1.0706599999999999</c:v>
                </c:pt>
                <c:pt idx="34">
                  <c:v>1.054446</c:v>
                </c:pt>
                <c:pt idx="35">
                  <c:v>1.0379159999999998</c:v>
                </c:pt>
                <c:pt idx="36">
                  <c:v>1.0207889999999999</c:v>
                </c:pt>
                <c:pt idx="37">
                  <c:v>1.0030829999999999</c:v>
                </c:pt>
                <c:pt idx="38">
                  <c:v>0.98830599999999957</c:v>
                </c:pt>
                <c:pt idx="39">
                  <c:v>0.97226900000000005</c:v>
                </c:pt>
                <c:pt idx="40">
                  <c:v>0.95674000000000303</c:v>
                </c:pt>
                <c:pt idx="41">
                  <c:v>0.94251000000000007</c:v>
                </c:pt>
                <c:pt idx="42">
                  <c:v>0.92976000000000003</c:v>
                </c:pt>
                <c:pt idx="43">
                  <c:v>0.91611000000000009</c:v>
                </c:pt>
                <c:pt idx="44">
                  <c:v>0.90262200000000004</c:v>
                </c:pt>
                <c:pt idx="45">
                  <c:v>0.89002900000000063</c:v>
                </c:pt>
                <c:pt idx="46">
                  <c:v>0.87890100000000304</c:v>
                </c:pt>
                <c:pt idx="47">
                  <c:v>0.8600620000000001</c:v>
                </c:pt>
                <c:pt idx="48">
                  <c:v>0.84431900000000004</c:v>
                </c:pt>
                <c:pt idx="49">
                  <c:v>0.83268000000000064</c:v>
                </c:pt>
                <c:pt idx="50">
                  <c:v>0.82313000000000003</c:v>
                </c:pt>
                <c:pt idx="51">
                  <c:v>0.81443700000000008</c:v>
                </c:pt>
                <c:pt idx="52">
                  <c:v>0.80527700000000002</c:v>
                </c:pt>
                <c:pt idx="53">
                  <c:v>0.79711700000000008</c:v>
                </c:pt>
                <c:pt idx="54">
                  <c:v>0.78768900000000064</c:v>
                </c:pt>
                <c:pt idx="55">
                  <c:v>0.77780100000000374</c:v>
                </c:pt>
                <c:pt idx="56">
                  <c:v>0.76917900000000361</c:v>
                </c:pt>
                <c:pt idx="57">
                  <c:v>0.7606590000000043</c:v>
                </c:pt>
                <c:pt idx="58">
                  <c:v>0.75141000000000002</c:v>
                </c:pt>
                <c:pt idx="59">
                  <c:v>0.74305100000000268</c:v>
                </c:pt>
                <c:pt idx="60">
                  <c:v>0.73410500000000256</c:v>
                </c:pt>
                <c:pt idx="61">
                  <c:v>0.72377200000000064</c:v>
                </c:pt>
                <c:pt idx="62">
                  <c:v>0.71464900000000431</c:v>
                </c:pt>
                <c:pt idx="63">
                  <c:v>0.70016700000000009</c:v>
                </c:pt>
                <c:pt idx="64">
                  <c:v>0.68802400000000064</c:v>
                </c:pt>
                <c:pt idx="65">
                  <c:v>0.68038300000000007</c:v>
                </c:pt>
                <c:pt idx="66">
                  <c:v>0.67254600000000064</c:v>
                </c:pt>
                <c:pt idx="67">
                  <c:v>0.66542700000000243</c:v>
                </c:pt>
                <c:pt idx="68">
                  <c:v>0.65663800000000305</c:v>
                </c:pt>
                <c:pt idx="69">
                  <c:v>0.648586</c:v>
                </c:pt>
                <c:pt idx="70">
                  <c:v>0.64127100000000303</c:v>
                </c:pt>
                <c:pt idx="71">
                  <c:v>0.63390900000000316</c:v>
                </c:pt>
                <c:pt idx="72">
                  <c:v>0.62748500000000063</c:v>
                </c:pt>
                <c:pt idx="73">
                  <c:v>0.62104100000000373</c:v>
                </c:pt>
                <c:pt idx="74">
                  <c:v>0.61517900000000303</c:v>
                </c:pt>
                <c:pt idx="75">
                  <c:v>0.60866800000000065</c:v>
                </c:pt>
                <c:pt idx="76">
                  <c:v>0.602213</c:v>
                </c:pt>
                <c:pt idx="77">
                  <c:v>0.59541299999999497</c:v>
                </c:pt>
                <c:pt idx="78">
                  <c:v>0.5837559999999995</c:v>
                </c:pt>
                <c:pt idx="79">
                  <c:v>0.57358500000000001</c:v>
                </c:pt>
                <c:pt idx="80">
                  <c:v>0.56674400000000302</c:v>
                </c:pt>
                <c:pt idx="81">
                  <c:v>0.560033</c:v>
                </c:pt>
                <c:pt idx="82">
                  <c:v>0.55471300000000001</c:v>
                </c:pt>
                <c:pt idx="83">
                  <c:v>0.54855599999999949</c:v>
                </c:pt>
                <c:pt idx="84">
                  <c:v>0.54025600000000007</c:v>
                </c:pt>
                <c:pt idx="85">
                  <c:v>0.53358400000000006</c:v>
                </c:pt>
                <c:pt idx="86">
                  <c:v>0.52741100000000007</c:v>
                </c:pt>
                <c:pt idx="87">
                  <c:v>0.51969200000000004</c:v>
                </c:pt>
                <c:pt idx="88">
                  <c:v>0.51123699999999661</c:v>
                </c:pt>
                <c:pt idx="89">
                  <c:v>0.50383699999999731</c:v>
                </c:pt>
                <c:pt idx="90">
                  <c:v>0.49781600000000176</c:v>
                </c:pt>
                <c:pt idx="91">
                  <c:v>0.49109600000000031</c:v>
                </c:pt>
                <c:pt idx="92">
                  <c:v>0.48296100000000008</c:v>
                </c:pt>
                <c:pt idx="93">
                  <c:v>0.47541000000000116</c:v>
                </c:pt>
                <c:pt idx="94">
                  <c:v>0.46578200000000008</c:v>
                </c:pt>
                <c:pt idx="95">
                  <c:v>0.45578600000000002</c:v>
                </c:pt>
                <c:pt idx="96">
                  <c:v>0.45013799999999998</c:v>
                </c:pt>
                <c:pt idx="97">
                  <c:v>0.44372800000000001</c:v>
                </c:pt>
                <c:pt idx="98">
                  <c:v>0.43692000000000175</c:v>
                </c:pt>
                <c:pt idx="99">
                  <c:v>0.43067300000000008</c:v>
                </c:pt>
                <c:pt idx="100">
                  <c:v>0.42053000000000001</c:v>
                </c:pt>
                <c:pt idx="101">
                  <c:v>0.41458000000000134</c:v>
                </c:pt>
                <c:pt idx="102">
                  <c:v>0.41037200000000146</c:v>
                </c:pt>
                <c:pt idx="103">
                  <c:v>0.40319300000000002</c:v>
                </c:pt>
                <c:pt idx="104">
                  <c:v>0.39793300000000031</c:v>
                </c:pt>
                <c:pt idx="105">
                  <c:v>0.38986800000000216</c:v>
                </c:pt>
                <c:pt idx="106">
                  <c:v>0.38592800000000216</c:v>
                </c:pt>
                <c:pt idx="107">
                  <c:v>0.38101300000000032</c:v>
                </c:pt>
                <c:pt idx="108">
                  <c:v>0.37591700000000117</c:v>
                </c:pt>
                <c:pt idx="109">
                  <c:v>0.37094900000000008</c:v>
                </c:pt>
                <c:pt idx="110">
                  <c:v>0.36704500000000001</c:v>
                </c:pt>
                <c:pt idx="111">
                  <c:v>0.36084900000000031</c:v>
                </c:pt>
                <c:pt idx="112">
                  <c:v>0.3546450000000001</c:v>
                </c:pt>
                <c:pt idx="113">
                  <c:v>0.34967600000000032</c:v>
                </c:pt>
                <c:pt idx="114">
                  <c:v>0.34482900000000088</c:v>
                </c:pt>
                <c:pt idx="115">
                  <c:v>0.34031500000000031</c:v>
                </c:pt>
                <c:pt idx="116">
                  <c:v>0.33204300000000031</c:v>
                </c:pt>
                <c:pt idx="117">
                  <c:v>0.32712100000000038</c:v>
                </c:pt>
                <c:pt idx="118">
                  <c:v>0.32296700000000134</c:v>
                </c:pt>
                <c:pt idx="119">
                  <c:v>0.31859100000000001</c:v>
                </c:pt>
                <c:pt idx="120">
                  <c:v>0.31445200000000134</c:v>
                </c:pt>
                <c:pt idx="121">
                  <c:v>0.31083500000000008</c:v>
                </c:pt>
                <c:pt idx="122">
                  <c:v>0.30710600000000032</c:v>
                </c:pt>
                <c:pt idx="123">
                  <c:v>0.30260800000000032</c:v>
                </c:pt>
                <c:pt idx="124">
                  <c:v>0.29841500000000032</c:v>
                </c:pt>
                <c:pt idx="125">
                  <c:v>0.29449500000000001</c:v>
                </c:pt>
                <c:pt idx="126">
                  <c:v>0.29118300000000008</c:v>
                </c:pt>
                <c:pt idx="127">
                  <c:v>0.28759000000000001</c:v>
                </c:pt>
                <c:pt idx="128">
                  <c:v>0.28387400000000151</c:v>
                </c:pt>
                <c:pt idx="129">
                  <c:v>0.2802110000000001</c:v>
                </c:pt>
                <c:pt idx="130">
                  <c:v>0.276617</c:v>
                </c:pt>
                <c:pt idx="131">
                  <c:v>0.27036000000000032</c:v>
                </c:pt>
                <c:pt idx="132">
                  <c:v>0.26627200000000001</c:v>
                </c:pt>
                <c:pt idx="133">
                  <c:v>0.26292700000000002</c:v>
                </c:pt>
                <c:pt idx="134">
                  <c:v>0.25931800000000038</c:v>
                </c:pt>
                <c:pt idx="135">
                  <c:v>0.25650400000000001</c:v>
                </c:pt>
                <c:pt idx="136">
                  <c:v>0.25349099999999997</c:v>
                </c:pt>
                <c:pt idx="137">
                  <c:v>0.25052800000000008</c:v>
                </c:pt>
                <c:pt idx="138">
                  <c:v>0.24725200000000044</c:v>
                </c:pt>
                <c:pt idx="139">
                  <c:v>0.24413599999999999</c:v>
                </c:pt>
                <c:pt idx="140">
                  <c:v>0.24112700000000001</c:v>
                </c:pt>
                <c:pt idx="141">
                  <c:v>0.23829700000000067</c:v>
                </c:pt>
                <c:pt idx="142">
                  <c:v>0.23549000000000073</c:v>
                </c:pt>
                <c:pt idx="143">
                  <c:v>0.23291800000000079</c:v>
                </c:pt>
                <c:pt idx="144">
                  <c:v>0.230132</c:v>
                </c:pt>
                <c:pt idx="145">
                  <c:v>0.22705600000000001</c:v>
                </c:pt>
                <c:pt idx="146">
                  <c:v>0.224804</c:v>
                </c:pt>
                <c:pt idx="147">
                  <c:v>0.22039300000000001</c:v>
                </c:pt>
                <c:pt idx="148">
                  <c:v>0.21662399999999998</c:v>
                </c:pt>
                <c:pt idx="149">
                  <c:v>0.21377499999999999</c:v>
                </c:pt>
                <c:pt idx="150">
                  <c:v>0.21104200000000073</c:v>
                </c:pt>
                <c:pt idx="151">
                  <c:v>0.20847499999999999</c:v>
                </c:pt>
                <c:pt idx="152">
                  <c:v>0.20620500000000044</c:v>
                </c:pt>
                <c:pt idx="153">
                  <c:v>0.20394700000000096</c:v>
                </c:pt>
                <c:pt idx="154">
                  <c:v>0.20186899999999999</c:v>
                </c:pt>
                <c:pt idx="155">
                  <c:v>0.19926099999999999</c:v>
                </c:pt>
                <c:pt idx="156">
                  <c:v>0.19711699999999999</c:v>
                </c:pt>
                <c:pt idx="157">
                  <c:v>0.19483400000000001</c:v>
                </c:pt>
                <c:pt idx="158">
                  <c:v>0.19269</c:v>
                </c:pt>
                <c:pt idx="159">
                  <c:v>0.19053999999999999</c:v>
                </c:pt>
                <c:pt idx="160">
                  <c:v>0.18856800000000079</c:v>
                </c:pt>
                <c:pt idx="161">
                  <c:v>0.18622300000000044</c:v>
                </c:pt>
                <c:pt idx="162">
                  <c:v>0.18427099999999999</c:v>
                </c:pt>
                <c:pt idx="163">
                  <c:v>0.18249900000000102</c:v>
                </c:pt>
                <c:pt idx="164">
                  <c:v>0.18034400000000067</c:v>
                </c:pt>
                <c:pt idx="165">
                  <c:v>0.17833800000000041</c:v>
                </c:pt>
                <c:pt idx="166">
                  <c:v>0.17491400000000079</c:v>
                </c:pt>
                <c:pt idx="167">
                  <c:v>0.17302699999999999</c:v>
                </c:pt>
                <c:pt idx="168">
                  <c:v>0.17101500000000044</c:v>
                </c:pt>
                <c:pt idx="169">
                  <c:v>0.16931800000000041</c:v>
                </c:pt>
                <c:pt idx="170">
                  <c:v>0.16761899999999999</c:v>
                </c:pt>
                <c:pt idx="171">
                  <c:v>0.165656</c:v>
                </c:pt>
                <c:pt idx="172">
                  <c:v>0.164078</c:v>
                </c:pt>
                <c:pt idx="173">
                  <c:v>0.16225599999999998</c:v>
                </c:pt>
                <c:pt idx="174">
                  <c:v>0.160632</c:v>
                </c:pt>
                <c:pt idx="175">
                  <c:v>0.15907800000000041</c:v>
                </c:pt>
                <c:pt idx="176">
                  <c:v>0.15742600000000079</c:v>
                </c:pt>
                <c:pt idx="177">
                  <c:v>0.15566600000000044</c:v>
                </c:pt>
                <c:pt idx="178">
                  <c:v>0.15428400000000073</c:v>
                </c:pt>
                <c:pt idx="179">
                  <c:v>0.15279200000000082</c:v>
                </c:pt>
                <c:pt idx="180">
                  <c:v>0.14940300000000073</c:v>
                </c:pt>
                <c:pt idx="181">
                  <c:v>0.14790600000000076</c:v>
                </c:pt>
                <c:pt idx="182">
                  <c:v>0.14649800000000096</c:v>
                </c:pt>
                <c:pt idx="183">
                  <c:v>0.14497800000000041</c:v>
                </c:pt>
                <c:pt idx="184">
                  <c:v>0.14371000000000073</c:v>
                </c:pt>
                <c:pt idx="185">
                  <c:v>0.14213300000000001</c:v>
                </c:pt>
                <c:pt idx="186">
                  <c:v>0.14051400000000044</c:v>
                </c:pt>
                <c:pt idx="187">
                  <c:v>0.13942800000000041</c:v>
                </c:pt>
                <c:pt idx="188">
                  <c:v>0.13763500000000001</c:v>
                </c:pt>
                <c:pt idx="189">
                  <c:v>0.136351</c:v>
                </c:pt>
                <c:pt idx="190">
                  <c:v>0.13523299999999999</c:v>
                </c:pt>
                <c:pt idx="191">
                  <c:v>0.13385</c:v>
                </c:pt>
                <c:pt idx="192">
                  <c:v>0.13248699999999999</c:v>
                </c:pt>
                <c:pt idx="193">
                  <c:v>0.13113900000000001</c:v>
                </c:pt>
                <c:pt idx="194">
                  <c:v>0.12978999999999999</c:v>
                </c:pt>
                <c:pt idx="195">
                  <c:v>0.12853700000000001</c:v>
                </c:pt>
                <c:pt idx="196">
                  <c:v>0.12596099999999999</c:v>
                </c:pt>
                <c:pt idx="197">
                  <c:v>0.12474600000000047</c:v>
                </c:pt>
                <c:pt idx="198">
                  <c:v>0.12340899999999998</c:v>
                </c:pt>
                <c:pt idx="199">
                  <c:v>0.12223100000000041</c:v>
                </c:pt>
                <c:pt idx="200">
                  <c:v>0.12074499999999999</c:v>
                </c:pt>
                <c:pt idx="201">
                  <c:v>0.11987100000000002</c:v>
                </c:pt>
                <c:pt idx="202">
                  <c:v>0.118397</c:v>
                </c:pt>
                <c:pt idx="203">
                  <c:v>0.11722399999999999</c:v>
                </c:pt>
                <c:pt idx="204">
                  <c:v>0.11593500000000002</c:v>
                </c:pt>
                <c:pt idx="205">
                  <c:v>0.11476900000000002</c:v>
                </c:pt>
                <c:pt idx="206">
                  <c:v>0.11375299999999998</c:v>
                </c:pt>
                <c:pt idx="207">
                  <c:v>0.11262500000000022</c:v>
                </c:pt>
                <c:pt idx="208">
                  <c:v>0.11132700000000001</c:v>
                </c:pt>
                <c:pt idx="209">
                  <c:v>0.110101</c:v>
                </c:pt>
                <c:pt idx="210">
                  <c:v>0.10909800000000019</c:v>
                </c:pt>
                <c:pt idx="211">
                  <c:v>0.10706399999999999</c:v>
                </c:pt>
                <c:pt idx="212">
                  <c:v>0.10570299999999999</c:v>
                </c:pt>
                <c:pt idx="213">
                  <c:v>0.1047220000000005</c:v>
                </c:pt>
                <c:pt idx="214">
                  <c:v>0.10356599999999999</c:v>
                </c:pt>
                <c:pt idx="215">
                  <c:v>0.102386</c:v>
                </c:pt>
                <c:pt idx="216">
                  <c:v>0.10128100000000002</c:v>
                </c:pt>
                <c:pt idx="217">
                  <c:v>0.10033800000000001</c:v>
                </c:pt>
                <c:pt idx="218">
                  <c:v>9.9236000000000046E-2</c:v>
                </c:pt>
                <c:pt idx="219">
                  <c:v>9.8228000000000246E-2</c:v>
                </c:pt>
                <c:pt idx="220">
                  <c:v>9.7323000000000021E-2</c:v>
                </c:pt>
                <c:pt idx="221">
                  <c:v>9.628600000000001E-2</c:v>
                </c:pt>
                <c:pt idx="222">
                  <c:v>9.5177000000000025E-2</c:v>
                </c:pt>
                <c:pt idx="223">
                  <c:v>9.4196000000000266E-2</c:v>
                </c:pt>
                <c:pt idx="224">
                  <c:v>9.3397000000000063E-2</c:v>
                </c:pt>
                <c:pt idx="225">
                  <c:v>9.2371000000000009E-2</c:v>
                </c:pt>
                <c:pt idx="226">
                  <c:v>9.1378000000000001E-2</c:v>
                </c:pt>
                <c:pt idx="227">
                  <c:v>8.9920000000000208E-2</c:v>
                </c:pt>
                <c:pt idx="228">
                  <c:v>8.8592000000000268E-2</c:v>
                </c:pt>
                <c:pt idx="229">
                  <c:v>8.7750000000000064E-2</c:v>
                </c:pt>
                <c:pt idx="230">
                  <c:v>8.6799000000000043E-2</c:v>
                </c:pt>
                <c:pt idx="231">
                  <c:v>8.5884000000000044E-2</c:v>
                </c:pt>
                <c:pt idx="232">
                  <c:v>8.5026000000000226E-2</c:v>
                </c:pt>
                <c:pt idx="233">
                  <c:v>8.4218000000000001E-2</c:v>
                </c:pt>
                <c:pt idx="234">
                  <c:v>8.3342000000000041E-2</c:v>
                </c:pt>
                <c:pt idx="235">
                  <c:v>8.2504000000000244E-2</c:v>
                </c:pt>
                <c:pt idx="236">
                  <c:v>8.1725000000000228E-2</c:v>
                </c:pt>
                <c:pt idx="237">
                  <c:v>8.0798000000000064E-2</c:v>
                </c:pt>
                <c:pt idx="238">
                  <c:v>7.9895000000000133E-2</c:v>
                </c:pt>
                <c:pt idx="239">
                  <c:v>7.9265000000000002E-2</c:v>
                </c:pt>
                <c:pt idx="240">
                  <c:v>7.8444E-2</c:v>
                </c:pt>
                <c:pt idx="241">
                  <c:v>7.7554999999999999E-2</c:v>
                </c:pt>
                <c:pt idx="242">
                  <c:v>7.6373999999999997E-2</c:v>
                </c:pt>
                <c:pt idx="243">
                  <c:v>7.532800000000002E-2</c:v>
                </c:pt>
                <c:pt idx="244">
                  <c:v>7.4608000000000022E-2</c:v>
                </c:pt>
                <c:pt idx="245">
                  <c:v>7.3761000000000021E-2</c:v>
                </c:pt>
                <c:pt idx="246">
                  <c:v>7.2989999999999999E-2</c:v>
                </c:pt>
                <c:pt idx="247">
                  <c:v>7.2371000000000019E-2</c:v>
                </c:pt>
                <c:pt idx="248">
                  <c:v>7.1559000000000011E-2</c:v>
                </c:pt>
                <c:pt idx="249">
                  <c:v>7.0835000000000009E-2</c:v>
                </c:pt>
                <c:pt idx="250">
                  <c:v>6.9626999999999994E-2</c:v>
                </c:pt>
                <c:pt idx="251">
                  <c:v>6.9053000000000114E-2</c:v>
                </c:pt>
                <c:pt idx="252">
                  <c:v>6.8534000000000012E-2</c:v>
                </c:pt>
                <c:pt idx="253">
                  <c:v>6.7641000000000007E-2</c:v>
                </c:pt>
                <c:pt idx="254">
                  <c:v>6.7052000000000014E-2</c:v>
                </c:pt>
                <c:pt idx="255">
                  <c:v>6.6373000000000001E-2</c:v>
                </c:pt>
                <c:pt idx="256">
                  <c:v>6.5611000000000003E-2</c:v>
                </c:pt>
                <c:pt idx="257">
                  <c:v>6.4985000000000001E-2</c:v>
                </c:pt>
                <c:pt idx="258">
                  <c:v>6.4506000000000133E-2</c:v>
                </c:pt>
                <c:pt idx="259">
                  <c:v>6.383800000000002E-2</c:v>
                </c:pt>
                <c:pt idx="260">
                  <c:v>6.3063000000000022E-2</c:v>
                </c:pt>
                <c:pt idx="261">
                  <c:v>6.2311000000000262E-2</c:v>
                </c:pt>
                <c:pt idx="262">
                  <c:v>6.1889E-2</c:v>
                </c:pt>
                <c:pt idx="263">
                  <c:v>6.1210000000000001E-2</c:v>
                </c:pt>
                <c:pt idx="264">
                  <c:v>6.0727000000000024E-2</c:v>
                </c:pt>
                <c:pt idx="265">
                  <c:v>5.9981000000000013E-2</c:v>
                </c:pt>
                <c:pt idx="266">
                  <c:v>5.8939000000000012E-2</c:v>
                </c:pt>
                <c:pt idx="267">
                  <c:v>5.8078000000000012E-2</c:v>
                </c:pt>
                <c:pt idx="268">
                  <c:v>5.7644999999999995E-2</c:v>
                </c:pt>
                <c:pt idx="269">
                  <c:v>5.7166000000000133E-2</c:v>
                </c:pt>
                <c:pt idx="270">
                  <c:v>5.6515000000000003E-2</c:v>
                </c:pt>
                <c:pt idx="271">
                  <c:v>5.6026000000000013E-2</c:v>
                </c:pt>
                <c:pt idx="272">
                  <c:v>5.5412000000000308E-2</c:v>
                </c:pt>
                <c:pt idx="273">
                  <c:v>5.486800000000025E-2</c:v>
                </c:pt>
                <c:pt idx="274">
                  <c:v>5.4266000000000134E-2</c:v>
                </c:pt>
                <c:pt idx="275">
                  <c:v>5.3751000000000014E-2</c:v>
                </c:pt>
                <c:pt idx="276">
                  <c:v>5.3273000000000001E-2</c:v>
                </c:pt>
                <c:pt idx="277">
                  <c:v>5.2574999999999997E-2</c:v>
                </c:pt>
                <c:pt idx="278">
                  <c:v>5.2135000000000001E-2</c:v>
                </c:pt>
                <c:pt idx="279">
                  <c:v>5.1707000000000024E-2</c:v>
                </c:pt>
                <c:pt idx="280">
                  <c:v>5.1152000000000003E-2</c:v>
                </c:pt>
                <c:pt idx="281">
                  <c:v>5.0252000000000012E-2</c:v>
                </c:pt>
                <c:pt idx="282">
                  <c:v>4.9653000000000003E-2</c:v>
                </c:pt>
                <c:pt idx="283">
                  <c:v>4.9061000000000132E-2</c:v>
                </c:pt>
                <c:pt idx="284">
                  <c:v>4.8517000000000032E-2</c:v>
                </c:pt>
                <c:pt idx="285">
                  <c:v>4.8065000000000004E-2</c:v>
                </c:pt>
                <c:pt idx="286">
                  <c:v>4.7602000000000033E-2</c:v>
                </c:pt>
                <c:pt idx="287">
                  <c:v>4.7006000000000124E-2</c:v>
                </c:pt>
                <c:pt idx="288">
                  <c:v>4.6584999999999988E-2</c:v>
                </c:pt>
                <c:pt idx="289">
                  <c:v>4.6170999999999997E-2</c:v>
                </c:pt>
                <c:pt idx="290">
                  <c:v>4.5679999999999985E-2</c:v>
                </c:pt>
                <c:pt idx="291">
                  <c:v>4.5258999999999987E-2</c:v>
                </c:pt>
                <c:pt idx="292">
                  <c:v>4.4715000000000261E-2</c:v>
                </c:pt>
                <c:pt idx="293">
                  <c:v>4.4344000000000022E-2</c:v>
                </c:pt>
                <c:pt idx="294">
                  <c:v>4.3972999999999998E-2</c:v>
                </c:pt>
                <c:pt idx="295">
                  <c:v>4.3410000000000004E-2</c:v>
                </c:pt>
                <c:pt idx="296">
                  <c:v>4.2998000000000022E-2</c:v>
                </c:pt>
                <c:pt idx="297">
                  <c:v>4.2306000000000246E-2</c:v>
                </c:pt>
                <c:pt idx="298">
                  <c:v>4.1667000000000003E-2</c:v>
                </c:pt>
                <c:pt idx="299">
                  <c:v>4.1268999999999986E-2</c:v>
                </c:pt>
                <c:pt idx="300">
                  <c:v>4.0862000000000134E-2</c:v>
                </c:pt>
                <c:pt idx="301">
                  <c:v>4.0311000000000013E-2</c:v>
                </c:pt>
                <c:pt idx="302">
                  <c:v>3.9949999999999999E-2</c:v>
                </c:pt>
                <c:pt idx="303">
                  <c:v>3.9553000000000005E-2</c:v>
                </c:pt>
                <c:pt idx="304">
                  <c:v>3.9120000000000002E-2</c:v>
                </c:pt>
                <c:pt idx="305">
                  <c:v>3.8714999999999999E-2</c:v>
                </c:pt>
                <c:pt idx="306">
                  <c:v>3.8314000000000001E-2</c:v>
                </c:pt>
                <c:pt idx="307">
                  <c:v>3.7936000000000011E-2</c:v>
                </c:pt>
                <c:pt idx="308">
                  <c:v>3.7551000000000091E-2</c:v>
                </c:pt>
                <c:pt idx="309">
                  <c:v>3.7155000000000014E-2</c:v>
                </c:pt>
                <c:pt idx="310">
                  <c:v>3.6754000000000002E-2</c:v>
                </c:pt>
                <c:pt idx="311">
                  <c:v>3.6370000000000006E-2</c:v>
                </c:pt>
                <c:pt idx="312">
                  <c:v>3.5785000000000011E-2</c:v>
                </c:pt>
                <c:pt idx="313">
                  <c:v>3.526300000000001E-2</c:v>
                </c:pt>
                <c:pt idx="314">
                  <c:v>3.4959000000000004E-2</c:v>
                </c:pt>
                <c:pt idx="315">
                  <c:v>3.4574000000000001E-2</c:v>
                </c:pt>
                <c:pt idx="316">
                  <c:v>3.4240000000000013E-2</c:v>
                </c:pt>
                <c:pt idx="317">
                  <c:v>3.3890000000000003E-2</c:v>
                </c:pt>
                <c:pt idx="318">
                  <c:v>3.3534000000000001E-2</c:v>
                </c:pt>
                <c:pt idx="319">
                  <c:v>3.3209000000000002E-2</c:v>
                </c:pt>
                <c:pt idx="320">
                  <c:v>3.2825000000000056E-2</c:v>
                </c:pt>
                <c:pt idx="321">
                  <c:v>3.2464E-2</c:v>
                </c:pt>
                <c:pt idx="322">
                  <c:v>3.2105000000000002E-2</c:v>
                </c:pt>
                <c:pt idx="323">
                  <c:v>3.182200000000001E-2</c:v>
                </c:pt>
                <c:pt idx="324">
                  <c:v>3.1431000000000202E-2</c:v>
                </c:pt>
                <c:pt idx="325">
                  <c:v>3.1123999999999999E-2</c:v>
                </c:pt>
                <c:pt idx="326">
                  <c:v>3.0854000000000006E-2</c:v>
                </c:pt>
                <c:pt idx="327">
                  <c:v>3.039300000000001E-2</c:v>
                </c:pt>
                <c:pt idx="328">
                  <c:v>2.9883000000000118E-2</c:v>
                </c:pt>
                <c:pt idx="329">
                  <c:v>2.960100000000012E-2</c:v>
                </c:pt>
                <c:pt idx="330">
                  <c:v>2.9267000000000001E-2</c:v>
                </c:pt>
                <c:pt idx="331">
                  <c:v>2.8926999999999987E-2</c:v>
                </c:pt>
                <c:pt idx="332">
                  <c:v>2.8646000000000001E-2</c:v>
                </c:pt>
                <c:pt idx="333">
                  <c:v>2.8379000000000001E-2</c:v>
                </c:pt>
                <c:pt idx="334">
                  <c:v>2.8150999999999989E-2</c:v>
                </c:pt>
                <c:pt idx="335">
                  <c:v>2.7756000000000006E-2</c:v>
                </c:pt>
                <c:pt idx="336">
                  <c:v>2.7488000000000012E-2</c:v>
                </c:pt>
                <c:pt idx="337">
                  <c:v>2.7300000000000001E-2</c:v>
                </c:pt>
                <c:pt idx="338">
                  <c:v>2.7002000000000012E-2</c:v>
                </c:pt>
                <c:pt idx="339">
                  <c:v>2.6763000000000002E-2</c:v>
                </c:pt>
                <c:pt idx="340">
                  <c:v>2.6543000000000042E-2</c:v>
                </c:pt>
                <c:pt idx="341">
                  <c:v>2.6261000000000052E-2</c:v>
                </c:pt>
                <c:pt idx="342">
                  <c:v>2.6049000000000135E-2</c:v>
                </c:pt>
                <c:pt idx="343">
                  <c:v>2.5717999999999998E-2</c:v>
                </c:pt>
                <c:pt idx="344">
                  <c:v>2.5270000000000042E-2</c:v>
                </c:pt>
                <c:pt idx="345">
                  <c:v>2.4986000000000001E-2</c:v>
                </c:pt>
                <c:pt idx="346">
                  <c:v>2.4739000000000011E-2</c:v>
                </c:pt>
                <c:pt idx="347">
                  <c:v>2.4465000000000001E-2</c:v>
                </c:pt>
                <c:pt idx="348">
                  <c:v>2.4274000000000011E-2</c:v>
                </c:pt>
                <c:pt idx="349">
                  <c:v>2.4E-2</c:v>
                </c:pt>
                <c:pt idx="350">
                  <c:v>2.3811000000000002E-2</c:v>
                </c:pt>
                <c:pt idx="351">
                  <c:v>2.3558000000000003E-2</c:v>
                </c:pt>
                <c:pt idx="352">
                  <c:v>2.3465E-2</c:v>
                </c:pt>
                <c:pt idx="353">
                  <c:v>2.3127999999999978E-2</c:v>
                </c:pt>
                <c:pt idx="354">
                  <c:v>2.2814000000000011E-2</c:v>
                </c:pt>
                <c:pt idx="355">
                  <c:v>2.2643000000000156E-2</c:v>
                </c:pt>
                <c:pt idx="356">
                  <c:v>2.2426000000000001E-2</c:v>
                </c:pt>
                <c:pt idx="357">
                  <c:v>2.2202000000000052E-2</c:v>
                </c:pt>
                <c:pt idx="358">
                  <c:v>2.1930000000000002E-2</c:v>
                </c:pt>
                <c:pt idx="359">
                  <c:v>2.1607000000000116E-2</c:v>
                </c:pt>
                <c:pt idx="360">
                  <c:v>2.1342E-2</c:v>
                </c:pt>
                <c:pt idx="361">
                  <c:v>2.1135000000000011E-2</c:v>
                </c:pt>
                <c:pt idx="362">
                  <c:v>2.1029000000000006E-2</c:v>
                </c:pt>
                <c:pt idx="363">
                  <c:v>2.0767000000000001E-2</c:v>
                </c:pt>
                <c:pt idx="364">
                  <c:v>2.0612000000000002E-2</c:v>
                </c:pt>
                <c:pt idx="365">
                  <c:v>2.0401000000000016E-2</c:v>
                </c:pt>
                <c:pt idx="366">
                  <c:v>2.0195000000000001E-2</c:v>
                </c:pt>
                <c:pt idx="367">
                  <c:v>1.9990000000000077E-2</c:v>
                </c:pt>
                <c:pt idx="368">
                  <c:v>1.9893000000000063E-2</c:v>
                </c:pt>
                <c:pt idx="369">
                  <c:v>1.9648000000000079E-2</c:v>
                </c:pt>
                <c:pt idx="370">
                  <c:v>1.9488000000000075E-2</c:v>
                </c:pt>
                <c:pt idx="371">
                  <c:v>1.9295000000000003E-2</c:v>
                </c:pt>
                <c:pt idx="372">
                  <c:v>1.9097000000000003E-2</c:v>
                </c:pt>
                <c:pt idx="373">
                  <c:v>1.8902000000000078E-2</c:v>
                </c:pt>
                <c:pt idx="374">
                  <c:v>1.8757000000000003E-2</c:v>
                </c:pt>
                <c:pt idx="375">
                  <c:v>1.8497E-2</c:v>
                </c:pt>
                <c:pt idx="376">
                  <c:v>1.8253999999999999E-2</c:v>
                </c:pt>
                <c:pt idx="377">
                  <c:v>1.8014000000000002E-2</c:v>
                </c:pt>
                <c:pt idx="378">
                  <c:v>1.7913999999999999E-2</c:v>
                </c:pt>
                <c:pt idx="379">
                  <c:v>1.7744000000000003E-2</c:v>
                </c:pt>
                <c:pt idx="380">
                  <c:v>1.7564000000000003E-2</c:v>
                </c:pt>
                <c:pt idx="381">
                  <c:v>1.7382000000000005E-2</c:v>
                </c:pt>
                <c:pt idx="382">
                  <c:v>1.7245000000000003E-2</c:v>
                </c:pt>
                <c:pt idx="383">
                  <c:v>1.7160000000000005E-2</c:v>
                </c:pt>
                <c:pt idx="384">
                  <c:v>1.7004000000000002E-2</c:v>
                </c:pt>
                <c:pt idx="385">
                  <c:v>1.6744000000000075E-2</c:v>
                </c:pt>
                <c:pt idx="386">
                  <c:v>1.6586000000000021E-2</c:v>
                </c:pt>
                <c:pt idx="387">
                  <c:v>1.6384000000000041E-2</c:v>
                </c:pt>
                <c:pt idx="388">
                  <c:v>1.6275000000000001E-2</c:v>
                </c:pt>
                <c:pt idx="389">
                  <c:v>1.6126000000000001E-2</c:v>
                </c:pt>
                <c:pt idx="390">
                  <c:v>1.5901000000000005E-2</c:v>
                </c:pt>
                <c:pt idx="391">
                  <c:v>1.5668000000000001E-2</c:v>
                </c:pt>
                <c:pt idx="392">
                  <c:v>1.5595000000000001E-2</c:v>
                </c:pt>
                <c:pt idx="393">
                  <c:v>1.5430000000000003E-2</c:v>
                </c:pt>
                <c:pt idx="394">
                  <c:v>1.528000000000005E-2</c:v>
                </c:pt>
                <c:pt idx="395">
                  <c:v>1.5162000000000005E-2</c:v>
                </c:pt>
                <c:pt idx="396">
                  <c:v>1.4973E-2</c:v>
                </c:pt>
                <c:pt idx="397">
                  <c:v>1.4790000000000001E-2</c:v>
                </c:pt>
                <c:pt idx="398">
                  <c:v>1.4625000000000003E-2</c:v>
                </c:pt>
                <c:pt idx="399">
                  <c:v>1.4492E-2</c:v>
                </c:pt>
                <c:pt idx="400">
                  <c:v>1.4374E-2</c:v>
                </c:pt>
                <c:pt idx="401">
                  <c:v>1.4227000000000005E-2</c:v>
                </c:pt>
                <c:pt idx="402">
                  <c:v>1.4095999999999958E-2</c:v>
                </c:pt>
                <c:pt idx="403">
                  <c:v>1.3950000000000021E-2</c:v>
                </c:pt>
                <c:pt idx="404">
                  <c:v>1.3790000000000005E-2</c:v>
                </c:pt>
                <c:pt idx="405">
                  <c:v>1.3502000000000054E-2</c:v>
                </c:pt>
                <c:pt idx="406">
                  <c:v>1.3309000000000001E-2</c:v>
                </c:pt>
                <c:pt idx="407">
                  <c:v>1.3219000000000002E-2</c:v>
                </c:pt>
                <c:pt idx="408">
                  <c:v>1.3050000000000003E-2</c:v>
                </c:pt>
                <c:pt idx="409">
                  <c:v>1.2842000000000025E-2</c:v>
                </c:pt>
                <c:pt idx="410">
                  <c:v>1.2712000000000001E-2</c:v>
                </c:pt>
                <c:pt idx="411">
                  <c:v>1.2648000000000003E-2</c:v>
                </c:pt>
                <c:pt idx="412">
                  <c:v>1.2487000000000003E-2</c:v>
                </c:pt>
                <c:pt idx="413">
                  <c:v>1.2331000000000002E-2</c:v>
                </c:pt>
                <c:pt idx="414">
                  <c:v>1.2269000000000002E-2</c:v>
                </c:pt>
                <c:pt idx="415">
                  <c:v>1.215799999999995E-2</c:v>
                </c:pt>
                <c:pt idx="416">
                  <c:v>1.2092000000000002E-2</c:v>
                </c:pt>
                <c:pt idx="417">
                  <c:v>1.2082000000000002E-2</c:v>
                </c:pt>
                <c:pt idx="418">
                  <c:v>1.2064000000000005E-2</c:v>
                </c:pt>
                <c:pt idx="419">
                  <c:v>1.1989000000000041E-2</c:v>
                </c:pt>
                <c:pt idx="420">
                  <c:v>1.1865000000000054E-2</c:v>
                </c:pt>
                <c:pt idx="421">
                  <c:v>1.1782000000000063E-2</c:v>
                </c:pt>
                <c:pt idx="422">
                  <c:v>1.1614000000000003E-2</c:v>
                </c:pt>
                <c:pt idx="423">
                  <c:v>1.1513000000000009E-2</c:v>
                </c:pt>
                <c:pt idx="424">
                  <c:v>1.1422000000000041E-2</c:v>
                </c:pt>
                <c:pt idx="425">
                  <c:v>1.1292000000000003E-2</c:v>
                </c:pt>
                <c:pt idx="426">
                  <c:v>1.1206000000000021E-2</c:v>
                </c:pt>
                <c:pt idx="427">
                  <c:v>1.1054000000000001E-2</c:v>
                </c:pt>
                <c:pt idx="428">
                  <c:v>1.0993000000000003E-2</c:v>
                </c:pt>
                <c:pt idx="429">
                  <c:v>1.0934000000000003E-2</c:v>
                </c:pt>
                <c:pt idx="430">
                  <c:v>1.0854000000000003E-2</c:v>
                </c:pt>
                <c:pt idx="431">
                  <c:v>1.0760000000000021E-2</c:v>
                </c:pt>
                <c:pt idx="432">
                  <c:v>1.0686000000000001E-2</c:v>
                </c:pt>
                <c:pt idx="433">
                  <c:v>1.0580000000000023E-2</c:v>
                </c:pt>
                <c:pt idx="434">
                  <c:v>1.0488000000000001E-2</c:v>
                </c:pt>
                <c:pt idx="435">
                  <c:v>1.0442000000000003E-2</c:v>
                </c:pt>
                <c:pt idx="436">
                  <c:v>1.0376999999999996E-2</c:v>
                </c:pt>
                <c:pt idx="437">
                  <c:v>1.0211E-2</c:v>
                </c:pt>
                <c:pt idx="438">
                  <c:v>1.0120000000000001E-2</c:v>
                </c:pt>
                <c:pt idx="439">
                  <c:v>9.9690000000000646E-3</c:v>
                </c:pt>
                <c:pt idx="440">
                  <c:v>9.9390000000000207E-3</c:v>
                </c:pt>
                <c:pt idx="441">
                  <c:v>9.8510000000000542E-3</c:v>
                </c:pt>
                <c:pt idx="442">
                  <c:v>9.7940000000000006E-3</c:v>
                </c:pt>
                <c:pt idx="443">
                  <c:v>9.7400000000000021E-3</c:v>
                </c:pt>
                <c:pt idx="444">
                  <c:v>9.6770000000000068E-3</c:v>
                </c:pt>
                <c:pt idx="445">
                  <c:v>9.5920000000000068E-3</c:v>
                </c:pt>
                <c:pt idx="446">
                  <c:v>9.5760000000000532E-3</c:v>
                </c:pt>
                <c:pt idx="447">
                  <c:v>9.5230000000000228E-3</c:v>
                </c:pt>
                <c:pt idx="448">
                  <c:v>9.4570000000000487E-3</c:v>
                </c:pt>
                <c:pt idx="449">
                  <c:v>9.3240000000000024E-3</c:v>
                </c:pt>
                <c:pt idx="450">
                  <c:v>9.2590000000000068E-3</c:v>
                </c:pt>
                <c:pt idx="451">
                  <c:v>9.1280000000000007E-3</c:v>
                </c:pt>
                <c:pt idx="452">
                  <c:v>9.1100000000000226E-3</c:v>
                </c:pt>
                <c:pt idx="453">
                  <c:v>8.9680000000000228E-3</c:v>
                </c:pt>
                <c:pt idx="454">
                  <c:v>8.9070000000000208E-3</c:v>
                </c:pt>
                <c:pt idx="455">
                  <c:v>8.7780000000000011E-3</c:v>
                </c:pt>
                <c:pt idx="456">
                  <c:v>8.8110000000000046E-3</c:v>
                </c:pt>
                <c:pt idx="457">
                  <c:v>8.7550000000000266E-3</c:v>
                </c:pt>
                <c:pt idx="458">
                  <c:v>8.6570000000000067E-3</c:v>
                </c:pt>
                <c:pt idx="459">
                  <c:v>8.5610000000000026E-3</c:v>
                </c:pt>
                <c:pt idx="460">
                  <c:v>8.5050000000000247E-3</c:v>
                </c:pt>
                <c:pt idx="461">
                  <c:v>8.4920000000000516E-3</c:v>
                </c:pt>
                <c:pt idx="462">
                  <c:v>8.4350000000000067E-3</c:v>
                </c:pt>
                <c:pt idx="463">
                  <c:v>8.3360000000000066E-3</c:v>
                </c:pt>
                <c:pt idx="464">
                  <c:v>8.3640000000000068E-3</c:v>
                </c:pt>
                <c:pt idx="465">
                  <c:v>8.2710000000000006E-3</c:v>
                </c:pt>
                <c:pt idx="466">
                  <c:v>8.211000000000003E-3</c:v>
                </c:pt>
                <c:pt idx="467">
                  <c:v>8.0680000000000023E-3</c:v>
                </c:pt>
                <c:pt idx="468">
                  <c:v>8.0330000000000037E-3</c:v>
                </c:pt>
                <c:pt idx="469">
                  <c:v>7.9720000000000416E-3</c:v>
                </c:pt>
                <c:pt idx="470">
                  <c:v>7.9170000000000004E-3</c:v>
                </c:pt>
                <c:pt idx="471">
                  <c:v>7.8540000000000033E-3</c:v>
                </c:pt>
                <c:pt idx="472">
                  <c:v>7.8340000000000024E-3</c:v>
                </c:pt>
                <c:pt idx="473">
                  <c:v>7.6990000000000114E-3</c:v>
                </c:pt>
                <c:pt idx="474">
                  <c:v>7.7020000000000231E-3</c:v>
                </c:pt>
                <c:pt idx="475">
                  <c:v>7.5780000000000326E-3</c:v>
                </c:pt>
                <c:pt idx="476">
                  <c:v>7.538000000000036E-3</c:v>
                </c:pt>
                <c:pt idx="477">
                  <c:v>7.5180000000000134E-3</c:v>
                </c:pt>
                <c:pt idx="478">
                  <c:v>7.4250000000000123E-3</c:v>
                </c:pt>
                <c:pt idx="479">
                  <c:v>7.3480000000000134E-3</c:v>
                </c:pt>
                <c:pt idx="480">
                  <c:v>7.2600000000000034E-3</c:v>
                </c:pt>
                <c:pt idx="481">
                  <c:v>7.1300000000000113E-3</c:v>
                </c:pt>
                <c:pt idx="482">
                  <c:v>7.0790000000000401E-3</c:v>
                </c:pt>
                <c:pt idx="483">
                  <c:v>6.9460000000000389E-3</c:v>
                </c:pt>
                <c:pt idx="484">
                  <c:v>6.9710000000000501E-3</c:v>
                </c:pt>
                <c:pt idx="485">
                  <c:v>6.751000000000033E-3</c:v>
                </c:pt>
                <c:pt idx="486">
                  <c:v>6.7700000000000338E-3</c:v>
                </c:pt>
                <c:pt idx="487">
                  <c:v>6.7120000000000114E-3</c:v>
                </c:pt>
                <c:pt idx="488">
                  <c:v>6.6530000000000113E-3</c:v>
                </c:pt>
                <c:pt idx="489">
                  <c:v>6.5060000000000213E-3</c:v>
                </c:pt>
                <c:pt idx="490">
                  <c:v>6.5090000000000313E-3</c:v>
                </c:pt>
                <c:pt idx="491">
                  <c:v>6.3740000000000012E-3</c:v>
                </c:pt>
                <c:pt idx="492">
                  <c:v>6.2950000000000124E-3</c:v>
                </c:pt>
                <c:pt idx="493">
                  <c:v>6.0800000000000133E-3</c:v>
                </c:pt>
                <c:pt idx="494">
                  <c:v>6.2780000000000336E-3</c:v>
                </c:pt>
                <c:pt idx="495">
                  <c:v>5.9640000000000014E-3</c:v>
                </c:pt>
                <c:pt idx="496">
                  <c:v>5.9120000000000023E-3</c:v>
                </c:pt>
                <c:pt idx="497">
                  <c:v>5.852000000000003E-3</c:v>
                </c:pt>
                <c:pt idx="498">
                  <c:v>5.7720000000000124E-3</c:v>
                </c:pt>
                <c:pt idx="499">
                  <c:v>5.6940000000000011E-3</c:v>
                </c:pt>
                <c:pt idx="500">
                  <c:v>5.6860000000000114E-3</c:v>
                </c:pt>
                <c:pt idx="501">
                  <c:v>5.5550000000000113E-3</c:v>
                </c:pt>
                <c:pt idx="502">
                  <c:v>5.5240000000000011E-3</c:v>
                </c:pt>
                <c:pt idx="503">
                  <c:v>5.394000000000003E-3</c:v>
                </c:pt>
                <c:pt idx="504">
                  <c:v>5.349000000000023E-3</c:v>
                </c:pt>
                <c:pt idx="505">
                  <c:v>5.0970000000000008E-3</c:v>
                </c:pt>
                <c:pt idx="506">
                  <c:v>5.0640000000000025E-3</c:v>
                </c:pt>
                <c:pt idx="507">
                  <c:v>4.9020000000000114E-3</c:v>
                </c:pt>
                <c:pt idx="508">
                  <c:v>4.7630000000000033E-3</c:v>
                </c:pt>
                <c:pt idx="509">
                  <c:v>4.6090000000000124E-3</c:v>
                </c:pt>
                <c:pt idx="510">
                  <c:v>4.4900000000000113E-3</c:v>
                </c:pt>
                <c:pt idx="511">
                  <c:v>4.1080000000000014E-3</c:v>
                </c:pt>
                <c:pt idx="512">
                  <c:v>3.8040000000000092E-3</c:v>
                </c:pt>
                <c:pt idx="513">
                  <c:v>3.3940000000000012E-3</c:v>
                </c:pt>
                <c:pt idx="514">
                  <c:v>3.129000000000015E-3</c:v>
                </c:pt>
                <c:pt idx="515">
                  <c:v>2.811000000000001E-3</c:v>
                </c:pt>
                <c:pt idx="516">
                  <c:v>2.4110000000000034E-3</c:v>
                </c:pt>
                <c:pt idx="517">
                  <c:v>1.8780000000000112E-3</c:v>
                </c:pt>
                <c:pt idx="518">
                  <c:v>1.4980000000000091E-3</c:v>
                </c:pt>
                <c:pt idx="519">
                  <c:v>1.0950000000000061E-3</c:v>
                </c:pt>
                <c:pt idx="520">
                  <c:v>6.430000000000088E-4</c:v>
                </c:pt>
                <c:pt idx="521">
                  <c:v>2.7100000000000182E-4</c:v>
                </c:pt>
                <c:pt idx="522">
                  <c:v>0</c:v>
                </c:pt>
                <c:pt idx="523">
                  <c:v>4.9000000000000798E-5</c:v>
                </c:pt>
                <c:pt idx="524">
                  <c:v>1.7199999999999854E-4</c:v>
                </c:pt>
                <c:pt idx="525">
                  <c:v>3.5300000000000012E-4</c:v>
                </c:pt>
                <c:pt idx="526">
                  <c:v>6.5800000000000201E-4</c:v>
                </c:pt>
                <c:pt idx="527">
                  <c:v>1.0040000000000021E-3</c:v>
                </c:pt>
                <c:pt idx="528">
                  <c:v>1.3180000000000088E-3</c:v>
                </c:pt>
                <c:pt idx="529">
                  <c:v>1.52600000000001E-3</c:v>
                </c:pt>
                <c:pt idx="530">
                  <c:v>1.6590000000000075E-3</c:v>
                </c:pt>
                <c:pt idx="531">
                  <c:v>1.7270000000000041E-3</c:v>
                </c:pt>
                <c:pt idx="532">
                  <c:v>1.7750000000000073E-3</c:v>
                </c:pt>
                <c:pt idx="533">
                  <c:v>1.7480000000000093E-3</c:v>
                </c:pt>
                <c:pt idx="534">
                  <c:v>1.7090000000000041E-3</c:v>
                </c:pt>
                <c:pt idx="535">
                  <c:v>1.6910000000000089E-3</c:v>
                </c:pt>
                <c:pt idx="536">
                  <c:v>1.7610000000000021E-3</c:v>
                </c:pt>
                <c:pt idx="537">
                  <c:v>1.5970000000000068E-3</c:v>
                </c:pt>
                <c:pt idx="538">
                  <c:v>1.5480000000000073E-3</c:v>
                </c:pt>
                <c:pt idx="539">
                  <c:v>1.5470000000000041E-3</c:v>
                </c:pt>
                <c:pt idx="540">
                  <c:v>1.4190000000000001E-3</c:v>
                </c:pt>
                <c:pt idx="541">
                  <c:v>1.3330000000000041E-3</c:v>
                </c:pt>
                <c:pt idx="542">
                  <c:v>1.3560000000000095E-3</c:v>
                </c:pt>
                <c:pt idx="543">
                  <c:v>1.2160000000000061E-3</c:v>
                </c:pt>
                <c:pt idx="544">
                  <c:v>9.9300000000000278E-4</c:v>
                </c:pt>
                <c:pt idx="545">
                  <c:v>1.0960000000000091E-3</c:v>
                </c:pt>
                <c:pt idx="546">
                  <c:v>1.0270000000000001E-3</c:v>
                </c:pt>
                <c:pt idx="547">
                  <c:v>9.2000000000000523E-4</c:v>
                </c:pt>
                <c:pt idx="548">
                  <c:v>1.0070000000000009E-3</c:v>
                </c:pt>
                <c:pt idx="549">
                  <c:v>8.8800000000000576E-4</c:v>
                </c:pt>
                <c:pt idx="550">
                  <c:v>8.1500000000000745E-4</c:v>
                </c:pt>
                <c:pt idx="551">
                  <c:v>8.8800000000000576E-4</c:v>
                </c:pt>
                <c:pt idx="552">
                  <c:v>9.8400000000000028E-4</c:v>
                </c:pt>
                <c:pt idx="553">
                  <c:v>9.2100000000000526E-4</c:v>
                </c:pt>
                <c:pt idx="554">
                  <c:v>1.0310000000000007E-3</c:v>
                </c:pt>
                <c:pt idx="555">
                  <c:v>9.9000000000000997E-4</c:v>
                </c:pt>
                <c:pt idx="556">
                  <c:v>9.1300000000000506E-4</c:v>
                </c:pt>
                <c:pt idx="557">
                  <c:v>1.0580000000000086E-3</c:v>
                </c:pt>
                <c:pt idx="558">
                  <c:v>1.1610000000000077E-3</c:v>
                </c:pt>
                <c:pt idx="559">
                  <c:v>1.1520000000000076E-3</c:v>
                </c:pt>
                <c:pt idx="560">
                  <c:v>1.2810000000000041E-3</c:v>
                </c:pt>
                <c:pt idx="561">
                  <c:v>1.2500000000000041E-3</c:v>
                </c:pt>
                <c:pt idx="562">
                  <c:v>1.2090000000000017E-3</c:v>
                </c:pt>
                <c:pt idx="563">
                  <c:v>1.0430000000000023E-3</c:v>
                </c:pt>
                <c:pt idx="564">
                  <c:v>1.3270000000000061E-3</c:v>
                </c:pt>
                <c:pt idx="565">
                  <c:v>1.0620000000000041E-3</c:v>
                </c:pt>
                <c:pt idx="566">
                  <c:v>1.2630000000000002E-3</c:v>
                </c:pt>
                <c:pt idx="567">
                  <c:v>8.8900000000000589E-4</c:v>
                </c:pt>
                <c:pt idx="568">
                  <c:v>1.0350000000000021E-3</c:v>
                </c:pt>
                <c:pt idx="569">
                  <c:v>1.0130000000000041E-3</c:v>
                </c:pt>
                <c:pt idx="570">
                  <c:v>1.0770000000000061E-3</c:v>
                </c:pt>
                <c:pt idx="571">
                  <c:v>9.5500000000000988E-4</c:v>
                </c:pt>
                <c:pt idx="572">
                  <c:v>9.2800000000000543E-4</c:v>
                </c:pt>
                <c:pt idx="573">
                  <c:v>9.0200000000000067E-4</c:v>
                </c:pt>
                <c:pt idx="574">
                  <c:v>7.5700000000000528E-4</c:v>
                </c:pt>
                <c:pt idx="575">
                  <c:v>6.4900000000000699E-4</c:v>
                </c:pt>
                <c:pt idx="576">
                  <c:v>6.0900000000000114E-4</c:v>
                </c:pt>
                <c:pt idx="577">
                  <c:v>5.9000000000000393E-4</c:v>
                </c:pt>
                <c:pt idx="578">
                  <c:v>2.3000000000000212E-4</c:v>
                </c:pt>
                <c:pt idx="579">
                  <c:v>3.3600000000000448E-4</c:v>
                </c:pt>
                <c:pt idx="580">
                  <c:v>3.2800000000000418E-4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'UV 12 NaBH4 different t '!$J$1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'UV 12 NaBH4 different t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NaBH4 different t '!$J$2:$J$582</c:f>
              <c:numCache>
                <c:formatCode>General</c:formatCode>
                <c:ptCount val="581"/>
                <c:pt idx="0">
                  <c:v>3.2873700000000117</c:v>
                </c:pt>
                <c:pt idx="1">
                  <c:v>3.1367640000000003</c:v>
                </c:pt>
                <c:pt idx="2">
                  <c:v>3.0370149999999998</c:v>
                </c:pt>
                <c:pt idx="3">
                  <c:v>2.7094910000000012</c:v>
                </c:pt>
                <c:pt idx="4">
                  <c:v>2.7300870000000002</c:v>
                </c:pt>
                <c:pt idx="5">
                  <c:v>2.4774549999999977</c:v>
                </c:pt>
                <c:pt idx="6">
                  <c:v>2.3658549999999967</c:v>
                </c:pt>
                <c:pt idx="7">
                  <c:v>2.2849270000000121</c:v>
                </c:pt>
                <c:pt idx="8">
                  <c:v>2.1549340000000012</c:v>
                </c:pt>
                <c:pt idx="9">
                  <c:v>2.0611470000000001</c:v>
                </c:pt>
                <c:pt idx="10">
                  <c:v>1.958925</c:v>
                </c:pt>
                <c:pt idx="11">
                  <c:v>1.8910439999999999</c:v>
                </c:pt>
                <c:pt idx="12">
                  <c:v>1.801453</c:v>
                </c:pt>
                <c:pt idx="13">
                  <c:v>1.7398229999999948</c:v>
                </c:pt>
                <c:pt idx="14">
                  <c:v>1.680836</c:v>
                </c:pt>
                <c:pt idx="15">
                  <c:v>1.6284160000000001</c:v>
                </c:pt>
                <c:pt idx="16">
                  <c:v>1.5445769999999999</c:v>
                </c:pt>
                <c:pt idx="17">
                  <c:v>1.5040039999999999</c:v>
                </c:pt>
                <c:pt idx="18">
                  <c:v>1.4758379999999998</c:v>
                </c:pt>
                <c:pt idx="19">
                  <c:v>1.4486489999999999</c:v>
                </c:pt>
                <c:pt idx="20">
                  <c:v>1.4156769999999939</c:v>
                </c:pt>
                <c:pt idx="21">
                  <c:v>1.3915419999999998</c:v>
                </c:pt>
                <c:pt idx="22">
                  <c:v>1.3668549999999999</c:v>
                </c:pt>
                <c:pt idx="23">
                  <c:v>1.34517</c:v>
                </c:pt>
                <c:pt idx="24">
                  <c:v>1.3235409999999999</c:v>
                </c:pt>
                <c:pt idx="25">
                  <c:v>1.3010229999999998</c:v>
                </c:pt>
                <c:pt idx="26">
                  <c:v>1.2781870000000046</c:v>
                </c:pt>
                <c:pt idx="27">
                  <c:v>1.2597099999999948</c:v>
                </c:pt>
                <c:pt idx="28">
                  <c:v>1.2370239999999948</c:v>
                </c:pt>
                <c:pt idx="29">
                  <c:v>1.2160409999999999</c:v>
                </c:pt>
                <c:pt idx="30">
                  <c:v>1.1947890000000001</c:v>
                </c:pt>
                <c:pt idx="31">
                  <c:v>1.151316</c:v>
                </c:pt>
                <c:pt idx="32">
                  <c:v>1.1259689999999998</c:v>
                </c:pt>
                <c:pt idx="33">
                  <c:v>1.1059479999999999</c:v>
                </c:pt>
                <c:pt idx="34">
                  <c:v>1.0825609999999999</c:v>
                </c:pt>
                <c:pt idx="35">
                  <c:v>1.060249</c:v>
                </c:pt>
                <c:pt idx="36">
                  <c:v>1.0387249999999948</c:v>
                </c:pt>
                <c:pt idx="37">
                  <c:v>1.020478</c:v>
                </c:pt>
                <c:pt idx="38">
                  <c:v>0.99570599999999998</c:v>
                </c:pt>
                <c:pt idx="39">
                  <c:v>0.97623700000000002</c:v>
                </c:pt>
                <c:pt idx="40">
                  <c:v>0.95546799999999732</c:v>
                </c:pt>
                <c:pt idx="41">
                  <c:v>0.93616300000000008</c:v>
                </c:pt>
                <c:pt idx="42">
                  <c:v>0.91904800000000064</c:v>
                </c:pt>
                <c:pt idx="43">
                  <c:v>0.90022699999999956</c:v>
                </c:pt>
                <c:pt idx="44">
                  <c:v>0.88229099999999949</c:v>
                </c:pt>
                <c:pt idx="45">
                  <c:v>0.86565900000000351</c:v>
                </c:pt>
                <c:pt idx="46">
                  <c:v>0.85223500000000063</c:v>
                </c:pt>
                <c:pt idx="47">
                  <c:v>0.82547199999999998</c:v>
                </c:pt>
                <c:pt idx="48">
                  <c:v>0.80832499999999996</c:v>
                </c:pt>
                <c:pt idx="49">
                  <c:v>0.79742299999999766</c:v>
                </c:pt>
                <c:pt idx="50">
                  <c:v>0.78456699999999591</c:v>
                </c:pt>
                <c:pt idx="51">
                  <c:v>0.77496600000000004</c:v>
                </c:pt>
                <c:pt idx="52">
                  <c:v>0.76330399999999998</c:v>
                </c:pt>
                <c:pt idx="53">
                  <c:v>0.75349700000000064</c:v>
                </c:pt>
                <c:pt idx="54">
                  <c:v>0.74377900000000385</c:v>
                </c:pt>
                <c:pt idx="55">
                  <c:v>0.73550899999999997</c:v>
                </c:pt>
                <c:pt idx="56">
                  <c:v>0.72541300000000009</c:v>
                </c:pt>
                <c:pt idx="57">
                  <c:v>0.71673600000000004</c:v>
                </c:pt>
                <c:pt idx="58">
                  <c:v>0.71031299999999731</c:v>
                </c:pt>
                <c:pt idx="59">
                  <c:v>0.70239000000000062</c:v>
                </c:pt>
                <c:pt idx="60">
                  <c:v>0.6959820000000001</c:v>
                </c:pt>
                <c:pt idx="61">
                  <c:v>0.68765399999999999</c:v>
                </c:pt>
                <c:pt idx="62">
                  <c:v>0.6771210000000043</c:v>
                </c:pt>
                <c:pt idx="63">
                  <c:v>0.6686810000000043</c:v>
                </c:pt>
                <c:pt idx="64">
                  <c:v>0.66386699999999998</c:v>
                </c:pt>
                <c:pt idx="65">
                  <c:v>0.65684100000000512</c:v>
                </c:pt>
                <c:pt idx="66">
                  <c:v>0.6512389999999999</c:v>
                </c:pt>
                <c:pt idx="67">
                  <c:v>0.64689600000000291</c:v>
                </c:pt>
                <c:pt idx="68">
                  <c:v>0.64151500000000061</c:v>
                </c:pt>
                <c:pt idx="69">
                  <c:v>0.63377700000000303</c:v>
                </c:pt>
                <c:pt idx="70">
                  <c:v>0.63018799999999997</c:v>
                </c:pt>
                <c:pt idx="71">
                  <c:v>0.62396000000000063</c:v>
                </c:pt>
                <c:pt idx="72">
                  <c:v>0.6190119999999999</c:v>
                </c:pt>
                <c:pt idx="73">
                  <c:v>0.6148849999999999</c:v>
                </c:pt>
                <c:pt idx="74">
                  <c:v>0.60807600000000062</c:v>
                </c:pt>
                <c:pt idx="75">
                  <c:v>0.60354400000000064</c:v>
                </c:pt>
                <c:pt idx="76">
                  <c:v>0.59733799999999637</c:v>
                </c:pt>
                <c:pt idx="77">
                  <c:v>0.58739299999999695</c:v>
                </c:pt>
                <c:pt idx="78">
                  <c:v>0.57962000000000302</c:v>
                </c:pt>
                <c:pt idx="79">
                  <c:v>0.57316199999999951</c:v>
                </c:pt>
                <c:pt idx="80">
                  <c:v>0.56691599999999998</c:v>
                </c:pt>
                <c:pt idx="81">
                  <c:v>0.55957900000000005</c:v>
                </c:pt>
                <c:pt idx="82">
                  <c:v>0.55215199999999998</c:v>
                </c:pt>
                <c:pt idx="83">
                  <c:v>0.54494200000000004</c:v>
                </c:pt>
                <c:pt idx="84">
                  <c:v>0.53838599999999959</c:v>
                </c:pt>
                <c:pt idx="85">
                  <c:v>0.53204300000000004</c:v>
                </c:pt>
                <c:pt idx="86">
                  <c:v>0.52588999999999997</c:v>
                </c:pt>
                <c:pt idx="87">
                  <c:v>0.51746199999999731</c:v>
                </c:pt>
                <c:pt idx="88">
                  <c:v>0.50997099999999951</c:v>
                </c:pt>
                <c:pt idx="89">
                  <c:v>0.50396599999999958</c:v>
                </c:pt>
                <c:pt idx="90">
                  <c:v>0.49643700000000002</c:v>
                </c:pt>
                <c:pt idx="91">
                  <c:v>0.48978400000000116</c:v>
                </c:pt>
                <c:pt idx="92">
                  <c:v>0.48306200000000032</c:v>
                </c:pt>
                <c:pt idx="93">
                  <c:v>0.47281700000000032</c:v>
                </c:pt>
                <c:pt idx="94">
                  <c:v>0.463839</c:v>
                </c:pt>
                <c:pt idx="95">
                  <c:v>0.45671400000000001</c:v>
                </c:pt>
                <c:pt idx="96">
                  <c:v>0.45013999999999998</c:v>
                </c:pt>
                <c:pt idx="97">
                  <c:v>0.44354099999999996</c:v>
                </c:pt>
                <c:pt idx="98">
                  <c:v>0.43681500000000134</c:v>
                </c:pt>
                <c:pt idx="99">
                  <c:v>0.43010500000000002</c:v>
                </c:pt>
                <c:pt idx="100">
                  <c:v>0.42126200000000008</c:v>
                </c:pt>
                <c:pt idx="101">
                  <c:v>0.41572600000000032</c:v>
                </c:pt>
                <c:pt idx="102">
                  <c:v>0.40857200000000032</c:v>
                </c:pt>
                <c:pt idx="103">
                  <c:v>0.40418500000000002</c:v>
                </c:pt>
                <c:pt idx="104">
                  <c:v>0.40045700000000001</c:v>
                </c:pt>
                <c:pt idx="105">
                  <c:v>0.39346400000000176</c:v>
                </c:pt>
                <c:pt idx="106">
                  <c:v>0.38893400000000117</c:v>
                </c:pt>
                <c:pt idx="107">
                  <c:v>0.38257300000000038</c:v>
                </c:pt>
                <c:pt idx="108">
                  <c:v>0.37739700000000032</c:v>
                </c:pt>
                <c:pt idx="109">
                  <c:v>0.37183100000000002</c:v>
                </c:pt>
                <c:pt idx="110">
                  <c:v>0.36518900000000032</c:v>
                </c:pt>
                <c:pt idx="111">
                  <c:v>0.36121500000000001</c:v>
                </c:pt>
                <c:pt idx="112">
                  <c:v>0.35497600000000135</c:v>
                </c:pt>
                <c:pt idx="113">
                  <c:v>0.351271</c:v>
                </c:pt>
                <c:pt idx="114">
                  <c:v>0.34603500000000004</c:v>
                </c:pt>
                <c:pt idx="115">
                  <c:v>0.34113200000000005</c:v>
                </c:pt>
                <c:pt idx="116">
                  <c:v>0.33248400000000233</c:v>
                </c:pt>
                <c:pt idx="117">
                  <c:v>0.32719500000000001</c:v>
                </c:pt>
                <c:pt idx="118">
                  <c:v>0.32246600000000175</c:v>
                </c:pt>
                <c:pt idx="119">
                  <c:v>0.31811500000000031</c:v>
                </c:pt>
                <c:pt idx="120">
                  <c:v>0.31351200000000135</c:v>
                </c:pt>
                <c:pt idx="121">
                  <c:v>0.30999800000000038</c:v>
                </c:pt>
                <c:pt idx="122">
                  <c:v>0.30551400000000134</c:v>
                </c:pt>
                <c:pt idx="123">
                  <c:v>0.30111800000000088</c:v>
                </c:pt>
                <c:pt idx="124">
                  <c:v>0.2970910000000001</c:v>
                </c:pt>
                <c:pt idx="125">
                  <c:v>0.29228200000000032</c:v>
                </c:pt>
                <c:pt idx="126">
                  <c:v>0.289607</c:v>
                </c:pt>
                <c:pt idx="127">
                  <c:v>0.2861510000000001</c:v>
                </c:pt>
                <c:pt idx="128">
                  <c:v>0.28235200000000032</c:v>
                </c:pt>
                <c:pt idx="129">
                  <c:v>0.27806000000000008</c:v>
                </c:pt>
                <c:pt idx="130">
                  <c:v>0.27494600000000002</c:v>
                </c:pt>
                <c:pt idx="131">
                  <c:v>0.26804700000000004</c:v>
                </c:pt>
                <c:pt idx="132">
                  <c:v>0.26411400000000002</c:v>
                </c:pt>
                <c:pt idx="133">
                  <c:v>0.26111300000000004</c:v>
                </c:pt>
                <c:pt idx="134">
                  <c:v>0.257355</c:v>
                </c:pt>
                <c:pt idx="135">
                  <c:v>0.2539550000000001</c:v>
                </c:pt>
                <c:pt idx="136">
                  <c:v>0.25070299999999995</c:v>
                </c:pt>
                <c:pt idx="137">
                  <c:v>0.24756600000000073</c:v>
                </c:pt>
                <c:pt idx="138">
                  <c:v>0.24465400000000001</c:v>
                </c:pt>
                <c:pt idx="139">
                  <c:v>0.24099000000000079</c:v>
                </c:pt>
                <c:pt idx="140">
                  <c:v>0.23788499999999999</c:v>
                </c:pt>
                <c:pt idx="141">
                  <c:v>0.234821</c:v>
                </c:pt>
                <c:pt idx="142">
                  <c:v>0.231683</c:v>
                </c:pt>
                <c:pt idx="143">
                  <c:v>0.22878699999999999</c:v>
                </c:pt>
                <c:pt idx="144">
                  <c:v>0.22564799999999999</c:v>
                </c:pt>
                <c:pt idx="145">
                  <c:v>0.22278200000000001</c:v>
                </c:pt>
                <c:pt idx="146">
                  <c:v>0.21998300000000082</c:v>
                </c:pt>
                <c:pt idx="147">
                  <c:v>0.21508600000000044</c:v>
                </c:pt>
                <c:pt idx="148">
                  <c:v>0.21123800000000073</c:v>
                </c:pt>
                <c:pt idx="149">
                  <c:v>0.20861499999999999</c:v>
                </c:pt>
                <c:pt idx="150">
                  <c:v>0.20546400000000073</c:v>
                </c:pt>
                <c:pt idx="151">
                  <c:v>0.20293800000000073</c:v>
                </c:pt>
                <c:pt idx="152">
                  <c:v>0.19992299999999999</c:v>
                </c:pt>
                <c:pt idx="153">
                  <c:v>0.19762099999999988</c:v>
                </c:pt>
                <c:pt idx="154">
                  <c:v>0.19520999999999999</c:v>
                </c:pt>
                <c:pt idx="155">
                  <c:v>0.19264999999999999</c:v>
                </c:pt>
                <c:pt idx="156">
                  <c:v>0.19041700000000061</c:v>
                </c:pt>
                <c:pt idx="157">
                  <c:v>0.18778800000000082</c:v>
                </c:pt>
                <c:pt idx="158">
                  <c:v>0.18570900000000079</c:v>
                </c:pt>
                <c:pt idx="159">
                  <c:v>0.18294500000000108</c:v>
                </c:pt>
                <c:pt idx="160">
                  <c:v>0.18089400000000044</c:v>
                </c:pt>
                <c:pt idx="161">
                  <c:v>0.178622</c:v>
                </c:pt>
                <c:pt idx="162">
                  <c:v>0.17616899999999999</c:v>
                </c:pt>
                <c:pt idx="163">
                  <c:v>0.17420800000000061</c:v>
                </c:pt>
                <c:pt idx="164">
                  <c:v>0.172179</c:v>
                </c:pt>
                <c:pt idx="165">
                  <c:v>0.17022199999999998</c:v>
                </c:pt>
                <c:pt idx="166">
                  <c:v>0.16653599999999999</c:v>
                </c:pt>
                <c:pt idx="167">
                  <c:v>0.16401199999999999</c:v>
                </c:pt>
                <c:pt idx="168">
                  <c:v>0.16228699999999999</c:v>
                </c:pt>
                <c:pt idx="169">
                  <c:v>0.16031000000000001</c:v>
                </c:pt>
                <c:pt idx="170">
                  <c:v>0.15855000000000041</c:v>
                </c:pt>
                <c:pt idx="171">
                  <c:v>0.15661600000000067</c:v>
                </c:pt>
                <c:pt idx="172">
                  <c:v>0.15480200000000024</c:v>
                </c:pt>
                <c:pt idx="173">
                  <c:v>0.15322000000000024</c:v>
                </c:pt>
                <c:pt idx="174">
                  <c:v>0.15115400000000001</c:v>
                </c:pt>
                <c:pt idx="175">
                  <c:v>0.14927099999999999</c:v>
                </c:pt>
                <c:pt idx="176">
                  <c:v>0.147673</c:v>
                </c:pt>
                <c:pt idx="177">
                  <c:v>0.14616799999999999</c:v>
                </c:pt>
                <c:pt idx="178">
                  <c:v>0.14420400000000044</c:v>
                </c:pt>
                <c:pt idx="179">
                  <c:v>0.14281400000000041</c:v>
                </c:pt>
                <c:pt idx="180">
                  <c:v>0.13939799999999999</c:v>
                </c:pt>
                <c:pt idx="181">
                  <c:v>0.13755000000000001</c:v>
                </c:pt>
                <c:pt idx="182">
                  <c:v>0.13620399999999999</c:v>
                </c:pt>
                <c:pt idx="183">
                  <c:v>0.13436100000000001</c:v>
                </c:pt>
                <c:pt idx="184">
                  <c:v>0.133104</c:v>
                </c:pt>
                <c:pt idx="185">
                  <c:v>0.13137100000000002</c:v>
                </c:pt>
                <c:pt idx="186">
                  <c:v>0.12974400000000041</c:v>
                </c:pt>
                <c:pt idx="187">
                  <c:v>0.12828299999999998</c:v>
                </c:pt>
                <c:pt idx="188">
                  <c:v>0.12683899999999998</c:v>
                </c:pt>
                <c:pt idx="189">
                  <c:v>0.12544400000000044</c:v>
                </c:pt>
                <c:pt idx="190">
                  <c:v>0.123859</c:v>
                </c:pt>
                <c:pt idx="191">
                  <c:v>0.12202600000000047</c:v>
                </c:pt>
                <c:pt idx="192">
                  <c:v>0.12052000000000022</c:v>
                </c:pt>
                <c:pt idx="193">
                  <c:v>0.11923399999999999</c:v>
                </c:pt>
                <c:pt idx="194">
                  <c:v>0.117854</c:v>
                </c:pt>
                <c:pt idx="195">
                  <c:v>0.11633299999999998</c:v>
                </c:pt>
                <c:pt idx="196">
                  <c:v>0.11341999999999958</c:v>
                </c:pt>
                <c:pt idx="197">
                  <c:v>0.11202100000000002</c:v>
                </c:pt>
                <c:pt idx="198">
                  <c:v>0.110462</c:v>
                </c:pt>
                <c:pt idx="199">
                  <c:v>0.10891300000000002</c:v>
                </c:pt>
                <c:pt idx="200">
                  <c:v>0.10763299999999999</c:v>
                </c:pt>
                <c:pt idx="201">
                  <c:v>0.106077</c:v>
                </c:pt>
                <c:pt idx="202">
                  <c:v>0.10460500000000029</c:v>
                </c:pt>
                <c:pt idx="203">
                  <c:v>0.10321900000000002</c:v>
                </c:pt>
                <c:pt idx="204">
                  <c:v>0.101838</c:v>
                </c:pt>
                <c:pt idx="205">
                  <c:v>0.10036299999999998</c:v>
                </c:pt>
                <c:pt idx="206">
                  <c:v>9.8927000000000542E-2</c:v>
                </c:pt>
                <c:pt idx="207">
                  <c:v>9.757200000000002E-2</c:v>
                </c:pt>
                <c:pt idx="208">
                  <c:v>9.6201000000000023E-2</c:v>
                </c:pt>
                <c:pt idx="209">
                  <c:v>9.4777000000000028E-2</c:v>
                </c:pt>
                <c:pt idx="210">
                  <c:v>9.3404000000000265E-2</c:v>
                </c:pt>
                <c:pt idx="211">
                  <c:v>9.0893000000000002E-2</c:v>
                </c:pt>
                <c:pt idx="212">
                  <c:v>8.9419000000000012E-2</c:v>
                </c:pt>
                <c:pt idx="213">
                  <c:v>8.8119000000000003E-2</c:v>
                </c:pt>
                <c:pt idx="214">
                  <c:v>8.6777000000000021E-2</c:v>
                </c:pt>
                <c:pt idx="215">
                  <c:v>8.5567000000000268E-2</c:v>
                </c:pt>
                <c:pt idx="216">
                  <c:v>8.4263000000000005E-2</c:v>
                </c:pt>
                <c:pt idx="217">
                  <c:v>8.2959000000000005E-2</c:v>
                </c:pt>
                <c:pt idx="218">
                  <c:v>8.1858000000000028E-2</c:v>
                </c:pt>
                <c:pt idx="219">
                  <c:v>8.0539000000000097E-2</c:v>
                </c:pt>
                <c:pt idx="220">
                  <c:v>7.9330000000000331E-2</c:v>
                </c:pt>
                <c:pt idx="221">
                  <c:v>7.8129000000000004E-2</c:v>
                </c:pt>
                <c:pt idx="222">
                  <c:v>7.6977999999999991E-2</c:v>
                </c:pt>
                <c:pt idx="223">
                  <c:v>7.582800000000002E-2</c:v>
                </c:pt>
                <c:pt idx="224">
                  <c:v>7.4736000000000413E-2</c:v>
                </c:pt>
                <c:pt idx="225">
                  <c:v>7.346900000000002E-2</c:v>
                </c:pt>
                <c:pt idx="226">
                  <c:v>7.2289999999999993E-2</c:v>
                </c:pt>
                <c:pt idx="227">
                  <c:v>7.0399000000000031E-2</c:v>
                </c:pt>
                <c:pt idx="228">
                  <c:v>6.8885000000000002E-2</c:v>
                </c:pt>
                <c:pt idx="229">
                  <c:v>6.7729000000000011E-2</c:v>
                </c:pt>
                <c:pt idx="230">
                  <c:v>6.6640000000000005E-2</c:v>
                </c:pt>
                <c:pt idx="231">
                  <c:v>6.5560999999999994E-2</c:v>
                </c:pt>
                <c:pt idx="232">
                  <c:v>6.4413000000000345E-2</c:v>
                </c:pt>
                <c:pt idx="233">
                  <c:v>6.3407999999999992E-2</c:v>
                </c:pt>
                <c:pt idx="234">
                  <c:v>6.2310000000000296E-2</c:v>
                </c:pt>
                <c:pt idx="235">
                  <c:v>6.1216000000000013E-2</c:v>
                </c:pt>
                <c:pt idx="236">
                  <c:v>6.0264000000000012E-2</c:v>
                </c:pt>
                <c:pt idx="237">
                  <c:v>5.9281E-2</c:v>
                </c:pt>
                <c:pt idx="238">
                  <c:v>5.8187000000000003E-2</c:v>
                </c:pt>
                <c:pt idx="239">
                  <c:v>5.7214000000000022E-2</c:v>
                </c:pt>
                <c:pt idx="240">
                  <c:v>5.6370999999999997E-2</c:v>
                </c:pt>
                <c:pt idx="241">
                  <c:v>5.5426000000000024E-2</c:v>
                </c:pt>
                <c:pt idx="242">
                  <c:v>5.4016000000000369E-2</c:v>
                </c:pt>
                <c:pt idx="243">
                  <c:v>5.2726000000000134E-2</c:v>
                </c:pt>
                <c:pt idx="244">
                  <c:v>5.1802000000000022E-2</c:v>
                </c:pt>
                <c:pt idx="245">
                  <c:v>5.0886000000000133E-2</c:v>
                </c:pt>
                <c:pt idx="246">
                  <c:v>5.0139999999999997E-2</c:v>
                </c:pt>
                <c:pt idx="247">
                  <c:v>4.9475999999999999E-2</c:v>
                </c:pt>
                <c:pt idx="248">
                  <c:v>4.8811000000000014E-2</c:v>
                </c:pt>
                <c:pt idx="249">
                  <c:v>4.8173000000000001E-2</c:v>
                </c:pt>
                <c:pt idx="250">
                  <c:v>4.7035000000000014E-2</c:v>
                </c:pt>
                <c:pt idx="251">
                  <c:v>4.6267000000000003E-2</c:v>
                </c:pt>
                <c:pt idx="252">
                  <c:v>4.5658999999999998E-2</c:v>
                </c:pt>
                <c:pt idx="253">
                  <c:v>4.5064999999999994E-2</c:v>
                </c:pt>
                <c:pt idx="254">
                  <c:v>4.4273E-2</c:v>
                </c:pt>
                <c:pt idx="255">
                  <c:v>4.4075999999999997E-2</c:v>
                </c:pt>
                <c:pt idx="256">
                  <c:v>4.3232000000000013E-2</c:v>
                </c:pt>
                <c:pt idx="257">
                  <c:v>4.2703000000000206E-2</c:v>
                </c:pt>
                <c:pt idx="258">
                  <c:v>4.2226000000000014E-2</c:v>
                </c:pt>
                <c:pt idx="259">
                  <c:v>4.1655999999999985E-2</c:v>
                </c:pt>
                <c:pt idx="260">
                  <c:v>4.1079999999999985E-2</c:v>
                </c:pt>
                <c:pt idx="261">
                  <c:v>4.0523999999999998E-2</c:v>
                </c:pt>
                <c:pt idx="262">
                  <c:v>3.9880000000000006E-2</c:v>
                </c:pt>
                <c:pt idx="263">
                  <c:v>3.9661999999999996E-2</c:v>
                </c:pt>
                <c:pt idx="264">
                  <c:v>3.8979000000000014E-2</c:v>
                </c:pt>
                <c:pt idx="265">
                  <c:v>3.8453000000000001E-2</c:v>
                </c:pt>
                <c:pt idx="266">
                  <c:v>3.7840000000000165E-2</c:v>
                </c:pt>
                <c:pt idx="267">
                  <c:v>3.7248000000000052E-2</c:v>
                </c:pt>
                <c:pt idx="268">
                  <c:v>3.6775999999999996E-2</c:v>
                </c:pt>
                <c:pt idx="269">
                  <c:v>3.6329E-2</c:v>
                </c:pt>
                <c:pt idx="270">
                  <c:v>3.5890000000000005E-2</c:v>
                </c:pt>
                <c:pt idx="271">
                  <c:v>3.5446000000000005E-2</c:v>
                </c:pt>
                <c:pt idx="272">
                  <c:v>3.5018000000000001E-2</c:v>
                </c:pt>
                <c:pt idx="273">
                  <c:v>3.468800000000001E-2</c:v>
                </c:pt>
                <c:pt idx="274">
                  <c:v>3.4050999999999998E-2</c:v>
                </c:pt>
                <c:pt idx="275">
                  <c:v>3.3817E-2</c:v>
                </c:pt>
                <c:pt idx="276">
                  <c:v>3.3319000000000001E-2</c:v>
                </c:pt>
                <c:pt idx="277">
                  <c:v>3.3030999999999998E-2</c:v>
                </c:pt>
                <c:pt idx="278">
                  <c:v>3.2524000000000004E-2</c:v>
                </c:pt>
                <c:pt idx="279">
                  <c:v>3.2157999999999999E-2</c:v>
                </c:pt>
                <c:pt idx="280">
                  <c:v>3.1885000000000149E-2</c:v>
                </c:pt>
                <c:pt idx="281">
                  <c:v>3.1140999999999999E-2</c:v>
                </c:pt>
                <c:pt idx="282">
                  <c:v>3.0672000000000105E-2</c:v>
                </c:pt>
                <c:pt idx="283">
                  <c:v>3.0342999999999998E-2</c:v>
                </c:pt>
                <c:pt idx="284">
                  <c:v>3.0066999999999997E-2</c:v>
                </c:pt>
                <c:pt idx="285">
                  <c:v>2.9557999999999997E-2</c:v>
                </c:pt>
                <c:pt idx="286">
                  <c:v>2.9380999999999997E-2</c:v>
                </c:pt>
                <c:pt idx="287">
                  <c:v>2.8992E-2</c:v>
                </c:pt>
                <c:pt idx="288">
                  <c:v>2.8680999999999998E-2</c:v>
                </c:pt>
                <c:pt idx="289">
                  <c:v>2.8336E-2</c:v>
                </c:pt>
                <c:pt idx="290">
                  <c:v>2.7928999999999999E-2</c:v>
                </c:pt>
                <c:pt idx="291">
                  <c:v>2.770800000000001E-2</c:v>
                </c:pt>
                <c:pt idx="292">
                  <c:v>2.7400000000000115E-2</c:v>
                </c:pt>
                <c:pt idx="293">
                  <c:v>2.7058000000000002E-2</c:v>
                </c:pt>
                <c:pt idx="294">
                  <c:v>2.6696000000000001E-2</c:v>
                </c:pt>
                <c:pt idx="295">
                  <c:v>2.6412000000000001E-2</c:v>
                </c:pt>
                <c:pt idx="296">
                  <c:v>2.608800000000001E-2</c:v>
                </c:pt>
                <c:pt idx="297">
                  <c:v>2.5545999999999999E-2</c:v>
                </c:pt>
                <c:pt idx="298">
                  <c:v>2.5145000000000001E-2</c:v>
                </c:pt>
                <c:pt idx="299">
                  <c:v>2.4858000000000002E-2</c:v>
                </c:pt>
                <c:pt idx="300">
                  <c:v>2.4503999999999998E-2</c:v>
                </c:pt>
                <c:pt idx="301">
                  <c:v>2.4229000000000001E-2</c:v>
                </c:pt>
                <c:pt idx="302">
                  <c:v>2.3951999999999998E-2</c:v>
                </c:pt>
                <c:pt idx="303">
                  <c:v>2.3701E-2</c:v>
                </c:pt>
                <c:pt idx="304">
                  <c:v>2.3432000000000001E-2</c:v>
                </c:pt>
                <c:pt idx="305">
                  <c:v>2.3139E-2</c:v>
                </c:pt>
                <c:pt idx="306">
                  <c:v>2.2850999999999996E-2</c:v>
                </c:pt>
                <c:pt idx="307">
                  <c:v>2.2564999999999998E-2</c:v>
                </c:pt>
                <c:pt idx="308">
                  <c:v>2.232700000000001E-2</c:v>
                </c:pt>
                <c:pt idx="309">
                  <c:v>2.2096999999999999E-2</c:v>
                </c:pt>
                <c:pt idx="310">
                  <c:v>2.1840000000000012E-2</c:v>
                </c:pt>
                <c:pt idx="311">
                  <c:v>2.1624000000000001E-2</c:v>
                </c:pt>
                <c:pt idx="312">
                  <c:v>2.1286000000000006E-2</c:v>
                </c:pt>
                <c:pt idx="313">
                  <c:v>2.0919999999999998E-2</c:v>
                </c:pt>
                <c:pt idx="314">
                  <c:v>2.0680000000000011E-2</c:v>
                </c:pt>
                <c:pt idx="315">
                  <c:v>2.0394999999999993E-2</c:v>
                </c:pt>
                <c:pt idx="316">
                  <c:v>2.0174000000000001E-2</c:v>
                </c:pt>
                <c:pt idx="317">
                  <c:v>1.9957999999999997E-2</c:v>
                </c:pt>
                <c:pt idx="318">
                  <c:v>1.9734000000000043E-2</c:v>
                </c:pt>
                <c:pt idx="319">
                  <c:v>1.954500000000008E-2</c:v>
                </c:pt>
                <c:pt idx="320">
                  <c:v>1.9343000000000075E-2</c:v>
                </c:pt>
                <c:pt idx="321">
                  <c:v>1.9148999999999999E-2</c:v>
                </c:pt>
                <c:pt idx="322">
                  <c:v>1.8935999999999998E-2</c:v>
                </c:pt>
                <c:pt idx="323">
                  <c:v>1.8698999999999997E-2</c:v>
                </c:pt>
                <c:pt idx="324">
                  <c:v>1.8521999999999997E-2</c:v>
                </c:pt>
                <c:pt idx="325">
                  <c:v>1.8362999999999997E-2</c:v>
                </c:pt>
                <c:pt idx="326">
                  <c:v>1.8199999999999997E-2</c:v>
                </c:pt>
                <c:pt idx="327">
                  <c:v>1.7936999999999998E-2</c:v>
                </c:pt>
                <c:pt idx="328">
                  <c:v>1.7645999999999998E-2</c:v>
                </c:pt>
                <c:pt idx="329">
                  <c:v>1.7419999999999998E-2</c:v>
                </c:pt>
                <c:pt idx="330">
                  <c:v>1.7196999999999997E-2</c:v>
                </c:pt>
                <c:pt idx="331">
                  <c:v>1.7033999999999997E-2</c:v>
                </c:pt>
                <c:pt idx="332">
                  <c:v>1.6860000000000076E-2</c:v>
                </c:pt>
                <c:pt idx="333">
                  <c:v>1.6714000000000003E-2</c:v>
                </c:pt>
                <c:pt idx="334">
                  <c:v>1.6535999999999999E-2</c:v>
                </c:pt>
                <c:pt idx="335">
                  <c:v>1.6365999999999999E-2</c:v>
                </c:pt>
                <c:pt idx="336">
                  <c:v>1.6212999999999998E-2</c:v>
                </c:pt>
                <c:pt idx="337">
                  <c:v>1.6094999999999998E-2</c:v>
                </c:pt>
                <c:pt idx="338">
                  <c:v>1.5942000000000001E-2</c:v>
                </c:pt>
                <c:pt idx="339">
                  <c:v>1.5821000000000005E-2</c:v>
                </c:pt>
                <c:pt idx="340">
                  <c:v>1.5746999999999997E-2</c:v>
                </c:pt>
                <c:pt idx="341">
                  <c:v>1.5578999999999996E-2</c:v>
                </c:pt>
                <c:pt idx="342">
                  <c:v>1.5465999999999997E-2</c:v>
                </c:pt>
                <c:pt idx="343">
                  <c:v>1.5213999999999998E-2</c:v>
                </c:pt>
                <c:pt idx="344">
                  <c:v>1.4932999999999998E-2</c:v>
                </c:pt>
                <c:pt idx="345">
                  <c:v>1.4788999999999997E-2</c:v>
                </c:pt>
                <c:pt idx="346">
                  <c:v>1.4747000000000001E-2</c:v>
                </c:pt>
                <c:pt idx="347">
                  <c:v>1.4551999999999994E-2</c:v>
                </c:pt>
                <c:pt idx="348">
                  <c:v>1.4485999999999999E-2</c:v>
                </c:pt>
                <c:pt idx="349">
                  <c:v>1.4355999999999996E-2</c:v>
                </c:pt>
                <c:pt idx="350">
                  <c:v>1.4131999999999994E-2</c:v>
                </c:pt>
                <c:pt idx="351">
                  <c:v>1.4166999999999996E-2</c:v>
                </c:pt>
                <c:pt idx="352">
                  <c:v>1.4015999999999942E-2</c:v>
                </c:pt>
                <c:pt idx="353">
                  <c:v>1.3869999999999997E-2</c:v>
                </c:pt>
                <c:pt idx="354">
                  <c:v>1.3769999999999999E-2</c:v>
                </c:pt>
                <c:pt idx="355">
                  <c:v>1.3631999999999998E-2</c:v>
                </c:pt>
                <c:pt idx="356">
                  <c:v>1.3583000000000001E-2</c:v>
                </c:pt>
                <c:pt idx="357">
                  <c:v>1.3391999999999999E-2</c:v>
                </c:pt>
                <c:pt idx="358">
                  <c:v>1.3347999999999999E-2</c:v>
                </c:pt>
                <c:pt idx="359">
                  <c:v>1.3120999999999997E-2</c:v>
                </c:pt>
                <c:pt idx="360">
                  <c:v>1.2937999999999998E-2</c:v>
                </c:pt>
                <c:pt idx="361">
                  <c:v>1.2903000000000001E-2</c:v>
                </c:pt>
                <c:pt idx="362">
                  <c:v>1.2818999999999994E-2</c:v>
                </c:pt>
                <c:pt idx="363">
                  <c:v>1.2579E-2</c:v>
                </c:pt>
                <c:pt idx="364">
                  <c:v>1.2714E-2</c:v>
                </c:pt>
                <c:pt idx="365">
                  <c:v>1.2470999999999998E-2</c:v>
                </c:pt>
                <c:pt idx="366">
                  <c:v>1.2386999999999999E-2</c:v>
                </c:pt>
                <c:pt idx="367">
                  <c:v>1.231199999999999E-2</c:v>
                </c:pt>
                <c:pt idx="368">
                  <c:v>1.2181999999999998E-2</c:v>
                </c:pt>
                <c:pt idx="369">
                  <c:v>1.2159E-2</c:v>
                </c:pt>
                <c:pt idx="370">
                  <c:v>1.2086E-2</c:v>
                </c:pt>
                <c:pt idx="371">
                  <c:v>1.2014999999999948E-2</c:v>
                </c:pt>
                <c:pt idx="372">
                  <c:v>1.1847999999999997E-2</c:v>
                </c:pt>
                <c:pt idx="373">
                  <c:v>1.1769999999999999E-2</c:v>
                </c:pt>
                <c:pt idx="374">
                  <c:v>1.1803000000000057E-2</c:v>
                </c:pt>
                <c:pt idx="375">
                  <c:v>1.1597999999999994E-2</c:v>
                </c:pt>
                <c:pt idx="376">
                  <c:v>1.1427000000000001E-2</c:v>
                </c:pt>
                <c:pt idx="377">
                  <c:v>1.1397999999999998E-2</c:v>
                </c:pt>
                <c:pt idx="378">
                  <c:v>1.1306999999999999E-2</c:v>
                </c:pt>
                <c:pt idx="379">
                  <c:v>1.1292999999999996E-2</c:v>
                </c:pt>
                <c:pt idx="380">
                  <c:v>1.1158999999999999E-2</c:v>
                </c:pt>
                <c:pt idx="381">
                  <c:v>1.1045999999999997E-2</c:v>
                </c:pt>
                <c:pt idx="382">
                  <c:v>1.1029999999999998E-2</c:v>
                </c:pt>
                <c:pt idx="383">
                  <c:v>1.0945000000000003E-2</c:v>
                </c:pt>
                <c:pt idx="384">
                  <c:v>1.0846999999999999E-2</c:v>
                </c:pt>
                <c:pt idx="385">
                  <c:v>1.0744999999999999E-2</c:v>
                </c:pt>
                <c:pt idx="386">
                  <c:v>1.0683000000000003E-2</c:v>
                </c:pt>
                <c:pt idx="387">
                  <c:v>1.0592999999999998E-2</c:v>
                </c:pt>
                <c:pt idx="388">
                  <c:v>1.0533999999999998E-2</c:v>
                </c:pt>
                <c:pt idx="389">
                  <c:v>1.0445999999999997E-2</c:v>
                </c:pt>
                <c:pt idx="390">
                  <c:v>1.0348999999999994E-2</c:v>
                </c:pt>
                <c:pt idx="391">
                  <c:v>1.0211999999999994E-2</c:v>
                </c:pt>
                <c:pt idx="392">
                  <c:v>1.0099999999999941E-2</c:v>
                </c:pt>
                <c:pt idx="393">
                  <c:v>1.0043999999999996E-2</c:v>
                </c:pt>
                <c:pt idx="394">
                  <c:v>9.9970000000000267E-3</c:v>
                </c:pt>
                <c:pt idx="395">
                  <c:v>9.9840000000000068E-3</c:v>
                </c:pt>
                <c:pt idx="396">
                  <c:v>9.8460000000000266E-3</c:v>
                </c:pt>
                <c:pt idx="397">
                  <c:v>9.7490000000000007E-3</c:v>
                </c:pt>
                <c:pt idx="398">
                  <c:v>9.6720000000000417E-3</c:v>
                </c:pt>
                <c:pt idx="399">
                  <c:v>9.6110000000000015E-3</c:v>
                </c:pt>
                <c:pt idx="400">
                  <c:v>9.5920000000000068E-3</c:v>
                </c:pt>
                <c:pt idx="401">
                  <c:v>9.5610000000000226E-3</c:v>
                </c:pt>
                <c:pt idx="402">
                  <c:v>9.3910000000000226E-3</c:v>
                </c:pt>
                <c:pt idx="403">
                  <c:v>9.3310000000000025E-3</c:v>
                </c:pt>
                <c:pt idx="404">
                  <c:v>9.3210000000000046E-3</c:v>
                </c:pt>
                <c:pt idx="405">
                  <c:v>9.1260000000000022E-3</c:v>
                </c:pt>
                <c:pt idx="406">
                  <c:v>9.0340000000000004E-3</c:v>
                </c:pt>
                <c:pt idx="407">
                  <c:v>8.9710000000000067E-3</c:v>
                </c:pt>
                <c:pt idx="408">
                  <c:v>8.7690000000000008E-3</c:v>
                </c:pt>
                <c:pt idx="409">
                  <c:v>8.6600000000000028E-3</c:v>
                </c:pt>
                <c:pt idx="410">
                  <c:v>8.6320000000000008E-3</c:v>
                </c:pt>
                <c:pt idx="411">
                  <c:v>8.5300000000000046E-3</c:v>
                </c:pt>
                <c:pt idx="412">
                  <c:v>8.4830000000000461E-3</c:v>
                </c:pt>
                <c:pt idx="413">
                  <c:v>8.4830000000000461E-3</c:v>
                </c:pt>
                <c:pt idx="414">
                  <c:v>8.3870000000000246E-3</c:v>
                </c:pt>
                <c:pt idx="415">
                  <c:v>8.3570000000000623E-3</c:v>
                </c:pt>
                <c:pt idx="416">
                  <c:v>8.3600000000000566E-3</c:v>
                </c:pt>
                <c:pt idx="417">
                  <c:v>8.3550000000000724E-3</c:v>
                </c:pt>
                <c:pt idx="418">
                  <c:v>8.3620000000000708E-3</c:v>
                </c:pt>
                <c:pt idx="419">
                  <c:v>8.3070000000000227E-3</c:v>
                </c:pt>
                <c:pt idx="420">
                  <c:v>8.3020000000000593E-3</c:v>
                </c:pt>
                <c:pt idx="421">
                  <c:v>8.294000000000001E-3</c:v>
                </c:pt>
                <c:pt idx="422">
                  <c:v>8.2500000000000247E-3</c:v>
                </c:pt>
                <c:pt idx="423">
                  <c:v>8.1890000000000226E-3</c:v>
                </c:pt>
                <c:pt idx="424">
                  <c:v>8.1680000000000016E-3</c:v>
                </c:pt>
                <c:pt idx="425">
                  <c:v>8.1550000000000268E-3</c:v>
                </c:pt>
                <c:pt idx="426">
                  <c:v>8.1220000000000007E-3</c:v>
                </c:pt>
                <c:pt idx="427">
                  <c:v>8.0450000000000226E-3</c:v>
                </c:pt>
                <c:pt idx="428">
                  <c:v>7.9900000000000335E-3</c:v>
                </c:pt>
                <c:pt idx="429">
                  <c:v>7.866999999999999E-3</c:v>
                </c:pt>
                <c:pt idx="430">
                  <c:v>7.925999999999999E-3</c:v>
                </c:pt>
                <c:pt idx="431">
                  <c:v>7.9050000000000353E-3</c:v>
                </c:pt>
                <c:pt idx="432">
                  <c:v>7.8400000000000032E-3</c:v>
                </c:pt>
                <c:pt idx="433">
                  <c:v>7.7849999999999994E-3</c:v>
                </c:pt>
                <c:pt idx="434">
                  <c:v>7.7900000000000269E-3</c:v>
                </c:pt>
                <c:pt idx="435">
                  <c:v>7.7220000000000014E-3</c:v>
                </c:pt>
                <c:pt idx="436">
                  <c:v>7.7179999999999992E-3</c:v>
                </c:pt>
                <c:pt idx="437">
                  <c:v>7.6770000000000024E-3</c:v>
                </c:pt>
                <c:pt idx="438">
                  <c:v>7.5840000000000178E-3</c:v>
                </c:pt>
                <c:pt idx="439">
                  <c:v>7.6170000000000014E-3</c:v>
                </c:pt>
                <c:pt idx="440">
                  <c:v>7.5840000000000178E-3</c:v>
                </c:pt>
                <c:pt idx="441">
                  <c:v>7.4870000000000223E-3</c:v>
                </c:pt>
                <c:pt idx="442">
                  <c:v>7.5029999999999993E-3</c:v>
                </c:pt>
                <c:pt idx="443">
                  <c:v>7.4380000000000331E-3</c:v>
                </c:pt>
                <c:pt idx="444">
                  <c:v>7.4710000000000436E-3</c:v>
                </c:pt>
                <c:pt idx="445">
                  <c:v>7.4220000000000024E-3</c:v>
                </c:pt>
                <c:pt idx="446">
                  <c:v>7.3750000000000204E-3</c:v>
                </c:pt>
                <c:pt idx="447">
                  <c:v>7.3279999999999977E-3</c:v>
                </c:pt>
                <c:pt idx="448">
                  <c:v>7.2970000000000014E-3</c:v>
                </c:pt>
                <c:pt idx="449">
                  <c:v>7.3310000000000233E-3</c:v>
                </c:pt>
                <c:pt idx="450">
                  <c:v>7.2820000000000124E-3</c:v>
                </c:pt>
                <c:pt idx="451">
                  <c:v>7.1959999999999984E-3</c:v>
                </c:pt>
                <c:pt idx="452">
                  <c:v>7.1600000000000014E-3</c:v>
                </c:pt>
                <c:pt idx="453">
                  <c:v>7.1910000000000134E-3</c:v>
                </c:pt>
                <c:pt idx="454">
                  <c:v>7.0720000000000218E-3</c:v>
                </c:pt>
                <c:pt idx="455">
                  <c:v>7.1089999999999973E-3</c:v>
                </c:pt>
                <c:pt idx="456">
                  <c:v>7.0610000000000134E-3</c:v>
                </c:pt>
                <c:pt idx="457">
                  <c:v>6.9780000000000337E-3</c:v>
                </c:pt>
                <c:pt idx="458">
                  <c:v>6.9770000000000248E-3</c:v>
                </c:pt>
                <c:pt idx="459">
                  <c:v>7.022999999999998E-3</c:v>
                </c:pt>
                <c:pt idx="460">
                  <c:v>6.9710000000000449E-3</c:v>
                </c:pt>
                <c:pt idx="461">
                  <c:v>6.9710000000000449E-3</c:v>
                </c:pt>
                <c:pt idx="462">
                  <c:v>6.9240000000000013E-3</c:v>
                </c:pt>
                <c:pt idx="463">
                  <c:v>6.9180000000000188E-3</c:v>
                </c:pt>
                <c:pt idx="464">
                  <c:v>6.9180000000000188E-3</c:v>
                </c:pt>
                <c:pt idx="465">
                  <c:v>6.7400000000000133E-3</c:v>
                </c:pt>
                <c:pt idx="466">
                  <c:v>6.7659999999999994E-3</c:v>
                </c:pt>
                <c:pt idx="467">
                  <c:v>6.8060000000000134E-3</c:v>
                </c:pt>
                <c:pt idx="468">
                  <c:v>6.7480000000000187E-3</c:v>
                </c:pt>
                <c:pt idx="469">
                  <c:v>6.6529999999999992E-3</c:v>
                </c:pt>
                <c:pt idx="470">
                  <c:v>6.7189999999999993E-3</c:v>
                </c:pt>
                <c:pt idx="471">
                  <c:v>6.6360000000000134E-3</c:v>
                </c:pt>
                <c:pt idx="472">
                  <c:v>6.5749999999999984E-3</c:v>
                </c:pt>
                <c:pt idx="473">
                  <c:v>6.5990000000000198E-3</c:v>
                </c:pt>
                <c:pt idx="474">
                  <c:v>6.5510000000000134E-3</c:v>
                </c:pt>
                <c:pt idx="475">
                  <c:v>6.4880000000000198E-3</c:v>
                </c:pt>
                <c:pt idx="476">
                  <c:v>6.4290000000000198E-3</c:v>
                </c:pt>
                <c:pt idx="477">
                  <c:v>6.4420000000000241E-3</c:v>
                </c:pt>
                <c:pt idx="478">
                  <c:v>6.3989999999999984E-3</c:v>
                </c:pt>
                <c:pt idx="479">
                  <c:v>6.4040000000000034E-3</c:v>
                </c:pt>
                <c:pt idx="480">
                  <c:v>6.3340000000000124E-3</c:v>
                </c:pt>
                <c:pt idx="481">
                  <c:v>6.2020000000000113E-3</c:v>
                </c:pt>
                <c:pt idx="482">
                  <c:v>6.0740000000000134E-3</c:v>
                </c:pt>
                <c:pt idx="483">
                  <c:v>6.0199999999999984E-3</c:v>
                </c:pt>
                <c:pt idx="484">
                  <c:v>6.2340000000000034E-3</c:v>
                </c:pt>
                <c:pt idx="485">
                  <c:v>6.017999999999999E-3</c:v>
                </c:pt>
                <c:pt idx="486">
                  <c:v>5.9619999999999994E-3</c:v>
                </c:pt>
                <c:pt idx="487">
                  <c:v>5.9790000000000381E-3</c:v>
                </c:pt>
                <c:pt idx="488">
                  <c:v>5.7659999999999994E-3</c:v>
                </c:pt>
                <c:pt idx="489">
                  <c:v>5.9310000000000404E-3</c:v>
                </c:pt>
                <c:pt idx="490">
                  <c:v>5.8129999999999987E-3</c:v>
                </c:pt>
                <c:pt idx="491">
                  <c:v>5.5770000000000134E-3</c:v>
                </c:pt>
                <c:pt idx="492">
                  <c:v>5.6469999999999992E-3</c:v>
                </c:pt>
                <c:pt idx="493">
                  <c:v>5.7500000000000034E-3</c:v>
                </c:pt>
                <c:pt idx="494">
                  <c:v>5.5640000000000004E-3</c:v>
                </c:pt>
                <c:pt idx="495">
                  <c:v>5.6009999999999983E-3</c:v>
                </c:pt>
                <c:pt idx="496">
                  <c:v>5.4270000000000004E-3</c:v>
                </c:pt>
                <c:pt idx="497">
                  <c:v>5.3209999999999985E-3</c:v>
                </c:pt>
                <c:pt idx="498">
                  <c:v>5.3109999999999997E-3</c:v>
                </c:pt>
                <c:pt idx="499">
                  <c:v>5.3249999999999955E-3</c:v>
                </c:pt>
                <c:pt idx="500">
                  <c:v>5.2600000000000034E-3</c:v>
                </c:pt>
                <c:pt idx="501">
                  <c:v>5.2559999999999994E-3</c:v>
                </c:pt>
                <c:pt idx="502">
                  <c:v>5.2010000000000207E-3</c:v>
                </c:pt>
                <c:pt idx="503">
                  <c:v>4.9900000000000205E-3</c:v>
                </c:pt>
                <c:pt idx="504">
                  <c:v>4.9910000000000223E-3</c:v>
                </c:pt>
                <c:pt idx="505">
                  <c:v>4.8889999999999984E-3</c:v>
                </c:pt>
                <c:pt idx="506">
                  <c:v>4.7170000000000024E-3</c:v>
                </c:pt>
                <c:pt idx="507">
                  <c:v>4.6079999999999975E-3</c:v>
                </c:pt>
                <c:pt idx="508">
                  <c:v>4.5840000000000004E-3</c:v>
                </c:pt>
                <c:pt idx="509">
                  <c:v>4.4629999999999982E-3</c:v>
                </c:pt>
                <c:pt idx="510">
                  <c:v>4.2270000000000016E-3</c:v>
                </c:pt>
                <c:pt idx="511">
                  <c:v>3.8969999999999981E-3</c:v>
                </c:pt>
                <c:pt idx="512">
                  <c:v>3.5910000000000052E-3</c:v>
                </c:pt>
                <c:pt idx="513">
                  <c:v>3.3170000000000092E-3</c:v>
                </c:pt>
                <c:pt idx="514">
                  <c:v>3.039E-3</c:v>
                </c:pt>
                <c:pt idx="515">
                  <c:v>2.5950000000000001E-3</c:v>
                </c:pt>
                <c:pt idx="516">
                  <c:v>2.2590000000000002E-3</c:v>
                </c:pt>
                <c:pt idx="517">
                  <c:v>1.8460000000000095E-3</c:v>
                </c:pt>
                <c:pt idx="518">
                  <c:v>1.3439999999999978E-3</c:v>
                </c:pt>
                <c:pt idx="519">
                  <c:v>8.7600000000000048E-4</c:v>
                </c:pt>
                <c:pt idx="520">
                  <c:v>5.5800000000000001E-4</c:v>
                </c:pt>
                <c:pt idx="521">
                  <c:v>1.6199999999999551E-4</c:v>
                </c:pt>
                <c:pt idx="522">
                  <c:v>0</c:v>
                </c:pt>
                <c:pt idx="523">
                  <c:v>1.1299999999999504E-4</c:v>
                </c:pt>
                <c:pt idx="524">
                  <c:v>1.5099999999999836E-4</c:v>
                </c:pt>
                <c:pt idx="525">
                  <c:v>3.719999999999988E-4</c:v>
                </c:pt>
                <c:pt idx="526">
                  <c:v>6.7800000000000184E-4</c:v>
                </c:pt>
                <c:pt idx="527">
                  <c:v>1.1499999999999978E-3</c:v>
                </c:pt>
                <c:pt idx="528">
                  <c:v>1.5159999999999959E-3</c:v>
                </c:pt>
                <c:pt idx="529">
                  <c:v>1.5830000000000065E-3</c:v>
                </c:pt>
                <c:pt idx="530">
                  <c:v>1.8279999999999959E-3</c:v>
                </c:pt>
                <c:pt idx="531">
                  <c:v>1.9190000000000025E-3</c:v>
                </c:pt>
                <c:pt idx="532">
                  <c:v>1.8540000000000106E-3</c:v>
                </c:pt>
                <c:pt idx="533">
                  <c:v>1.8730000000000057E-3</c:v>
                </c:pt>
                <c:pt idx="534">
                  <c:v>1.9379999999999953E-3</c:v>
                </c:pt>
                <c:pt idx="535">
                  <c:v>1.9300000000000122E-3</c:v>
                </c:pt>
                <c:pt idx="536">
                  <c:v>1.8549999999999955E-3</c:v>
                </c:pt>
                <c:pt idx="537">
                  <c:v>1.8610000000000089E-3</c:v>
                </c:pt>
                <c:pt idx="538">
                  <c:v>1.8899999999999961E-3</c:v>
                </c:pt>
                <c:pt idx="539">
                  <c:v>1.8239999999999992E-3</c:v>
                </c:pt>
                <c:pt idx="540">
                  <c:v>1.7220000000000076E-3</c:v>
                </c:pt>
                <c:pt idx="541">
                  <c:v>1.662999999999998E-3</c:v>
                </c:pt>
                <c:pt idx="542">
                  <c:v>1.6019999999999993E-3</c:v>
                </c:pt>
                <c:pt idx="543">
                  <c:v>1.5340000000000074E-3</c:v>
                </c:pt>
                <c:pt idx="544">
                  <c:v>1.5379999999999977E-3</c:v>
                </c:pt>
                <c:pt idx="545">
                  <c:v>1.455999999999999E-3</c:v>
                </c:pt>
                <c:pt idx="546">
                  <c:v>1.4119999999999938E-3</c:v>
                </c:pt>
                <c:pt idx="547">
                  <c:v>1.347999999999995E-3</c:v>
                </c:pt>
                <c:pt idx="548">
                  <c:v>1.3849999999999973E-3</c:v>
                </c:pt>
                <c:pt idx="549">
                  <c:v>1.3969999999999961E-3</c:v>
                </c:pt>
                <c:pt idx="550">
                  <c:v>1.4839999999999992E-3</c:v>
                </c:pt>
                <c:pt idx="551">
                  <c:v>1.4049999999999959E-3</c:v>
                </c:pt>
                <c:pt idx="552">
                  <c:v>1.458999999999995E-3</c:v>
                </c:pt>
                <c:pt idx="553">
                  <c:v>1.5060000000000067E-3</c:v>
                </c:pt>
                <c:pt idx="554">
                  <c:v>1.4819999999999972E-3</c:v>
                </c:pt>
                <c:pt idx="555">
                  <c:v>1.5319999999999978E-3</c:v>
                </c:pt>
                <c:pt idx="556">
                  <c:v>1.5249999999999986E-3</c:v>
                </c:pt>
                <c:pt idx="557">
                  <c:v>1.6669999999999981E-3</c:v>
                </c:pt>
                <c:pt idx="558">
                  <c:v>1.7779999999999949E-3</c:v>
                </c:pt>
                <c:pt idx="559">
                  <c:v>1.8269999999999953E-3</c:v>
                </c:pt>
                <c:pt idx="560">
                  <c:v>1.8099999999999991E-3</c:v>
                </c:pt>
                <c:pt idx="561">
                  <c:v>1.9220000000000109E-3</c:v>
                </c:pt>
                <c:pt idx="562">
                  <c:v>1.7449999999999966E-3</c:v>
                </c:pt>
                <c:pt idx="563">
                  <c:v>1.8839999999999968E-3</c:v>
                </c:pt>
                <c:pt idx="564">
                  <c:v>1.9169999999999981E-3</c:v>
                </c:pt>
                <c:pt idx="565">
                  <c:v>1.7329999999999984E-3</c:v>
                </c:pt>
                <c:pt idx="566">
                  <c:v>1.9559999999999994E-3</c:v>
                </c:pt>
                <c:pt idx="567">
                  <c:v>1.9249999999999981E-3</c:v>
                </c:pt>
                <c:pt idx="568">
                  <c:v>1.7970000000000052E-3</c:v>
                </c:pt>
                <c:pt idx="569">
                  <c:v>1.8650000000000045E-3</c:v>
                </c:pt>
                <c:pt idx="570">
                  <c:v>1.8289999999999973E-3</c:v>
                </c:pt>
                <c:pt idx="571">
                  <c:v>1.792999999999996E-3</c:v>
                </c:pt>
                <c:pt idx="572">
                  <c:v>1.7640000000000075E-3</c:v>
                </c:pt>
                <c:pt idx="573">
                  <c:v>1.8309999999999993E-3</c:v>
                </c:pt>
                <c:pt idx="574">
                  <c:v>1.6850000000000053E-3</c:v>
                </c:pt>
                <c:pt idx="575">
                  <c:v>1.6419999999999976E-3</c:v>
                </c:pt>
                <c:pt idx="576">
                  <c:v>1.5299999999999958E-3</c:v>
                </c:pt>
                <c:pt idx="577">
                  <c:v>1.4199999999999929E-3</c:v>
                </c:pt>
                <c:pt idx="578">
                  <c:v>1.2939999999999959E-3</c:v>
                </c:pt>
                <c:pt idx="579">
                  <c:v>1.3429999999999981E-3</c:v>
                </c:pt>
                <c:pt idx="580">
                  <c:v>1.1650000000000041E-3</c:v>
                </c:pt>
              </c:numCache>
            </c:numRef>
          </c:yVal>
          <c:smooth val="1"/>
        </c:ser>
        <c:axId val="129414656"/>
        <c:axId val="130651264"/>
      </c:scatterChart>
      <c:valAx>
        <c:axId val="129414656"/>
        <c:scaling>
          <c:orientation val="minMax"/>
          <c:max val="500"/>
          <c:min val="2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ʎ</a:t>
                </a:r>
                <a:r>
                  <a:rPr lang="fr-FR" sz="1400" b="1" baseline="0" dirty="0" smtClean="0">
                    <a:latin typeface="Bell MT" pitchFamily="18" charset="0"/>
                    <a:cs typeface="Times New Roman" pitchFamily="18" charset="0"/>
                  </a:rPr>
                  <a:t> </a:t>
                </a: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(nm</a:t>
                </a: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5428412037037047"/>
              <c:y val="0.8800051587301585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0651264"/>
        <c:crosses val="autoZero"/>
        <c:crossBetween val="midCat"/>
      </c:valAx>
      <c:valAx>
        <c:axId val="130651264"/>
        <c:scaling>
          <c:orientation val="minMax"/>
          <c:max val="2.2000000000000002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Absorbance</a:t>
                </a:r>
              </a:p>
            </c:rich>
          </c:tx>
          <c:layout>
            <c:manualLayout>
              <c:xMode val="edge"/>
              <c:yMode val="edge"/>
              <c:x val="2.2526388888888887E-2"/>
              <c:y val="0.19355357142857116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414656"/>
        <c:crosses val="autoZero"/>
        <c:crossBetween val="midCat"/>
      </c:valAx>
      <c:spPr>
        <a:ln w="2222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751546296296296"/>
          <c:y val="5.5377777777777783E-2"/>
          <c:w val="0.35452272727272865"/>
          <c:h val="0.2505353174603166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view3D>
      <c:rAngAx val="1"/>
    </c:view3D>
    <c:floor>
      <c:spPr>
        <a:ln w="28575">
          <a:solidFill>
            <a:sysClr val="windowText" lastClr="000000"/>
          </a:solidFill>
        </a:ln>
      </c:spPr>
    </c:floor>
    <c:sideWall>
      <c:spPr>
        <a:ln w="28575">
          <a:solidFill>
            <a:sysClr val="windowText" lastClr="000000"/>
          </a:solidFill>
        </a:ln>
      </c:spPr>
    </c:sideWall>
    <c:backWall>
      <c:spPr>
        <a:ln w="28575"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0.12555774278215223"/>
          <c:y val="2.8252405949256338E-2"/>
          <c:w val="0.87444225721784774"/>
          <c:h val="0.76174221199878489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3399"/>
            </a:solidFill>
          </c:spPr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cat>
            <c:strRef>
              <c:f>Feuil3!$C$3:$E$3</c:f>
              <c:strCache>
                <c:ptCount val="3"/>
                <c:pt idx="0">
                  <c:v>Avant réaction </c:v>
                </c:pt>
                <c:pt idx="1">
                  <c:v>Test 1</c:v>
                </c:pt>
                <c:pt idx="2">
                  <c:v>Test 2 </c:v>
                </c:pt>
              </c:strCache>
            </c:strRef>
          </c:cat>
          <c:val>
            <c:numRef>
              <c:f>Feuil3!$C$4:$E$4</c:f>
              <c:numCache>
                <c:formatCode>0.00%</c:formatCode>
                <c:ptCount val="3"/>
                <c:pt idx="0">
                  <c:v>7.85E-2</c:v>
                </c:pt>
                <c:pt idx="1">
                  <c:v>0.27850000000000008</c:v>
                </c:pt>
                <c:pt idx="2">
                  <c:v>0.2215</c:v>
                </c:pt>
              </c:numCache>
            </c:numRef>
          </c:val>
        </c:ser>
        <c:shape val="cylinder"/>
        <c:axId val="130891776"/>
        <c:axId val="130893312"/>
        <c:axId val="0"/>
      </c:bar3DChart>
      <c:catAx>
        <c:axId val="130891776"/>
        <c:scaling>
          <c:orientation val="minMax"/>
        </c:scaling>
        <c:axPos val="b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0893312"/>
        <c:crosses val="autoZero"/>
        <c:auto val="1"/>
        <c:lblAlgn val="ctr"/>
        <c:lblOffset val="100"/>
      </c:catAx>
      <c:valAx>
        <c:axId val="130893312"/>
        <c:scaling>
          <c:orientation val="minMax"/>
        </c:scaling>
        <c:axPos val="l"/>
        <c:numFmt formatCode="0.0%" sourceLinked="0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0891776"/>
        <c:crosses val="autoZero"/>
        <c:crossBetween val="between"/>
      </c:valAx>
    </c:plotArea>
    <c:plotVisOnly val="1"/>
  </c:chart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27355555555517"/>
          <c:y val="3.0754761904761903E-2"/>
          <c:w val="0.7215995555555571"/>
          <c:h val="0.70749659948685906"/>
        </c:manualLayout>
      </c:layout>
      <c:scatterChart>
        <c:scatterStyle val="smoothMarker"/>
        <c:ser>
          <c:idx val="0"/>
          <c:order val="0"/>
          <c:tx>
            <c:strRef>
              <c:f>'FLUO 12 NaBH4 4h different y'!$B$1</c:f>
              <c:strCache>
                <c:ptCount val="1"/>
                <c:pt idx="0">
                  <c:v>250 nm</c:v>
                </c:pt>
              </c:strCache>
            </c:strRef>
          </c:tx>
          <c:spPr>
            <a:ln w="2857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y'!$B$2:$B$537</c:f>
              <c:numCache>
                <c:formatCode>General</c:formatCode>
                <c:ptCount val="536"/>
                <c:pt idx="0">
                  <c:v>58917.906000000003</c:v>
                </c:pt>
                <c:pt idx="1">
                  <c:v>60996.445</c:v>
                </c:pt>
                <c:pt idx="2">
                  <c:v>82057.75</c:v>
                </c:pt>
                <c:pt idx="3">
                  <c:v>102848.72</c:v>
                </c:pt>
                <c:pt idx="4">
                  <c:v>115777.28</c:v>
                </c:pt>
                <c:pt idx="5">
                  <c:v>121716.6700000003</c:v>
                </c:pt>
                <c:pt idx="6">
                  <c:v>120380.37000000002</c:v>
                </c:pt>
                <c:pt idx="7">
                  <c:v>141119.47</c:v>
                </c:pt>
                <c:pt idx="8">
                  <c:v>134145.06</c:v>
                </c:pt>
                <c:pt idx="9">
                  <c:v>127136.52</c:v>
                </c:pt>
                <c:pt idx="10">
                  <c:v>106750.3</c:v>
                </c:pt>
                <c:pt idx="11">
                  <c:v>96882.891000000003</c:v>
                </c:pt>
                <c:pt idx="12">
                  <c:v>85042.515999999989</c:v>
                </c:pt>
                <c:pt idx="13">
                  <c:v>75255.233999999968</c:v>
                </c:pt>
                <c:pt idx="14">
                  <c:v>59555.18</c:v>
                </c:pt>
                <c:pt idx="15">
                  <c:v>68415.648000000001</c:v>
                </c:pt>
                <c:pt idx="16">
                  <c:v>65376.702999999994</c:v>
                </c:pt>
                <c:pt idx="17">
                  <c:v>56430.132999999994</c:v>
                </c:pt>
                <c:pt idx="18">
                  <c:v>64082.272999999994</c:v>
                </c:pt>
                <c:pt idx="19">
                  <c:v>65435.351000000002</c:v>
                </c:pt>
                <c:pt idx="20">
                  <c:v>68147.593999999968</c:v>
                </c:pt>
                <c:pt idx="21">
                  <c:v>68100.827999999994</c:v>
                </c:pt>
                <c:pt idx="22">
                  <c:v>73441.991999999998</c:v>
                </c:pt>
                <c:pt idx="23">
                  <c:v>82983.164000000004</c:v>
                </c:pt>
                <c:pt idx="24">
                  <c:v>79482.436999999918</c:v>
                </c:pt>
                <c:pt idx="25">
                  <c:v>83700.789000000004</c:v>
                </c:pt>
                <c:pt idx="26">
                  <c:v>90335.187000000005</c:v>
                </c:pt>
                <c:pt idx="27">
                  <c:v>88560.883000000002</c:v>
                </c:pt>
                <c:pt idx="28">
                  <c:v>96077.702999999878</c:v>
                </c:pt>
                <c:pt idx="29">
                  <c:v>100437.6</c:v>
                </c:pt>
                <c:pt idx="30">
                  <c:v>103372.8</c:v>
                </c:pt>
                <c:pt idx="31">
                  <c:v>135645.09</c:v>
                </c:pt>
                <c:pt idx="32">
                  <c:v>151655.25</c:v>
                </c:pt>
                <c:pt idx="33">
                  <c:v>163085.12</c:v>
                </c:pt>
                <c:pt idx="34">
                  <c:v>179792.47999999998</c:v>
                </c:pt>
                <c:pt idx="35">
                  <c:v>204696.91</c:v>
                </c:pt>
                <c:pt idx="36">
                  <c:v>240325</c:v>
                </c:pt>
                <c:pt idx="37">
                  <c:v>250903.62</c:v>
                </c:pt>
                <c:pt idx="38">
                  <c:v>266230.84000000003</c:v>
                </c:pt>
                <c:pt idx="39">
                  <c:v>261217.61000000004</c:v>
                </c:pt>
                <c:pt idx="40">
                  <c:v>289148.37</c:v>
                </c:pt>
                <c:pt idx="41">
                  <c:v>300150.06</c:v>
                </c:pt>
                <c:pt idx="42">
                  <c:v>310598.2800000002</c:v>
                </c:pt>
                <c:pt idx="43">
                  <c:v>318171.0300000002</c:v>
                </c:pt>
                <c:pt idx="44">
                  <c:v>338188.44</c:v>
                </c:pt>
                <c:pt idx="45">
                  <c:v>350230.41000000021</c:v>
                </c:pt>
                <c:pt idx="46">
                  <c:v>335713.7200000002</c:v>
                </c:pt>
                <c:pt idx="47">
                  <c:v>341805.87</c:v>
                </c:pt>
                <c:pt idx="48">
                  <c:v>370272.69</c:v>
                </c:pt>
                <c:pt idx="49">
                  <c:v>379726.81</c:v>
                </c:pt>
                <c:pt idx="50">
                  <c:v>388569.62</c:v>
                </c:pt>
                <c:pt idx="51">
                  <c:v>393530.12</c:v>
                </c:pt>
                <c:pt idx="52">
                  <c:v>420185.81</c:v>
                </c:pt>
                <c:pt idx="53">
                  <c:v>403474.94</c:v>
                </c:pt>
                <c:pt idx="54">
                  <c:v>443012.91000000021</c:v>
                </c:pt>
                <c:pt idx="55">
                  <c:v>451365.9700000002</c:v>
                </c:pt>
                <c:pt idx="56">
                  <c:v>461757.41000000021</c:v>
                </c:pt>
                <c:pt idx="57">
                  <c:v>523427.59</c:v>
                </c:pt>
                <c:pt idx="58">
                  <c:v>605556.87</c:v>
                </c:pt>
                <c:pt idx="59">
                  <c:v>618494.18999999645</c:v>
                </c:pt>
                <c:pt idx="60">
                  <c:v>698183.94000000041</c:v>
                </c:pt>
                <c:pt idx="61">
                  <c:v>758919.12</c:v>
                </c:pt>
                <c:pt idx="62">
                  <c:v>814275.56</c:v>
                </c:pt>
                <c:pt idx="63">
                  <c:v>888098.06</c:v>
                </c:pt>
                <c:pt idx="64">
                  <c:v>991992.44000000041</c:v>
                </c:pt>
                <c:pt idx="65">
                  <c:v>1079206.9000000004</c:v>
                </c:pt>
                <c:pt idx="66">
                  <c:v>1192360.5</c:v>
                </c:pt>
                <c:pt idx="67">
                  <c:v>1288272.4000000004</c:v>
                </c:pt>
                <c:pt idx="68">
                  <c:v>1370648.2</c:v>
                </c:pt>
                <c:pt idx="69">
                  <c:v>1548916.6</c:v>
                </c:pt>
                <c:pt idx="70">
                  <c:v>1636167.1</c:v>
                </c:pt>
                <c:pt idx="71">
                  <c:v>1784846.9</c:v>
                </c:pt>
                <c:pt idx="72">
                  <c:v>1938689.5</c:v>
                </c:pt>
                <c:pt idx="73">
                  <c:v>2013515</c:v>
                </c:pt>
                <c:pt idx="74">
                  <c:v>2169097.2000000002</c:v>
                </c:pt>
                <c:pt idx="75">
                  <c:v>2391831.2000000002</c:v>
                </c:pt>
                <c:pt idx="76">
                  <c:v>2503297.2000000002</c:v>
                </c:pt>
                <c:pt idx="77">
                  <c:v>2691496</c:v>
                </c:pt>
                <c:pt idx="78">
                  <c:v>2893897.5</c:v>
                </c:pt>
                <c:pt idx="79">
                  <c:v>3136593.5</c:v>
                </c:pt>
                <c:pt idx="80">
                  <c:v>3253723.5</c:v>
                </c:pt>
                <c:pt idx="81">
                  <c:v>3529582</c:v>
                </c:pt>
                <c:pt idx="82">
                  <c:v>3752207.2</c:v>
                </c:pt>
                <c:pt idx="83">
                  <c:v>3939410</c:v>
                </c:pt>
                <c:pt idx="84">
                  <c:v>4143742.5</c:v>
                </c:pt>
                <c:pt idx="85">
                  <c:v>4398743.5</c:v>
                </c:pt>
                <c:pt idx="86">
                  <c:v>4621764.5</c:v>
                </c:pt>
                <c:pt idx="87">
                  <c:v>4841844.5</c:v>
                </c:pt>
                <c:pt idx="88">
                  <c:v>5098235.5</c:v>
                </c:pt>
                <c:pt idx="89">
                  <c:v>5300585.5</c:v>
                </c:pt>
                <c:pt idx="90">
                  <c:v>5635654.5</c:v>
                </c:pt>
                <c:pt idx="91">
                  <c:v>5861741.5</c:v>
                </c:pt>
                <c:pt idx="92">
                  <c:v>6059614</c:v>
                </c:pt>
                <c:pt idx="93">
                  <c:v>6353158.5</c:v>
                </c:pt>
                <c:pt idx="94">
                  <c:v>6517624</c:v>
                </c:pt>
                <c:pt idx="95">
                  <c:v>6888777.5</c:v>
                </c:pt>
                <c:pt idx="96">
                  <c:v>7170288.5</c:v>
                </c:pt>
                <c:pt idx="97">
                  <c:v>7467937.5</c:v>
                </c:pt>
                <c:pt idx="98">
                  <c:v>7864620.5</c:v>
                </c:pt>
                <c:pt idx="99">
                  <c:v>8124604</c:v>
                </c:pt>
                <c:pt idx="100">
                  <c:v>8353986.5</c:v>
                </c:pt>
                <c:pt idx="101">
                  <c:v>8649026</c:v>
                </c:pt>
                <c:pt idx="102">
                  <c:v>8888918</c:v>
                </c:pt>
                <c:pt idx="103">
                  <c:v>9274445</c:v>
                </c:pt>
                <c:pt idx="104">
                  <c:v>9468758</c:v>
                </c:pt>
                <c:pt idx="105">
                  <c:v>9791101</c:v>
                </c:pt>
                <c:pt idx="106">
                  <c:v>9936984</c:v>
                </c:pt>
                <c:pt idx="107">
                  <c:v>10285752</c:v>
                </c:pt>
                <c:pt idx="108">
                  <c:v>10486422</c:v>
                </c:pt>
                <c:pt idx="109">
                  <c:v>10766777</c:v>
                </c:pt>
                <c:pt idx="110">
                  <c:v>10931220</c:v>
                </c:pt>
                <c:pt idx="111">
                  <c:v>11256661</c:v>
                </c:pt>
                <c:pt idx="112">
                  <c:v>11392702</c:v>
                </c:pt>
                <c:pt idx="113">
                  <c:v>11496742</c:v>
                </c:pt>
                <c:pt idx="114">
                  <c:v>11805933</c:v>
                </c:pt>
                <c:pt idx="115">
                  <c:v>11957095</c:v>
                </c:pt>
                <c:pt idx="116">
                  <c:v>12151341</c:v>
                </c:pt>
                <c:pt idx="117">
                  <c:v>12363176</c:v>
                </c:pt>
                <c:pt idx="118">
                  <c:v>12518681</c:v>
                </c:pt>
                <c:pt idx="119">
                  <c:v>12688331</c:v>
                </c:pt>
                <c:pt idx="120">
                  <c:v>12732478</c:v>
                </c:pt>
                <c:pt idx="121">
                  <c:v>12647494</c:v>
                </c:pt>
                <c:pt idx="122">
                  <c:v>12953160</c:v>
                </c:pt>
                <c:pt idx="123">
                  <c:v>12925387</c:v>
                </c:pt>
                <c:pt idx="124">
                  <c:v>12838070</c:v>
                </c:pt>
                <c:pt idx="125">
                  <c:v>13047433</c:v>
                </c:pt>
                <c:pt idx="126">
                  <c:v>12982892</c:v>
                </c:pt>
                <c:pt idx="127">
                  <c:v>13062335</c:v>
                </c:pt>
                <c:pt idx="128">
                  <c:v>13200845</c:v>
                </c:pt>
                <c:pt idx="129">
                  <c:v>13160771</c:v>
                </c:pt>
                <c:pt idx="130">
                  <c:v>13180331</c:v>
                </c:pt>
                <c:pt idx="131">
                  <c:v>13087999</c:v>
                </c:pt>
                <c:pt idx="132">
                  <c:v>13046615</c:v>
                </c:pt>
                <c:pt idx="133">
                  <c:v>13105913</c:v>
                </c:pt>
                <c:pt idx="134">
                  <c:v>12966647</c:v>
                </c:pt>
                <c:pt idx="135">
                  <c:v>13020445</c:v>
                </c:pt>
                <c:pt idx="136">
                  <c:v>12972609</c:v>
                </c:pt>
                <c:pt idx="137">
                  <c:v>12876738</c:v>
                </c:pt>
                <c:pt idx="138">
                  <c:v>12895959</c:v>
                </c:pt>
                <c:pt idx="139">
                  <c:v>12883470</c:v>
                </c:pt>
                <c:pt idx="140">
                  <c:v>12846237</c:v>
                </c:pt>
                <c:pt idx="141">
                  <c:v>12774444</c:v>
                </c:pt>
                <c:pt idx="142">
                  <c:v>12804663</c:v>
                </c:pt>
                <c:pt idx="143">
                  <c:v>12670714</c:v>
                </c:pt>
                <c:pt idx="144">
                  <c:v>12647758</c:v>
                </c:pt>
                <c:pt idx="145">
                  <c:v>12615799</c:v>
                </c:pt>
                <c:pt idx="146">
                  <c:v>12440088</c:v>
                </c:pt>
                <c:pt idx="147">
                  <c:v>12561466</c:v>
                </c:pt>
                <c:pt idx="148">
                  <c:v>12425956</c:v>
                </c:pt>
                <c:pt idx="149">
                  <c:v>12337543</c:v>
                </c:pt>
                <c:pt idx="150">
                  <c:v>12180699</c:v>
                </c:pt>
                <c:pt idx="151">
                  <c:v>12206855</c:v>
                </c:pt>
                <c:pt idx="152">
                  <c:v>12057184</c:v>
                </c:pt>
                <c:pt idx="153">
                  <c:v>12028399</c:v>
                </c:pt>
                <c:pt idx="154">
                  <c:v>11957916</c:v>
                </c:pt>
                <c:pt idx="155">
                  <c:v>11915365</c:v>
                </c:pt>
                <c:pt idx="156">
                  <c:v>11797978</c:v>
                </c:pt>
                <c:pt idx="157">
                  <c:v>11680173</c:v>
                </c:pt>
                <c:pt idx="158">
                  <c:v>11717780</c:v>
                </c:pt>
                <c:pt idx="159">
                  <c:v>11571644</c:v>
                </c:pt>
                <c:pt idx="160">
                  <c:v>11505706</c:v>
                </c:pt>
                <c:pt idx="161">
                  <c:v>11421938</c:v>
                </c:pt>
                <c:pt idx="162">
                  <c:v>11352001</c:v>
                </c:pt>
                <c:pt idx="163">
                  <c:v>11242802</c:v>
                </c:pt>
                <c:pt idx="164">
                  <c:v>11152424</c:v>
                </c:pt>
                <c:pt idx="165">
                  <c:v>10982407</c:v>
                </c:pt>
                <c:pt idx="166">
                  <c:v>10931953</c:v>
                </c:pt>
                <c:pt idx="167">
                  <c:v>10753721</c:v>
                </c:pt>
                <c:pt idx="168">
                  <c:v>10755660</c:v>
                </c:pt>
                <c:pt idx="169">
                  <c:v>10710403</c:v>
                </c:pt>
                <c:pt idx="170">
                  <c:v>10539508</c:v>
                </c:pt>
                <c:pt idx="171">
                  <c:v>10495259</c:v>
                </c:pt>
                <c:pt idx="172">
                  <c:v>10302398</c:v>
                </c:pt>
                <c:pt idx="173">
                  <c:v>10288563</c:v>
                </c:pt>
                <c:pt idx="174">
                  <c:v>10153042</c:v>
                </c:pt>
                <c:pt idx="175">
                  <c:v>9984939</c:v>
                </c:pt>
                <c:pt idx="176">
                  <c:v>9911901</c:v>
                </c:pt>
                <c:pt idx="177">
                  <c:v>9852180</c:v>
                </c:pt>
                <c:pt idx="178">
                  <c:v>9717038</c:v>
                </c:pt>
                <c:pt idx="179">
                  <c:v>9564816</c:v>
                </c:pt>
                <c:pt idx="180">
                  <c:v>9478784</c:v>
                </c:pt>
                <c:pt idx="181">
                  <c:v>9315412</c:v>
                </c:pt>
                <c:pt idx="182">
                  <c:v>9277179</c:v>
                </c:pt>
                <c:pt idx="183">
                  <c:v>9125640</c:v>
                </c:pt>
                <c:pt idx="184">
                  <c:v>8950177</c:v>
                </c:pt>
                <c:pt idx="185">
                  <c:v>8878564</c:v>
                </c:pt>
                <c:pt idx="186">
                  <c:v>8820860</c:v>
                </c:pt>
                <c:pt idx="187">
                  <c:v>8731933</c:v>
                </c:pt>
                <c:pt idx="188">
                  <c:v>8662057</c:v>
                </c:pt>
                <c:pt idx="189">
                  <c:v>8576338</c:v>
                </c:pt>
                <c:pt idx="190">
                  <c:v>8407494</c:v>
                </c:pt>
                <c:pt idx="191">
                  <c:v>8279227</c:v>
                </c:pt>
                <c:pt idx="192">
                  <c:v>8169386</c:v>
                </c:pt>
                <c:pt idx="193">
                  <c:v>7981690</c:v>
                </c:pt>
                <c:pt idx="194">
                  <c:v>7945737.5</c:v>
                </c:pt>
                <c:pt idx="195">
                  <c:v>7870620</c:v>
                </c:pt>
                <c:pt idx="196">
                  <c:v>7731414</c:v>
                </c:pt>
                <c:pt idx="197">
                  <c:v>7695715</c:v>
                </c:pt>
                <c:pt idx="198">
                  <c:v>7473292.5</c:v>
                </c:pt>
                <c:pt idx="199">
                  <c:v>7358848.5</c:v>
                </c:pt>
                <c:pt idx="200">
                  <c:v>7293822.5</c:v>
                </c:pt>
                <c:pt idx="201">
                  <c:v>7215013</c:v>
                </c:pt>
                <c:pt idx="202">
                  <c:v>7157284</c:v>
                </c:pt>
                <c:pt idx="203">
                  <c:v>6963240.5</c:v>
                </c:pt>
                <c:pt idx="204">
                  <c:v>6863231</c:v>
                </c:pt>
                <c:pt idx="205">
                  <c:v>6809387</c:v>
                </c:pt>
                <c:pt idx="206">
                  <c:v>6679870</c:v>
                </c:pt>
                <c:pt idx="207">
                  <c:v>6655854.5</c:v>
                </c:pt>
                <c:pt idx="208">
                  <c:v>6468169</c:v>
                </c:pt>
                <c:pt idx="209">
                  <c:v>6331328</c:v>
                </c:pt>
                <c:pt idx="210">
                  <c:v>6344282</c:v>
                </c:pt>
                <c:pt idx="211">
                  <c:v>6206705.5</c:v>
                </c:pt>
                <c:pt idx="212">
                  <c:v>6086371</c:v>
                </c:pt>
                <c:pt idx="213">
                  <c:v>5958052.5</c:v>
                </c:pt>
                <c:pt idx="214">
                  <c:v>5925564.5</c:v>
                </c:pt>
                <c:pt idx="215">
                  <c:v>5845135.5</c:v>
                </c:pt>
                <c:pt idx="216">
                  <c:v>5749591</c:v>
                </c:pt>
                <c:pt idx="217">
                  <c:v>5700192.5</c:v>
                </c:pt>
                <c:pt idx="218">
                  <c:v>5624258</c:v>
                </c:pt>
                <c:pt idx="219">
                  <c:v>5453154</c:v>
                </c:pt>
                <c:pt idx="220">
                  <c:v>5437165</c:v>
                </c:pt>
                <c:pt idx="221">
                  <c:v>5295050.5</c:v>
                </c:pt>
                <c:pt idx="222">
                  <c:v>5207239.5</c:v>
                </c:pt>
                <c:pt idx="223">
                  <c:v>5134135</c:v>
                </c:pt>
                <c:pt idx="224">
                  <c:v>5012005.5</c:v>
                </c:pt>
                <c:pt idx="225">
                  <c:v>5004356.5</c:v>
                </c:pt>
                <c:pt idx="226">
                  <c:v>4960542.5</c:v>
                </c:pt>
                <c:pt idx="227">
                  <c:v>4970550</c:v>
                </c:pt>
                <c:pt idx="228">
                  <c:v>4957788</c:v>
                </c:pt>
                <c:pt idx="229">
                  <c:v>4944522</c:v>
                </c:pt>
                <c:pt idx="230">
                  <c:v>4980345.5</c:v>
                </c:pt>
                <c:pt idx="231">
                  <c:v>5012150.5</c:v>
                </c:pt>
                <c:pt idx="232">
                  <c:v>4990236.5</c:v>
                </c:pt>
                <c:pt idx="233">
                  <c:v>5022168.5</c:v>
                </c:pt>
                <c:pt idx="234">
                  <c:v>5075052</c:v>
                </c:pt>
                <c:pt idx="235">
                  <c:v>5164421</c:v>
                </c:pt>
                <c:pt idx="236">
                  <c:v>5159447</c:v>
                </c:pt>
                <c:pt idx="237">
                  <c:v>5184090.5</c:v>
                </c:pt>
                <c:pt idx="238">
                  <c:v>5078034.5</c:v>
                </c:pt>
                <c:pt idx="239">
                  <c:v>5075618</c:v>
                </c:pt>
                <c:pt idx="240">
                  <c:v>4937139</c:v>
                </c:pt>
                <c:pt idx="241">
                  <c:v>4815724</c:v>
                </c:pt>
                <c:pt idx="242">
                  <c:v>4690473</c:v>
                </c:pt>
                <c:pt idx="243">
                  <c:v>4462164</c:v>
                </c:pt>
                <c:pt idx="244">
                  <c:v>4285676.5</c:v>
                </c:pt>
                <c:pt idx="245">
                  <c:v>4099146.5</c:v>
                </c:pt>
                <c:pt idx="246">
                  <c:v>3884861.7</c:v>
                </c:pt>
                <c:pt idx="247">
                  <c:v>3690109</c:v>
                </c:pt>
                <c:pt idx="248">
                  <c:v>3561774</c:v>
                </c:pt>
                <c:pt idx="249">
                  <c:v>3485464</c:v>
                </c:pt>
                <c:pt idx="250">
                  <c:v>3370893.2</c:v>
                </c:pt>
                <c:pt idx="251">
                  <c:v>3273399.2</c:v>
                </c:pt>
                <c:pt idx="252">
                  <c:v>3312940</c:v>
                </c:pt>
                <c:pt idx="253">
                  <c:v>3227363.7</c:v>
                </c:pt>
                <c:pt idx="254">
                  <c:v>3124208.5</c:v>
                </c:pt>
                <c:pt idx="255">
                  <c:v>3119278.2</c:v>
                </c:pt>
                <c:pt idx="256">
                  <c:v>3040988.2</c:v>
                </c:pt>
                <c:pt idx="257">
                  <c:v>3035214.5</c:v>
                </c:pt>
                <c:pt idx="258">
                  <c:v>2881731.7</c:v>
                </c:pt>
                <c:pt idx="259">
                  <c:v>2915215.7</c:v>
                </c:pt>
                <c:pt idx="260">
                  <c:v>2846817.5</c:v>
                </c:pt>
                <c:pt idx="261">
                  <c:v>2801162.7</c:v>
                </c:pt>
                <c:pt idx="262">
                  <c:v>2707163.5</c:v>
                </c:pt>
                <c:pt idx="263">
                  <c:v>2678241.5</c:v>
                </c:pt>
                <c:pt idx="264">
                  <c:v>2642157.2000000002</c:v>
                </c:pt>
                <c:pt idx="265">
                  <c:v>2575021.2000000002</c:v>
                </c:pt>
                <c:pt idx="266">
                  <c:v>2599678</c:v>
                </c:pt>
                <c:pt idx="267">
                  <c:v>2514780.5</c:v>
                </c:pt>
                <c:pt idx="268">
                  <c:v>2513654</c:v>
                </c:pt>
                <c:pt idx="269">
                  <c:v>2475537.5</c:v>
                </c:pt>
                <c:pt idx="270">
                  <c:v>2421689.2000000002</c:v>
                </c:pt>
                <c:pt idx="271">
                  <c:v>2450884.7000000002</c:v>
                </c:pt>
                <c:pt idx="272">
                  <c:v>2364987.7000000002</c:v>
                </c:pt>
                <c:pt idx="273">
                  <c:v>2350709</c:v>
                </c:pt>
                <c:pt idx="274">
                  <c:v>2291551.2000000002</c:v>
                </c:pt>
                <c:pt idx="275">
                  <c:v>2287274.7000000002</c:v>
                </c:pt>
                <c:pt idx="276">
                  <c:v>2304401.7000000002</c:v>
                </c:pt>
                <c:pt idx="277">
                  <c:v>2242152.5</c:v>
                </c:pt>
                <c:pt idx="278">
                  <c:v>2166811.7000000002</c:v>
                </c:pt>
                <c:pt idx="279">
                  <c:v>2178662</c:v>
                </c:pt>
                <c:pt idx="280">
                  <c:v>2091618.7</c:v>
                </c:pt>
                <c:pt idx="281">
                  <c:v>2095730.9</c:v>
                </c:pt>
                <c:pt idx="282">
                  <c:v>2090295.7</c:v>
                </c:pt>
                <c:pt idx="283">
                  <c:v>2037261.5</c:v>
                </c:pt>
                <c:pt idx="284">
                  <c:v>1931221.7</c:v>
                </c:pt>
                <c:pt idx="285">
                  <c:v>1943113</c:v>
                </c:pt>
                <c:pt idx="286">
                  <c:v>1900769.7</c:v>
                </c:pt>
                <c:pt idx="287">
                  <c:v>1832775.4</c:v>
                </c:pt>
                <c:pt idx="288">
                  <c:v>1778727</c:v>
                </c:pt>
                <c:pt idx="289">
                  <c:v>1728661.7</c:v>
                </c:pt>
                <c:pt idx="290">
                  <c:v>1697765.1</c:v>
                </c:pt>
                <c:pt idx="291">
                  <c:v>1711056.6</c:v>
                </c:pt>
                <c:pt idx="292">
                  <c:v>1616867.5</c:v>
                </c:pt>
                <c:pt idx="293">
                  <c:v>1638217.1</c:v>
                </c:pt>
                <c:pt idx="294">
                  <c:v>1568906.9</c:v>
                </c:pt>
                <c:pt idx="295">
                  <c:v>1558650.5</c:v>
                </c:pt>
                <c:pt idx="296">
                  <c:v>1542169.2</c:v>
                </c:pt>
                <c:pt idx="297">
                  <c:v>1497433.2</c:v>
                </c:pt>
                <c:pt idx="298">
                  <c:v>1454631.7</c:v>
                </c:pt>
                <c:pt idx="299">
                  <c:v>1506575</c:v>
                </c:pt>
                <c:pt idx="300">
                  <c:v>1434032.9</c:v>
                </c:pt>
                <c:pt idx="301">
                  <c:v>1369293.5</c:v>
                </c:pt>
                <c:pt idx="302">
                  <c:v>1378411.1</c:v>
                </c:pt>
                <c:pt idx="303">
                  <c:v>1377856.2</c:v>
                </c:pt>
                <c:pt idx="304">
                  <c:v>1322603.6000000001</c:v>
                </c:pt>
                <c:pt idx="305">
                  <c:v>1275441.7</c:v>
                </c:pt>
                <c:pt idx="306">
                  <c:v>1267965.9000000004</c:v>
                </c:pt>
                <c:pt idx="307">
                  <c:v>1245488.7</c:v>
                </c:pt>
                <c:pt idx="308">
                  <c:v>1231414.1000000001</c:v>
                </c:pt>
                <c:pt idx="309">
                  <c:v>1203625.6000000001</c:v>
                </c:pt>
                <c:pt idx="310">
                  <c:v>1253094.5</c:v>
                </c:pt>
                <c:pt idx="311">
                  <c:v>1169200.7</c:v>
                </c:pt>
                <c:pt idx="312">
                  <c:v>1145926.6000000001</c:v>
                </c:pt>
                <c:pt idx="313">
                  <c:v>1153846.1000000001</c:v>
                </c:pt>
                <c:pt idx="314">
                  <c:v>1133813.7</c:v>
                </c:pt>
                <c:pt idx="315">
                  <c:v>1086939.4000000004</c:v>
                </c:pt>
                <c:pt idx="316">
                  <c:v>1067310.5</c:v>
                </c:pt>
                <c:pt idx="317">
                  <c:v>1081002.6000000001</c:v>
                </c:pt>
                <c:pt idx="318">
                  <c:v>1027475</c:v>
                </c:pt>
                <c:pt idx="319">
                  <c:v>1011710.1</c:v>
                </c:pt>
                <c:pt idx="320">
                  <c:v>1011600.3</c:v>
                </c:pt>
                <c:pt idx="321">
                  <c:v>994438.75</c:v>
                </c:pt>
                <c:pt idx="322">
                  <c:v>999393.37</c:v>
                </c:pt>
                <c:pt idx="323">
                  <c:v>972364.94000000041</c:v>
                </c:pt>
                <c:pt idx="324">
                  <c:v>918727.94000000041</c:v>
                </c:pt>
                <c:pt idx="325">
                  <c:v>956590.56</c:v>
                </c:pt>
                <c:pt idx="326">
                  <c:v>912856.5</c:v>
                </c:pt>
                <c:pt idx="327">
                  <c:v>923133.81</c:v>
                </c:pt>
                <c:pt idx="328">
                  <c:v>928803.19</c:v>
                </c:pt>
                <c:pt idx="329">
                  <c:v>870138.75</c:v>
                </c:pt>
                <c:pt idx="330">
                  <c:v>863959.94000000041</c:v>
                </c:pt>
                <c:pt idx="331">
                  <c:v>860461.44000000041</c:v>
                </c:pt>
                <c:pt idx="332">
                  <c:v>836985.81</c:v>
                </c:pt>
                <c:pt idx="333">
                  <c:v>828391.44000000041</c:v>
                </c:pt>
                <c:pt idx="334">
                  <c:v>797529.81</c:v>
                </c:pt>
                <c:pt idx="335">
                  <c:v>831926.56</c:v>
                </c:pt>
                <c:pt idx="336">
                  <c:v>815792.94000000041</c:v>
                </c:pt>
                <c:pt idx="337">
                  <c:v>822724.62</c:v>
                </c:pt>
                <c:pt idx="338">
                  <c:v>779851.62</c:v>
                </c:pt>
                <c:pt idx="339">
                  <c:v>784391.31</c:v>
                </c:pt>
                <c:pt idx="340">
                  <c:v>786763.12</c:v>
                </c:pt>
                <c:pt idx="341">
                  <c:v>740231.94000000041</c:v>
                </c:pt>
                <c:pt idx="342">
                  <c:v>766956.19</c:v>
                </c:pt>
                <c:pt idx="343">
                  <c:v>760513.5</c:v>
                </c:pt>
                <c:pt idx="344">
                  <c:v>728599.37</c:v>
                </c:pt>
                <c:pt idx="345">
                  <c:v>727834.75</c:v>
                </c:pt>
                <c:pt idx="346">
                  <c:v>730811.87</c:v>
                </c:pt>
                <c:pt idx="347">
                  <c:v>693930.44000000041</c:v>
                </c:pt>
                <c:pt idx="348">
                  <c:v>698424.44000000041</c:v>
                </c:pt>
                <c:pt idx="349">
                  <c:v>704638.56</c:v>
                </c:pt>
                <c:pt idx="350">
                  <c:v>674386</c:v>
                </c:pt>
                <c:pt idx="351">
                  <c:v>646628.06000000041</c:v>
                </c:pt>
                <c:pt idx="352">
                  <c:v>647913.37</c:v>
                </c:pt>
                <c:pt idx="353">
                  <c:v>653603.37</c:v>
                </c:pt>
                <c:pt idx="354">
                  <c:v>627308.25</c:v>
                </c:pt>
                <c:pt idx="355">
                  <c:v>595128.12</c:v>
                </c:pt>
                <c:pt idx="356">
                  <c:v>586775.12</c:v>
                </c:pt>
                <c:pt idx="357">
                  <c:v>608932.06000000041</c:v>
                </c:pt>
                <c:pt idx="358">
                  <c:v>593253.93999999936</c:v>
                </c:pt>
                <c:pt idx="359">
                  <c:v>576537.06000000041</c:v>
                </c:pt>
                <c:pt idx="360">
                  <c:v>556715.75</c:v>
                </c:pt>
                <c:pt idx="361">
                  <c:v>548126.25</c:v>
                </c:pt>
                <c:pt idx="362">
                  <c:v>556113</c:v>
                </c:pt>
                <c:pt idx="363">
                  <c:v>537983.87</c:v>
                </c:pt>
                <c:pt idx="364">
                  <c:v>541688.62</c:v>
                </c:pt>
                <c:pt idx="365">
                  <c:v>520313.62</c:v>
                </c:pt>
                <c:pt idx="366">
                  <c:v>514690.33999999997</c:v>
                </c:pt>
                <c:pt idx="367">
                  <c:v>494495.33999999997</c:v>
                </c:pt>
                <c:pt idx="368">
                  <c:v>497176.33999999997</c:v>
                </c:pt>
                <c:pt idx="369">
                  <c:v>478364.12</c:v>
                </c:pt>
                <c:pt idx="370">
                  <c:v>481778.37</c:v>
                </c:pt>
                <c:pt idx="371">
                  <c:v>463888.9700000002</c:v>
                </c:pt>
                <c:pt idx="372">
                  <c:v>473425.87</c:v>
                </c:pt>
                <c:pt idx="373">
                  <c:v>453550.62</c:v>
                </c:pt>
                <c:pt idx="374">
                  <c:v>453430.41000000021</c:v>
                </c:pt>
                <c:pt idx="375">
                  <c:v>456712.41000000021</c:v>
                </c:pt>
                <c:pt idx="376">
                  <c:v>458198.31</c:v>
                </c:pt>
                <c:pt idx="377">
                  <c:v>458930.81</c:v>
                </c:pt>
                <c:pt idx="378">
                  <c:v>417688.4700000002</c:v>
                </c:pt>
                <c:pt idx="379">
                  <c:v>451419.09</c:v>
                </c:pt>
                <c:pt idx="380">
                  <c:v>420013.16</c:v>
                </c:pt>
                <c:pt idx="381">
                  <c:v>435469.83999999997</c:v>
                </c:pt>
                <c:pt idx="382">
                  <c:v>411471.66</c:v>
                </c:pt>
                <c:pt idx="383">
                  <c:v>436248.69</c:v>
                </c:pt>
                <c:pt idx="384">
                  <c:v>453011.28</c:v>
                </c:pt>
                <c:pt idx="385">
                  <c:v>464662.44</c:v>
                </c:pt>
                <c:pt idx="386">
                  <c:v>436627.12</c:v>
                </c:pt>
                <c:pt idx="387">
                  <c:v>451020.75</c:v>
                </c:pt>
                <c:pt idx="388">
                  <c:v>466433.12</c:v>
                </c:pt>
                <c:pt idx="389">
                  <c:v>452362.09</c:v>
                </c:pt>
                <c:pt idx="390">
                  <c:v>417798.62</c:v>
                </c:pt>
                <c:pt idx="391">
                  <c:v>443606.83999999997</c:v>
                </c:pt>
                <c:pt idx="392">
                  <c:v>455263.56</c:v>
                </c:pt>
                <c:pt idx="393">
                  <c:v>478538.28</c:v>
                </c:pt>
                <c:pt idx="394">
                  <c:v>437514.83999999997</c:v>
                </c:pt>
                <c:pt idx="395">
                  <c:v>478499.16</c:v>
                </c:pt>
                <c:pt idx="396">
                  <c:v>476792.59</c:v>
                </c:pt>
                <c:pt idx="397">
                  <c:v>474078.75</c:v>
                </c:pt>
                <c:pt idx="398">
                  <c:v>489937.83999999997</c:v>
                </c:pt>
                <c:pt idx="399">
                  <c:v>499525.25</c:v>
                </c:pt>
                <c:pt idx="400">
                  <c:v>477911.12</c:v>
                </c:pt>
                <c:pt idx="401">
                  <c:v>475235.5</c:v>
                </c:pt>
                <c:pt idx="402">
                  <c:v>471150.31</c:v>
                </c:pt>
                <c:pt idx="403">
                  <c:v>499380.7200000002</c:v>
                </c:pt>
                <c:pt idx="404">
                  <c:v>498734.7200000002</c:v>
                </c:pt>
                <c:pt idx="405">
                  <c:v>504904.03</c:v>
                </c:pt>
                <c:pt idx="406">
                  <c:v>511236.09</c:v>
                </c:pt>
                <c:pt idx="407">
                  <c:v>493329.12</c:v>
                </c:pt>
                <c:pt idx="408">
                  <c:v>514058.12</c:v>
                </c:pt>
                <c:pt idx="409">
                  <c:v>538130.81000000041</c:v>
                </c:pt>
                <c:pt idx="410">
                  <c:v>542030.43999999936</c:v>
                </c:pt>
                <c:pt idx="411">
                  <c:v>513787.09</c:v>
                </c:pt>
                <c:pt idx="412">
                  <c:v>508224</c:v>
                </c:pt>
                <c:pt idx="413">
                  <c:v>551351.37</c:v>
                </c:pt>
                <c:pt idx="414">
                  <c:v>531006.12</c:v>
                </c:pt>
                <c:pt idx="415">
                  <c:v>539841.68999999645</c:v>
                </c:pt>
                <c:pt idx="416">
                  <c:v>563521.37</c:v>
                </c:pt>
                <c:pt idx="417">
                  <c:v>559201</c:v>
                </c:pt>
                <c:pt idx="418">
                  <c:v>575236.37</c:v>
                </c:pt>
                <c:pt idx="419">
                  <c:v>574897.75</c:v>
                </c:pt>
                <c:pt idx="420">
                  <c:v>591895.37</c:v>
                </c:pt>
                <c:pt idx="421">
                  <c:v>582119.5</c:v>
                </c:pt>
                <c:pt idx="422">
                  <c:v>575516.75</c:v>
                </c:pt>
                <c:pt idx="423">
                  <c:v>616541.37</c:v>
                </c:pt>
                <c:pt idx="424">
                  <c:v>580146.25</c:v>
                </c:pt>
                <c:pt idx="425">
                  <c:v>611943.06000000041</c:v>
                </c:pt>
                <c:pt idx="426">
                  <c:v>627061</c:v>
                </c:pt>
                <c:pt idx="427">
                  <c:v>658033.56000000041</c:v>
                </c:pt>
                <c:pt idx="428">
                  <c:v>647099.12</c:v>
                </c:pt>
                <c:pt idx="429">
                  <c:v>649360.93999999936</c:v>
                </c:pt>
                <c:pt idx="430">
                  <c:v>659282.68999999645</c:v>
                </c:pt>
                <c:pt idx="431">
                  <c:v>620767.81000000041</c:v>
                </c:pt>
                <c:pt idx="432">
                  <c:v>665839.75</c:v>
                </c:pt>
                <c:pt idx="433">
                  <c:v>681230.56</c:v>
                </c:pt>
                <c:pt idx="434">
                  <c:v>703471.19</c:v>
                </c:pt>
                <c:pt idx="435">
                  <c:v>684486.87</c:v>
                </c:pt>
                <c:pt idx="436">
                  <c:v>691993.12</c:v>
                </c:pt>
                <c:pt idx="437">
                  <c:v>668969.5</c:v>
                </c:pt>
                <c:pt idx="438">
                  <c:v>669726.43999999936</c:v>
                </c:pt>
                <c:pt idx="439">
                  <c:v>681003.56</c:v>
                </c:pt>
                <c:pt idx="440">
                  <c:v>712513.87</c:v>
                </c:pt>
                <c:pt idx="441">
                  <c:v>687918.56</c:v>
                </c:pt>
                <c:pt idx="442">
                  <c:v>709691</c:v>
                </c:pt>
                <c:pt idx="443">
                  <c:v>710463.19</c:v>
                </c:pt>
                <c:pt idx="444">
                  <c:v>686240.94000000041</c:v>
                </c:pt>
                <c:pt idx="445">
                  <c:v>710647.87</c:v>
                </c:pt>
                <c:pt idx="446">
                  <c:v>690146.06</c:v>
                </c:pt>
                <c:pt idx="447">
                  <c:v>697692.81</c:v>
                </c:pt>
                <c:pt idx="448">
                  <c:v>673508.12</c:v>
                </c:pt>
                <c:pt idx="449">
                  <c:v>694242.81</c:v>
                </c:pt>
                <c:pt idx="450">
                  <c:v>678789.12</c:v>
                </c:pt>
                <c:pt idx="451">
                  <c:v>667018.31000000041</c:v>
                </c:pt>
                <c:pt idx="452">
                  <c:v>723355.94000000041</c:v>
                </c:pt>
                <c:pt idx="453">
                  <c:v>704489.12</c:v>
                </c:pt>
                <c:pt idx="454">
                  <c:v>679119.81</c:v>
                </c:pt>
                <c:pt idx="455">
                  <c:v>712495.06</c:v>
                </c:pt>
                <c:pt idx="456">
                  <c:v>721200.75</c:v>
                </c:pt>
                <c:pt idx="457">
                  <c:v>739216.44000000041</c:v>
                </c:pt>
                <c:pt idx="458">
                  <c:v>734440.94000000041</c:v>
                </c:pt>
                <c:pt idx="459">
                  <c:v>758578.87</c:v>
                </c:pt>
                <c:pt idx="460">
                  <c:v>756198.44000000041</c:v>
                </c:pt>
                <c:pt idx="461">
                  <c:v>773935.06</c:v>
                </c:pt>
                <c:pt idx="462">
                  <c:v>773224.37</c:v>
                </c:pt>
                <c:pt idx="463">
                  <c:v>755309.31</c:v>
                </c:pt>
                <c:pt idx="464">
                  <c:v>779388.5</c:v>
                </c:pt>
                <c:pt idx="465">
                  <c:v>789750.87</c:v>
                </c:pt>
                <c:pt idx="466">
                  <c:v>844494.81</c:v>
                </c:pt>
                <c:pt idx="467">
                  <c:v>788621.12</c:v>
                </c:pt>
                <c:pt idx="468">
                  <c:v>794420.87</c:v>
                </c:pt>
                <c:pt idx="469">
                  <c:v>802373.12</c:v>
                </c:pt>
                <c:pt idx="470">
                  <c:v>817913.44000000041</c:v>
                </c:pt>
                <c:pt idx="471">
                  <c:v>797384.25</c:v>
                </c:pt>
                <c:pt idx="472">
                  <c:v>837857.75</c:v>
                </c:pt>
                <c:pt idx="473">
                  <c:v>838077.19</c:v>
                </c:pt>
                <c:pt idx="474">
                  <c:v>851720.06</c:v>
                </c:pt>
                <c:pt idx="475">
                  <c:v>837398.12</c:v>
                </c:pt>
                <c:pt idx="476">
                  <c:v>837598.25</c:v>
                </c:pt>
                <c:pt idx="477">
                  <c:v>889440.19</c:v>
                </c:pt>
                <c:pt idx="478">
                  <c:v>837770.87</c:v>
                </c:pt>
                <c:pt idx="479">
                  <c:v>848942.12</c:v>
                </c:pt>
                <c:pt idx="480">
                  <c:v>871616.44000000041</c:v>
                </c:pt>
                <c:pt idx="481">
                  <c:v>858159.75</c:v>
                </c:pt>
                <c:pt idx="482">
                  <c:v>891104.75</c:v>
                </c:pt>
                <c:pt idx="483">
                  <c:v>892187.44000000041</c:v>
                </c:pt>
                <c:pt idx="484">
                  <c:v>881560.87</c:v>
                </c:pt>
                <c:pt idx="485">
                  <c:v>904197.75</c:v>
                </c:pt>
                <c:pt idx="486">
                  <c:v>880411.81</c:v>
                </c:pt>
                <c:pt idx="487">
                  <c:v>893328.37</c:v>
                </c:pt>
                <c:pt idx="488">
                  <c:v>893003.12</c:v>
                </c:pt>
                <c:pt idx="489">
                  <c:v>850367.94000000041</c:v>
                </c:pt>
                <c:pt idx="490">
                  <c:v>888613.37</c:v>
                </c:pt>
                <c:pt idx="491">
                  <c:v>879030.75</c:v>
                </c:pt>
                <c:pt idx="492">
                  <c:v>838636.44000000041</c:v>
                </c:pt>
                <c:pt idx="493">
                  <c:v>879865.06</c:v>
                </c:pt>
                <c:pt idx="494">
                  <c:v>852848.12</c:v>
                </c:pt>
                <c:pt idx="495">
                  <c:v>883353.12</c:v>
                </c:pt>
                <c:pt idx="496">
                  <c:v>861014.44000000041</c:v>
                </c:pt>
                <c:pt idx="497">
                  <c:v>851872.37</c:v>
                </c:pt>
                <c:pt idx="498">
                  <c:v>892475.12</c:v>
                </c:pt>
                <c:pt idx="499">
                  <c:v>848703.62</c:v>
                </c:pt>
                <c:pt idx="500">
                  <c:v>823380.5</c:v>
                </c:pt>
                <c:pt idx="501">
                  <c:v>846823.12</c:v>
                </c:pt>
                <c:pt idx="502">
                  <c:v>841426.5</c:v>
                </c:pt>
                <c:pt idx="503">
                  <c:v>825419.44000000041</c:v>
                </c:pt>
                <c:pt idx="504">
                  <c:v>821776.94000000041</c:v>
                </c:pt>
                <c:pt idx="505">
                  <c:v>816671.06</c:v>
                </c:pt>
                <c:pt idx="506">
                  <c:v>817891.87</c:v>
                </c:pt>
                <c:pt idx="507">
                  <c:v>797712.56</c:v>
                </c:pt>
                <c:pt idx="508">
                  <c:v>818804.31</c:v>
                </c:pt>
                <c:pt idx="509">
                  <c:v>799947.25</c:v>
                </c:pt>
                <c:pt idx="510">
                  <c:v>790015.31</c:v>
                </c:pt>
                <c:pt idx="511">
                  <c:v>775396.12</c:v>
                </c:pt>
                <c:pt idx="512">
                  <c:v>799884.06</c:v>
                </c:pt>
                <c:pt idx="513">
                  <c:v>775339</c:v>
                </c:pt>
                <c:pt idx="514">
                  <c:v>768217.5</c:v>
                </c:pt>
                <c:pt idx="515">
                  <c:v>762419.31</c:v>
                </c:pt>
                <c:pt idx="516">
                  <c:v>769757.81</c:v>
                </c:pt>
                <c:pt idx="517">
                  <c:v>747178</c:v>
                </c:pt>
                <c:pt idx="518">
                  <c:v>745781.44000000041</c:v>
                </c:pt>
                <c:pt idx="519">
                  <c:v>726420.31</c:v>
                </c:pt>
                <c:pt idx="520">
                  <c:v>754413.69</c:v>
                </c:pt>
                <c:pt idx="521">
                  <c:v>718911.25</c:v>
                </c:pt>
                <c:pt idx="522">
                  <c:v>758833.31</c:v>
                </c:pt>
                <c:pt idx="523">
                  <c:v>716977.12</c:v>
                </c:pt>
                <c:pt idx="524">
                  <c:v>692244.87</c:v>
                </c:pt>
                <c:pt idx="525">
                  <c:v>683269.12</c:v>
                </c:pt>
                <c:pt idx="526">
                  <c:v>696547.56</c:v>
                </c:pt>
                <c:pt idx="527">
                  <c:v>684884.56</c:v>
                </c:pt>
                <c:pt idx="528">
                  <c:v>660327.68999999645</c:v>
                </c:pt>
                <c:pt idx="529">
                  <c:v>635113.06000000041</c:v>
                </c:pt>
                <c:pt idx="530">
                  <c:v>645254.75</c:v>
                </c:pt>
                <c:pt idx="531">
                  <c:v>647718.87</c:v>
                </c:pt>
                <c:pt idx="532">
                  <c:v>631595.56000000041</c:v>
                </c:pt>
                <c:pt idx="533">
                  <c:v>629726.25</c:v>
                </c:pt>
                <c:pt idx="534">
                  <c:v>590655</c:v>
                </c:pt>
                <c:pt idx="535">
                  <c:v>623911.31000000041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'FLUO 12 NaBH4 4h different y'!$C$1</c:f>
              <c:strCache>
                <c:ptCount val="1"/>
                <c:pt idx="0">
                  <c:v>300 nm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y'!$C$2:$C$537</c:f>
              <c:numCache>
                <c:formatCode>General</c:formatCode>
                <c:ptCount val="536"/>
                <c:pt idx="50">
                  <c:v>437445.44</c:v>
                </c:pt>
                <c:pt idx="51">
                  <c:v>441448.5</c:v>
                </c:pt>
                <c:pt idx="52">
                  <c:v>466226.83999999997</c:v>
                </c:pt>
                <c:pt idx="53">
                  <c:v>486487.66</c:v>
                </c:pt>
                <c:pt idx="54">
                  <c:v>534265.12</c:v>
                </c:pt>
                <c:pt idx="55">
                  <c:v>584960</c:v>
                </c:pt>
                <c:pt idx="56">
                  <c:v>659805.06000000041</c:v>
                </c:pt>
                <c:pt idx="57">
                  <c:v>751201.81</c:v>
                </c:pt>
                <c:pt idx="58">
                  <c:v>863235.12</c:v>
                </c:pt>
                <c:pt idx="59">
                  <c:v>983253.12</c:v>
                </c:pt>
                <c:pt idx="60">
                  <c:v>1138530.7</c:v>
                </c:pt>
                <c:pt idx="61">
                  <c:v>1315433</c:v>
                </c:pt>
                <c:pt idx="62">
                  <c:v>1489411.9</c:v>
                </c:pt>
                <c:pt idx="63">
                  <c:v>1662447.6</c:v>
                </c:pt>
                <c:pt idx="64">
                  <c:v>1879348</c:v>
                </c:pt>
                <c:pt idx="65">
                  <c:v>2049809.9</c:v>
                </c:pt>
                <c:pt idx="66">
                  <c:v>2228856.2000000002</c:v>
                </c:pt>
                <c:pt idx="67">
                  <c:v>2405498.7000000002</c:v>
                </c:pt>
                <c:pt idx="68">
                  <c:v>2602700.7000000002</c:v>
                </c:pt>
                <c:pt idx="69">
                  <c:v>2808307</c:v>
                </c:pt>
                <c:pt idx="70">
                  <c:v>3002445.2</c:v>
                </c:pt>
                <c:pt idx="71">
                  <c:v>3215658.7</c:v>
                </c:pt>
                <c:pt idx="72">
                  <c:v>3460751.2</c:v>
                </c:pt>
                <c:pt idx="73">
                  <c:v>3712450.7</c:v>
                </c:pt>
                <c:pt idx="74">
                  <c:v>3984715.5</c:v>
                </c:pt>
                <c:pt idx="75">
                  <c:v>4267077</c:v>
                </c:pt>
                <c:pt idx="76">
                  <c:v>4548305.5</c:v>
                </c:pt>
                <c:pt idx="77">
                  <c:v>4855478.5</c:v>
                </c:pt>
                <c:pt idx="78">
                  <c:v>5186814</c:v>
                </c:pt>
                <c:pt idx="79">
                  <c:v>5495785</c:v>
                </c:pt>
                <c:pt idx="80">
                  <c:v>5786819.5</c:v>
                </c:pt>
                <c:pt idx="81">
                  <c:v>6105387.5</c:v>
                </c:pt>
                <c:pt idx="82">
                  <c:v>6451444</c:v>
                </c:pt>
                <c:pt idx="83">
                  <c:v>6764947.5</c:v>
                </c:pt>
                <c:pt idx="84">
                  <c:v>7031948.5</c:v>
                </c:pt>
                <c:pt idx="85">
                  <c:v>7394270</c:v>
                </c:pt>
                <c:pt idx="86">
                  <c:v>7723695</c:v>
                </c:pt>
                <c:pt idx="87">
                  <c:v>8069838.5</c:v>
                </c:pt>
                <c:pt idx="88">
                  <c:v>8368641.5</c:v>
                </c:pt>
                <c:pt idx="89">
                  <c:v>8715146</c:v>
                </c:pt>
                <c:pt idx="90">
                  <c:v>9029159</c:v>
                </c:pt>
                <c:pt idx="91">
                  <c:v>9368996</c:v>
                </c:pt>
                <c:pt idx="92">
                  <c:v>9697147</c:v>
                </c:pt>
                <c:pt idx="93">
                  <c:v>10041716</c:v>
                </c:pt>
                <c:pt idx="94">
                  <c:v>10286519</c:v>
                </c:pt>
                <c:pt idx="95">
                  <c:v>10633345</c:v>
                </c:pt>
                <c:pt idx="96">
                  <c:v>10958014</c:v>
                </c:pt>
                <c:pt idx="97">
                  <c:v>11289008</c:v>
                </c:pt>
                <c:pt idx="98">
                  <c:v>11603699</c:v>
                </c:pt>
                <c:pt idx="99">
                  <c:v>11844131</c:v>
                </c:pt>
                <c:pt idx="100">
                  <c:v>12174619</c:v>
                </c:pt>
                <c:pt idx="101">
                  <c:v>12460900</c:v>
                </c:pt>
                <c:pt idx="102">
                  <c:v>12726553</c:v>
                </c:pt>
                <c:pt idx="103">
                  <c:v>13004013</c:v>
                </c:pt>
                <c:pt idx="104">
                  <c:v>13267013</c:v>
                </c:pt>
                <c:pt idx="105">
                  <c:v>13525886</c:v>
                </c:pt>
                <c:pt idx="106">
                  <c:v>13775262</c:v>
                </c:pt>
                <c:pt idx="107">
                  <c:v>14019937</c:v>
                </c:pt>
                <c:pt idx="108">
                  <c:v>14247542</c:v>
                </c:pt>
                <c:pt idx="109">
                  <c:v>14482918</c:v>
                </c:pt>
                <c:pt idx="110">
                  <c:v>14720784</c:v>
                </c:pt>
                <c:pt idx="111">
                  <c:v>14909146</c:v>
                </c:pt>
                <c:pt idx="112">
                  <c:v>15134208</c:v>
                </c:pt>
                <c:pt idx="113">
                  <c:v>15311232</c:v>
                </c:pt>
                <c:pt idx="114">
                  <c:v>15542009</c:v>
                </c:pt>
                <c:pt idx="115">
                  <c:v>15755764</c:v>
                </c:pt>
                <c:pt idx="116">
                  <c:v>15927972</c:v>
                </c:pt>
                <c:pt idx="117">
                  <c:v>16097471</c:v>
                </c:pt>
                <c:pt idx="118">
                  <c:v>16247085</c:v>
                </c:pt>
                <c:pt idx="119">
                  <c:v>16407021</c:v>
                </c:pt>
                <c:pt idx="120">
                  <c:v>16451972</c:v>
                </c:pt>
                <c:pt idx="121">
                  <c:v>16623261</c:v>
                </c:pt>
                <c:pt idx="122">
                  <c:v>16715184</c:v>
                </c:pt>
                <c:pt idx="123">
                  <c:v>16709177</c:v>
                </c:pt>
                <c:pt idx="124">
                  <c:v>16805124</c:v>
                </c:pt>
                <c:pt idx="125">
                  <c:v>16840680</c:v>
                </c:pt>
                <c:pt idx="126">
                  <c:v>16885402</c:v>
                </c:pt>
                <c:pt idx="127">
                  <c:v>16965372</c:v>
                </c:pt>
                <c:pt idx="128">
                  <c:v>17014426</c:v>
                </c:pt>
                <c:pt idx="129">
                  <c:v>16961552</c:v>
                </c:pt>
                <c:pt idx="130">
                  <c:v>17036526</c:v>
                </c:pt>
                <c:pt idx="131">
                  <c:v>17000174</c:v>
                </c:pt>
                <c:pt idx="132">
                  <c:v>17009214</c:v>
                </c:pt>
                <c:pt idx="133">
                  <c:v>17016116</c:v>
                </c:pt>
                <c:pt idx="134">
                  <c:v>17021060</c:v>
                </c:pt>
                <c:pt idx="135">
                  <c:v>17045938</c:v>
                </c:pt>
                <c:pt idx="136">
                  <c:v>16964208</c:v>
                </c:pt>
                <c:pt idx="137">
                  <c:v>17020476</c:v>
                </c:pt>
                <c:pt idx="138">
                  <c:v>16966026</c:v>
                </c:pt>
                <c:pt idx="139">
                  <c:v>16939874</c:v>
                </c:pt>
                <c:pt idx="140">
                  <c:v>16927590</c:v>
                </c:pt>
                <c:pt idx="141">
                  <c:v>16900394</c:v>
                </c:pt>
                <c:pt idx="142">
                  <c:v>16866316</c:v>
                </c:pt>
                <c:pt idx="143">
                  <c:v>16808122</c:v>
                </c:pt>
                <c:pt idx="144">
                  <c:v>16796654</c:v>
                </c:pt>
                <c:pt idx="145">
                  <c:v>16760309</c:v>
                </c:pt>
                <c:pt idx="146">
                  <c:v>16650557</c:v>
                </c:pt>
                <c:pt idx="147">
                  <c:v>16675176</c:v>
                </c:pt>
                <c:pt idx="148">
                  <c:v>16581805</c:v>
                </c:pt>
                <c:pt idx="149">
                  <c:v>16568062</c:v>
                </c:pt>
                <c:pt idx="150">
                  <c:v>16474052</c:v>
                </c:pt>
                <c:pt idx="151">
                  <c:v>16444309</c:v>
                </c:pt>
                <c:pt idx="152">
                  <c:v>16328661</c:v>
                </c:pt>
                <c:pt idx="153">
                  <c:v>16291572</c:v>
                </c:pt>
                <c:pt idx="154">
                  <c:v>16185962</c:v>
                </c:pt>
                <c:pt idx="155">
                  <c:v>16122227</c:v>
                </c:pt>
                <c:pt idx="156">
                  <c:v>16041578</c:v>
                </c:pt>
                <c:pt idx="157">
                  <c:v>16011365</c:v>
                </c:pt>
                <c:pt idx="158">
                  <c:v>15912064</c:v>
                </c:pt>
                <c:pt idx="159">
                  <c:v>15848407</c:v>
                </c:pt>
                <c:pt idx="160">
                  <c:v>15787850</c:v>
                </c:pt>
                <c:pt idx="161">
                  <c:v>15666084</c:v>
                </c:pt>
                <c:pt idx="162">
                  <c:v>15590812</c:v>
                </c:pt>
                <c:pt idx="163">
                  <c:v>15444488</c:v>
                </c:pt>
                <c:pt idx="164">
                  <c:v>15354207</c:v>
                </c:pt>
                <c:pt idx="165">
                  <c:v>15317494</c:v>
                </c:pt>
                <c:pt idx="166">
                  <c:v>15152324</c:v>
                </c:pt>
                <c:pt idx="167">
                  <c:v>15099248</c:v>
                </c:pt>
                <c:pt idx="168">
                  <c:v>14924437</c:v>
                </c:pt>
                <c:pt idx="169">
                  <c:v>14853821</c:v>
                </c:pt>
                <c:pt idx="170">
                  <c:v>14771074</c:v>
                </c:pt>
                <c:pt idx="171">
                  <c:v>14617804</c:v>
                </c:pt>
                <c:pt idx="172">
                  <c:v>14519334</c:v>
                </c:pt>
                <c:pt idx="173">
                  <c:v>14408089</c:v>
                </c:pt>
                <c:pt idx="174">
                  <c:v>14306189</c:v>
                </c:pt>
                <c:pt idx="175">
                  <c:v>14221353</c:v>
                </c:pt>
                <c:pt idx="176">
                  <c:v>14085442</c:v>
                </c:pt>
                <c:pt idx="177">
                  <c:v>13919069</c:v>
                </c:pt>
                <c:pt idx="178">
                  <c:v>13761032</c:v>
                </c:pt>
                <c:pt idx="179">
                  <c:v>13675513</c:v>
                </c:pt>
                <c:pt idx="180">
                  <c:v>13624858</c:v>
                </c:pt>
                <c:pt idx="181">
                  <c:v>13426052</c:v>
                </c:pt>
                <c:pt idx="182">
                  <c:v>13363549</c:v>
                </c:pt>
                <c:pt idx="183">
                  <c:v>13203451</c:v>
                </c:pt>
                <c:pt idx="184">
                  <c:v>13098434</c:v>
                </c:pt>
                <c:pt idx="185">
                  <c:v>12916375</c:v>
                </c:pt>
                <c:pt idx="186">
                  <c:v>12827026</c:v>
                </c:pt>
                <c:pt idx="187">
                  <c:v>12696180</c:v>
                </c:pt>
                <c:pt idx="188">
                  <c:v>12547296</c:v>
                </c:pt>
                <c:pt idx="189">
                  <c:v>12481276</c:v>
                </c:pt>
                <c:pt idx="190">
                  <c:v>12345093</c:v>
                </c:pt>
                <c:pt idx="191">
                  <c:v>12143176</c:v>
                </c:pt>
                <c:pt idx="192">
                  <c:v>12039119</c:v>
                </c:pt>
                <c:pt idx="193">
                  <c:v>11925272</c:v>
                </c:pt>
                <c:pt idx="194">
                  <c:v>11809120</c:v>
                </c:pt>
                <c:pt idx="195">
                  <c:v>11692889</c:v>
                </c:pt>
                <c:pt idx="196">
                  <c:v>11516681</c:v>
                </c:pt>
                <c:pt idx="197">
                  <c:v>11435886</c:v>
                </c:pt>
                <c:pt idx="198">
                  <c:v>11289876</c:v>
                </c:pt>
                <c:pt idx="199">
                  <c:v>11168313</c:v>
                </c:pt>
                <c:pt idx="200">
                  <c:v>11046889</c:v>
                </c:pt>
                <c:pt idx="201">
                  <c:v>10896118</c:v>
                </c:pt>
                <c:pt idx="202">
                  <c:v>10757778</c:v>
                </c:pt>
                <c:pt idx="203">
                  <c:v>10628368</c:v>
                </c:pt>
                <c:pt idx="204">
                  <c:v>10507752</c:v>
                </c:pt>
                <c:pt idx="205">
                  <c:v>10429389</c:v>
                </c:pt>
                <c:pt idx="206">
                  <c:v>10266048</c:v>
                </c:pt>
                <c:pt idx="207">
                  <c:v>10183465</c:v>
                </c:pt>
                <c:pt idx="208">
                  <c:v>10045754</c:v>
                </c:pt>
                <c:pt idx="209">
                  <c:v>9858024</c:v>
                </c:pt>
                <c:pt idx="210">
                  <c:v>9813782</c:v>
                </c:pt>
                <c:pt idx="211">
                  <c:v>9644377</c:v>
                </c:pt>
                <c:pt idx="212">
                  <c:v>9529729</c:v>
                </c:pt>
                <c:pt idx="213">
                  <c:v>9394723</c:v>
                </c:pt>
                <c:pt idx="214">
                  <c:v>9258595</c:v>
                </c:pt>
                <c:pt idx="215">
                  <c:v>9181647</c:v>
                </c:pt>
                <c:pt idx="216">
                  <c:v>9060313</c:v>
                </c:pt>
                <c:pt idx="217">
                  <c:v>8952968</c:v>
                </c:pt>
                <c:pt idx="218">
                  <c:v>8840476</c:v>
                </c:pt>
                <c:pt idx="219">
                  <c:v>8750164</c:v>
                </c:pt>
                <c:pt idx="220">
                  <c:v>8600149</c:v>
                </c:pt>
                <c:pt idx="221">
                  <c:v>8498686</c:v>
                </c:pt>
                <c:pt idx="222">
                  <c:v>8404472</c:v>
                </c:pt>
                <c:pt idx="223">
                  <c:v>8322843</c:v>
                </c:pt>
                <c:pt idx="224">
                  <c:v>8239386</c:v>
                </c:pt>
                <c:pt idx="225">
                  <c:v>8111325</c:v>
                </c:pt>
                <c:pt idx="226">
                  <c:v>7969265</c:v>
                </c:pt>
                <c:pt idx="227">
                  <c:v>7903082</c:v>
                </c:pt>
                <c:pt idx="228">
                  <c:v>7771761</c:v>
                </c:pt>
                <c:pt idx="229">
                  <c:v>7692086</c:v>
                </c:pt>
                <c:pt idx="230">
                  <c:v>7569298</c:v>
                </c:pt>
                <c:pt idx="231">
                  <c:v>7456673.5</c:v>
                </c:pt>
                <c:pt idx="232">
                  <c:v>7395103</c:v>
                </c:pt>
                <c:pt idx="233">
                  <c:v>7299102.5</c:v>
                </c:pt>
                <c:pt idx="234">
                  <c:v>7204258.5</c:v>
                </c:pt>
                <c:pt idx="235">
                  <c:v>7085978</c:v>
                </c:pt>
                <c:pt idx="236">
                  <c:v>7032565.5</c:v>
                </c:pt>
                <c:pt idx="237">
                  <c:v>6911988.5</c:v>
                </c:pt>
                <c:pt idx="238">
                  <c:v>6853295</c:v>
                </c:pt>
                <c:pt idx="239">
                  <c:v>6750655.5</c:v>
                </c:pt>
                <c:pt idx="240">
                  <c:v>6656119</c:v>
                </c:pt>
                <c:pt idx="241">
                  <c:v>6553738.5</c:v>
                </c:pt>
                <c:pt idx="242">
                  <c:v>6497947</c:v>
                </c:pt>
                <c:pt idx="243">
                  <c:v>6393372.5</c:v>
                </c:pt>
                <c:pt idx="244">
                  <c:v>6279129.5</c:v>
                </c:pt>
                <c:pt idx="245">
                  <c:v>6205184</c:v>
                </c:pt>
                <c:pt idx="246">
                  <c:v>6112263</c:v>
                </c:pt>
                <c:pt idx="247">
                  <c:v>6050203.5</c:v>
                </c:pt>
                <c:pt idx="248">
                  <c:v>5952304</c:v>
                </c:pt>
                <c:pt idx="249">
                  <c:v>5848528.5</c:v>
                </c:pt>
                <c:pt idx="250">
                  <c:v>5782907</c:v>
                </c:pt>
                <c:pt idx="251">
                  <c:v>5717896</c:v>
                </c:pt>
                <c:pt idx="252">
                  <c:v>5609401.5</c:v>
                </c:pt>
                <c:pt idx="253">
                  <c:v>5550131</c:v>
                </c:pt>
                <c:pt idx="254">
                  <c:v>5458830.5</c:v>
                </c:pt>
                <c:pt idx="255">
                  <c:v>5380650</c:v>
                </c:pt>
                <c:pt idx="256">
                  <c:v>5307157.5</c:v>
                </c:pt>
                <c:pt idx="257">
                  <c:v>5190559.5</c:v>
                </c:pt>
                <c:pt idx="258">
                  <c:v>5150190.5</c:v>
                </c:pt>
                <c:pt idx="259">
                  <c:v>5055110.5</c:v>
                </c:pt>
                <c:pt idx="260">
                  <c:v>4979541</c:v>
                </c:pt>
                <c:pt idx="261">
                  <c:v>4879472.5</c:v>
                </c:pt>
                <c:pt idx="262">
                  <c:v>4841176.5</c:v>
                </c:pt>
                <c:pt idx="263">
                  <c:v>4752348</c:v>
                </c:pt>
                <c:pt idx="264">
                  <c:v>4674573.5</c:v>
                </c:pt>
                <c:pt idx="265">
                  <c:v>4635774.5</c:v>
                </c:pt>
                <c:pt idx="266">
                  <c:v>4532898.5</c:v>
                </c:pt>
                <c:pt idx="267">
                  <c:v>4460656</c:v>
                </c:pt>
                <c:pt idx="268">
                  <c:v>4417484</c:v>
                </c:pt>
                <c:pt idx="269">
                  <c:v>4340884</c:v>
                </c:pt>
                <c:pt idx="270">
                  <c:v>4267912</c:v>
                </c:pt>
                <c:pt idx="271">
                  <c:v>4206771</c:v>
                </c:pt>
                <c:pt idx="272">
                  <c:v>4110882.5</c:v>
                </c:pt>
                <c:pt idx="273">
                  <c:v>4086412.2</c:v>
                </c:pt>
                <c:pt idx="274">
                  <c:v>3998336</c:v>
                </c:pt>
                <c:pt idx="275">
                  <c:v>3949060.5</c:v>
                </c:pt>
                <c:pt idx="276">
                  <c:v>3877544.7</c:v>
                </c:pt>
                <c:pt idx="277">
                  <c:v>3818098.2</c:v>
                </c:pt>
                <c:pt idx="278">
                  <c:v>3745552.2</c:v>
                </c:pt>
                <c:pt idx="279">
                  <c:v>3668856.2</c:v>
                </c:pt>
                <c:pt idx="280">
                  <c:v>3628576.5</c:v>
                </c:pt>
                <c:pt idx="281">
                  <c:v>3566591</c:v>
                </c:pt>
                <c:pt idx="282">
                  <c:v>3500568.7</c:v>
                </c:pt>
                <c:pt idx="283">
                  <c:v>3441733.2</c:v>
                </c:pt>
                <c:pt idx="284">
                  <c:v>3387848</c:v>
                </c:pt>
                <c:pt idx="285">
                  <c:v>3332342.2</c:v>
                </c:pt>
                <c:pt idx="286">
                  <c:v>3310742.7</c:v>
                </c:pt>
                <c:pt idx="287">
                  <c:v>3247199.5</c:v>
                </c:pt>
                <c:pt idx="288">
                  <c:v>3187543.7</c:v>
                </c:pt>
                <c:pt idx="289">
                  <c:v>3129088.5</c:v>
                </c:pt>
                <c:pt idx="290">
                  <c:v>3083224</c:v>
                </c:pt>
                <c:pt idx="291">
                  <c:v>3023432.7</c:v>
                </c:pt>
                <c:pt idx="292">
                  <c:v>2959783.2</c:v>
                </c:pt>
                <c:pt idx="293">
                  <c:v>2934658.2</c:v>
                </c:pt>
                <c:pt idx="294">
                  <c:v>2861821.7</c:v>
                </c:pt>
                <c:pt idx="295">
                  <c:v>2830716.7</c:v>
                </c:pt>
                <c:pt idx="296">
                  <c:v>2769570.7</c:v>
                </c:pt>
                <c:pt idx="297">
                  <c:v>2723532.7</c:v>
                </c:pt>
                <c:pt idx="298">
                  <c:v>2677124.2000000002</c:v>
                </c:pt>
                <c:pt idx="299">
                  <c:v>2616669.5</c:v>
                </c:pt>
                <c:pt idx="300">
                  <c:v>2599071.7000000002</c:v>
                </c:pt>
                <c:pt idx="301">
                  <c:v>2558862.2000000002</c:v>
                </c:pt>
                <c:pt idx="302">
                  <c:v>2495141.5</c:v>
                </c:pt>
                <c:pt idx="303">
                  <c:v>2468535.5</c:v>
                </c:pt>
                <c:pt idx="304">
                  <c:v>2417902.5</c:v>
                </c:pt>
                <c:pt idx="305">
                  <c:v>2379426.5</c:v>
                </c:pt>
                <c:pt idx="306">
                  <c:v>2354200.5</c:v>
                </c:pt>
                <c:pt idx="307">
                  <c:v>2287803.7000000002</c:v>
                </c:pt>
                <c:pt idx="308">
                  <c:v>2258298.7000000002</c:v>
                </c:pt>
                <c:pt idx="309">
                  <c:v>2204328.7000000002</c:v>
                </c:pt>
                <c:pt idx="310">
                  <c:v>2166907.2000000002</c:v>
                </c:pt>
                <c:pt idx="311">
                  <c:v>2132945.7000000002</c:v>
                </c:pt>
                <c:pt idx="312">
                  <c:v>2100748.7000000002</c:v>
                </c:pt>
                <c:pt idx="313">
                  <c:v>2078925.5</c:v>
                </c:pt>
                <c:pt idx="314">
                  <c:v>2026523.1</c:v>
                </c:pt>
                <c:pt idx="315">
                  <c:v>1988047.7</c:v>
                </c:pt>
                <c:pt idx="316">
                  <c:v>1979587.4</c:v>
                </c:pt>
                <c:pt idx="317">
                  <c:v>1921263.2</c:v>
                </c:pt>
                <c:pt idx="318">
                  <c:v>1895227.2</c:v>
                </c:pt>
                <c:pt idx="319">
                  <c:v>1834435</c:v>
                </c:pt>
                <c:pt idx="320">
                  <c:v>1818499.9</c:v>
                </c:pt>
                <c:pt idx="321">
                  <c:v>1798494.7</c:v>
                </c:pt>
                <c:pt idx="322">
                  <c:v>1776325.5</c:v>
                </c:pt>
                <c:pt idx="323">
                  <c:v>1775911.9</c:v>
                </c:pt>
                <c:pt idx="324">
                  <c:v>1784231.5</c:v>
                </c:pt>
                <c:pt idx="325">
                  <c:v>1819405.6</c:v>
                </c:pt>
                <c:pt idx="326">
                  <c:v>1872467</c:v>
                </c:pt>
                <c:pt idx="327">
                  <c:v>1998120.6</c:v>
                </c:pt>
                <c:pt idx="328">
                  <c:v>2108270.2000000002</c:v>
                </c:pt>
                <c:pt idx="329">
                  <c:v>2293351.5</c:v>
                </c:pt>
                <c:pt idx="330">
                  <c:v>2456234</c:v>
                </c:pt>
                <c:pt idx="331">
                  <c:v>2666681.2000000002</c:v>
                </c:pt>
                <c:pt idx="332">
                  <c:v>2850037</c:v>
                </c:pt>
                <c:pt idx="333">
                  <c:v>3075113.7</c:v>
                </c:pt>
                <c:pt idx="334">
                  <c:v>3220296.7</c:v>
                </c:pt>
                <c:pt idx="335">
                  <c:v>3367600.2</c:v>
                </c:pt>
                <c:pt idx="336">
                  <c:v>3443774.2</c:v>
                </c:pt>
                <c:pt idx="337">
                  <c:v>3413956</c:v>
                </c:pt>
                <c:pt idx="338">
                  <c:v>3354816.2</c:v>
                </c:pt>
                <c:pt idx="339">
                  <c:v>3211800.2</c:v>
                </c:pt>
                <c:pt idx="340">
                  <c:v>3012668.2</c:v>
                </c:pt>
                <c:pt idx="341">
                  <c:v>2820049</c:v>
                </c:pt>
                <c:pt idx="342">
                  <c:v>2573278</c:v>
                </c:pt>
                <c:pt idx="343">
                  <c:v>2325437.7000000002</c:v>
                </c:pt>
                <c:pt idx="344">
                  <c:v>2067082.5</c:v>
                </c:pt>
                <c:pt idx="345">
                  <c:v>1822995.7</c:v>
                </c:pt>
                <c:pt idx="346">
                  <c:v>1578269</c:v>
                </c:pt>
                <c:pt idx="347">
                  <c:v>1405542.5</c:v>
                </c:pt>
                <c:pt idx="348">
                  <c:v>1270152.1000000001</c:v>
                </c:pt>
                <c:pt idx="349">
                  <c:v>1213116.9000000004</c:v>
                </c:pt>
                <c:pt idx="350">
                  <c:v>1145260</c:v>
                </c:pt>
                <c:pt idx="351">
                  <c:v>1127201.2</c:v>
                </c:pt>
                <c:pt idx="352">
                  <c:v>1108430.6000000001</c:v>
                </c:pt>
                <c:pt idx="353">
                  <c:v>1086262</c:v>
                </c:pt>
                <c:pt idx="354">
                  <c:v>1074923.5</c:v>
                </c:pt>
                <c:pt idx="355">
                  <c:v>1042961.4</c:v>
                </c:pt>
                <c:pt idx="356">
                  <c:v>1025156.4</c:v>
                </c:pt>
                <c:pt idx="357">
                  <c:v>1022179.4</c:v>
                </c:pt>
                <c:pt idx="358">
                  <c:v>1009473.1</c:v>
                </c:pt>
                <c:pt idx="359">
                  <c:v>979287.75</c:v>
                </c:pt>
                <c:pt idx="360">
                  <c:v>973597.81</c:v>
                </c:pt>
                <c:pt idx="361">
                  <c:v>946984.25</c:v>
                </c:pt>
                <c:pt idx="362">
                  <c:v>943800.56</c:v>
                </c:pt>
                <c:pt idx="363">
                  <c:v>924970.5</c:v>
                </c:pt>
                <c:pt idx="364">
                  <c:v>900839.81</c:v>
                </c:pt>
                <c:pt idx="365">
                  <c:v>887879.06</c:v>
                </c:pt>
                <c:pt idx="366">
                  <c:v>856010.5</c:v>
                </c:pt>
                <c:pt idx="367">
                  <c:v>845346.37</c:v>
                </c:pt>
                <c:pt idx="368">
                  <c:v>831578.5</c:v>
                </c:pt>
                <c:pt idx="369">
                  <c:v>821763.12</c:v>
                </c:pt>
                <c:pt idx="370">
                  <c:v>807749.56</c:v>
                </c:pt>
                <c:pt idx="371">
                  <c:v>779508.25</c:v>
                </c:pt>
                <c:pt idx="372">
                  <c:v>776475.25</c:v>
                </c:pt>
                <c:pt idx="373">
                  <c:v>762643</c:v>
                </c:pt>
                <c:pt idx="374">
                  <c:v>769099.56</c:v>
                </c:pt>
                <c:pt idx="375">
                  <c:v>751399.31</c:v>
                </c:pt>
                <c:pt idx="376">
                  <c:v>743528.06</c:v>
                </c:pt>
                <c:pt idx="377">
                  <c:v>749803.25</c:v>
                </c:pt>
                <c:pt idx="378">
                  <c:v>742818.44000000041</c:v>
                </c:pt>
                <c:pt idx="379">
                  <c:v>744098.62</c:v>
                </c:pt>
                <c:pt idx="380">
                  <c:v>747156.62</c:v>
                </c:pt>
                <c:pt idx="381">
                  <c:v>734863.37</c:v>
                </c:pt>
                <c:pt idx="382">
                  <c:v>735943</c:v>
                </c:pt>
                <c:pt idx="383">
                  <c:v>750197</c:v>
                </c:pt>
                <c:pt idx="384">
                  <c:v>746784.5</c:v>
                </c:pt>
                <c:pt idx="385">
                  <c:v>761765.37</c:v>
                </c:pt>
                <c:pt idx="386">
                  <c:v>781486.5</c:v>
                </c:pt>
                <c:pt idx="387">
                  <c:v>765771.25</c:v>
                </c:pt>
                <c:pt idx="388">
                  <c:v>777826.31</c:v>
                </c:pt>
                <c:pt idx="389">
                  <c:v>782720.87</c:v>
                </c:pt>
                <c:pt idx="390">
                  <c:v>818380.25</c:v>
                </c:pt>
                <c:pt idx="391">
                  <c:v>821670.25</c:v>
                </c:pt>
                <c:pt idx="392">
                  <c:v>824457.12</c:v>
                </c:pt>
                <c:pt idx="393">
                  <c:v>839392.5</c:v>
                </c:pt>
                <c:pt idx="394">
                  <c:v>848253.25</c:v>
                </c:pt>
                <c:pt idx="395">
                  <c:v>856306.75</c:v>
                </c:pt>
                <c:pt idx="396">
                  <c:v>862059.94000000041</c:v>
                </c:pt>
                <c:pt idx="397">
                  <c:v>865746.62</c:v>
                </c:pt>
                <c:pt idx="398">
                  <c:v>868478.62</c:v>
                </c:pt>
                <c:pt idx="399">
                  <c:v>874060.81</c:v>
                </c:pt>
                <c:pt idx="400">
                  <c:v>882576.75</c:v>
                </c:pt>
                <c:pt idx="401">
                  <c:v>887805.5</c:v>
                </c:pt>
                <c:pt idx="402">
                  <c:v>896200</c:v>
                </c:pt>
                <c:pt idx="403">
                  <c:v>893372.37</c:v>
                </c:pt>
                <c:pt idx="404">
                  <c:v>901775.56</c:v>
                </c:pt>
                <c:pt idx="405">
                  <c:v>905914.25</c:v>
                </c:pt>
                <c:pt idx="406">
                  <c:v>910679.19</c:v>
                </c:pt>
                <c:pt idx="407">
                  <c:v>939149.06</c:v>
                </c:pt>
                <c:pt idx="408">
                  <c:v>926794.12</c:v>
                </c:pt>
                <c:pt idx="409">
                  <c:v>947676.69</c:v>
                </c:pt>
                <c:pt idx="410">
                  <c:v>955115.62</c:v>
                </c:pt>
                <c:pt idx="411">
                  <c:v>956573</c:v>
                </c:pt>
                <c:pt idx="412">
                  <c:v>971583.44000000041</c:v>
                </c:pt>
                <c:pt idx="413">
                  <c:v>1002707.7</c:v>
                </c:pt>
                <c:pt idx="414">
                  <c:v>982393.31</c:v>
                </c:pt>
                <c:pt idx="415">
                  <c:v>1002012.2</c:v>
                </c:pt>
                <c:pt idx="416">
                  <c:v>1001833.7</c:v>
                </c:pt>
                <c:pt idx="417">
                  <c:v>1014410.5</c:v>
                </c:pt>
                <c:pt idx="418">
                  <c:v>1034292.7</c:v>
                </c:pt>
                <c:pt idx="419">
                  <c:v>1045579.7</c:v>
                </c:pt>
                <c:pt idx="420">
                  <c:v>1047700.2</c:v>
                </c:pt>
                <c:pt idx="421">
                  <c:v>1052721.4000000004</c:v>
                </c:pt>
                <c:pt idx="422">
                  <c:v>1072377.6000000001</c:v>
                </c:pt>
                <c:pt idx="423">
                  <c:v>1068332</c:v>
                </c:pt>
                <c:pt idx="424">
                  <c:v>1078679.2</c:v>
                </c:pt>
                <c:pt idx="425">
                  <c:v>1092220.2</c:v>
                </c:pt>
                <c:pt idx="426">
                  <c:v>1096709.4000000004</c:v>
                </c:pt>
                <c:pt idx="427">
                  <c:v>1121209.5</c:v>
                </c:pt>
                <c:pt idx="428">
                  <c:v>1118222.2</c:v>
                </c:pt>
                <c:pt idx="429">
                  <c:v>1119202.7</c:v>
                </c:pt>
                <c:pt idx="430">
                  <c:v>1130419.6000000001</c:v>
                </c:pt>
                <c:pt idx="431">
                  <c:v>1148151.4000000004</c:v>
                </c:pt>
                <c:pt idx="432">
                  <c:v>1141020</c:v>
                </c:pt>
                <c:pt idx="433">
                  <c:v>1145645.9000000004</c:v>
                </c:pt>
                <c:pt idx="434">
                  <c:v>1138450.7</c:v>
                </c:pt>
                <c:pt idx="435">
                  <c:v>1148783.5</c:v>
                </c:pt>
                <c:pt idx="436">
                  <c:v>1157881</c:v>
                </c:pt>
                <c:pt idx="437">
                  <c:v>1157124.7</c:v>
                </c:pt>
                <c:pt idx="438">
                  <c:v>1179896</c:v>
                </c:pt>
                <c:pt idx="439">
                  <c:v>1178217.4000000004</c:v>
                </c:pt>
                <c:pt idx="440">
                  <c:v>1157256.6000000001</c:v>
                </c:pt>
                <c:pt idx="441">
                  <c:v>1181448.6000000001</c:v>
                </c:pt>
                <c:pt idx="442">
                  <c:v>1166637.5</c:v>
                </c:pt>
                <c:pt idx="443">
                  <c:v>1169742</c:v>
                </c:pt>
                <c:pt idx="444">
                  <c:v>1171907.1000000001</c:v>
                </c:pt>
                <c:pt idx="445">
                  <c:v>1168655.7</c:v>
                </c:pt>
                <c:pt idx="446">
                  <c:v>1162549.7</c:v>
                </c:pt>
                <c:pt idx="447">
                  <c:v>1166331.2</c:v>
                </c:pt>
                <c:pt idx="448">
                  <c:v>1157204.1000000001</c:v>
                </c:pt>
                <c:pt idx="449">
                  <c:v>1151863.4000000004</c:v>
                </c:pt>
                <c:pt idx="450">
                  <c:v>1144057.7</c:v>
                </c:pt>
                <c:pt idx="451">
                  <c:v>1123430.4000000004</c:v>
                </c:pt>
                <c:pt idx="452">
                  <c:v>1141900.5</c:v>
                </c:pt>
                <c:pt idx="453">
                  <c:v>1156060</c:v>
                </c:pt>
                <c:pt idx="454">
                  <c:v>1157406.6000000001</c:v>
                </c:pt>
                <c:pt idx="455">
                  <c:v>1147223.5</c:v>
                </c:pt>
                <c:pt idx="456">
                  <c:v>1136803</c:v>
                </c:pt>
                <c:pt idx="457">
                  <c:v>1165257.7</c:v>
                </c:pt>
                <c:pt idx="458">
                  <c:v>1162242.5</c:v>
                </c:pt>
                <c:pt idx="459">
                  <c:v>1175085.2</c:v>
                </c:pt>
                <c:pt idx="460">
                  <c:v>1166360.7</c:v>
                </c:pt>
                <c:pt idx="461">
                  <c:v>1167556</c:v>
                </c:pt>
                <c:pt idx="462">
                  <c:v>1187663.9000000004</c:v>
                </c:pt>
                <c:pt idx="463">
                  <c:v>1205168.5</c:v>
                </c:pt>
                <c:pt idx="464">
                  <c:v>1181499.7</c:v>
                </c:pt>
                <c:pt idx="465">
                  <c:v>1197038.5</c:v>
                </c:pt>
                <c:pt idx="466">
                  <c:v>1208967.6000000001</c:v>
                </c:pt>
                <c:pt idx="467">
                  <c:v>1210307.5</c:v>
                </c:pt>
                <c:pt idx="468">
                  <c:v>1205165.2</c:v>
                </c:pt>
                <c:pt idx="469">
                  <c:v>1215212</c:v>
                </c:pt>
                <c:pt idx="470">
                  <c:v>1231925.2</c:v>
                </c:pt>
                <c:pt idx="471">
                  <c:v>1225882.5</c:v>
                </c:pt>
                <c:pt idx="472">
                  <c:v>1223014.4000000004</c:v>
                </c:pt>
                <c:pt idx="473">
                  <c:v>1218324.4000000004</c:v>
                </c:pt>
                <c:pt idx="474">
                  <c:v>1235186.1000000001</c:v>
                </c:pt>
                <c:pt idx="475">
                  <c:v>1234495.1000000001</c:v>
                </c:pt>
                <c:pt idx="476">
                  <c:v>1228174.5</c:v>
                </c:pt>
                <c:pt idx="477">
                  <c:v>1247286.4000000004</c:v>
                </c:pt>
                <c:pt idx="478">
                  <c:v>1232736</c:v>
                </c:pt>
                <c:pt idx="479">
                  <c:v>1237737.1000000001</c:v>
                </c:pt>
                <c:pt idx="480">
                  <c:v>1234024.9000000004</c:v>
                </c:pt>
                <c:pt idx="481">
                  <c:v>1253593.1000000001</c:v>
                </c:pt>
                <c:pt idx="482">
                  <c:v>1242669.2</c:v>
                </c:pt>
                <c:pt idx="483">
                  <c:v>1232745</c:v>
                </c:pt>
                <c:pt idx="484">
                  <c:v>1238212</c:v>
                </c:pt>
                <c:pt idx="485">
                  <c:v>1232277.2</c:v>
                </c:pt>
                <c:pt idx="486">
                  <c:v>1232540.9000000004</c:v>
                </c:pt>
                <c:pt idx="487">
                  <c:v>1245693.7</c:v>
                </c:pt>
                <c:pt idx="488">
                  <c:v>1246824.6000000001</c:v>
                </c:pt>
                <c:pt idx="489">
                  <c:v>1221090.7</c:v>
                </c:pt>
                <c:pt idx="490">
                  <c:v>1210528.6000000001</c:v>
                </c:pt>
                <c:pt idx="491">
                  <c:v>1216285.9000000004</c:v>
                </c:pt>
                <c:pt idx="492">
                  <c:v>1231734</c:v>
                </c:pt>
                <c:pt idx="493">
                  <c:v>1223887.7</c:v>
                </c:pt>
                <c:pt idx="494">
                  <c:v>1209281</c:v>
                </c:pt>
                <c:pt idx="495">
                  <c:v>1213914</c:v>
                </c:pt>
                <c:pt idx="496">
                  <c:v>1187718.4000000004</c:v>
                </c:pt>
                <c:pt idx="497">
                  <c:v>1198977.7</c:v>
                </c:pt>
                <c:pt idx="498">
                  <c:v>1186255.6000000001</c:v>
                </c:pt>
                <c:pt idx="499">
                  <c:v>1180499.1000000001</c:v>
                </c:pt>
                <c:pt idx="500">
                  <c:v>1188536.7</c:v>
                </c:pt>
                <c:pt idx="501">
                  <c:v>1185117.2</c:v>
                </c:pt>
                <c:pt idx="502">
                  <c:v>1171737.9000000004</c:v>
                </c:pt>
                <c:pt idx="503">
                  <c:v>1164803</c:v>
                </c:pt>
                <c:pt idx="504">
                  <c:v>1152064.6000000001</c:v>
                </c:pt>
                <c:pt idx="505">
                  <c:v>1149433.9000000004</c:v>
                </c:pt>
                <c:pt idx="506">
                  <c:v>1143743.1000000001</c:v>
                </c:pt>
                <c:pt idx="507">
                  <c:v>1139130</c:v>
                </c:pt>
                <c:pt idx="508">
                  <c:v>1120316.2</c:v>
                </c:pt>
                <c:pt idx="509">
                  <c:v>1114128.5</c:v>
                </c:pt>
                <c:pt idx="510">
                  <c:v>1112199</c:v>
                </c:pt>
                <c:pt idx="511">
                  <c:v>1103883.6000000001</c:v>
                </c:pt>
                <c:pt idx="512">
                  <c:v>1088171.1000000001</c:v>
                </c:pt>
                <c:pt idx="513">
                  <c:v>1077592.2</c:v>
                </c:pt>
                <c:pt idx="514">
                  <c:v>1071091.9000000004</c:v>
                </c:pt>
                <c:pt idx="515">
                  <c:v>1081130.6000000001</c:v>
                </c:pt>
                <c:pt idx="516">
                  <c:v>1053481.7</c:v>
                </c:pt>
                <c:pt idx="517">
                  <c:v>1048606.9000000004</c:v>
                </c:pt>
                <c:pt idx="518">
                  <c:v>1033256.1</c:v>
                </c:pt>
                <c:pt idx="519">
                  <c:v>1030168.1</c:v>
                </c:pt>
                <c:pt idx="520">
                  <c:v>1025152.9</c:v>
                </c:pt>
                <c:pt idx="521">
                  <c:v>1011667</c:v>
                </c:pt>
                <c:pt idx="522">
                  <c:v>1002533.1</c:v>
                </c:pt>
                <c:pt idx="523">
                  <c:v>989330.5</c:v>
                </c:pt>
                <c:pt idx="524">
                  <c:v>986664.94000000041</c:v>
                </c:pt>
                <c:pt idx="525">
                  <c:v>970516.31</c:v>
                </c:pt>
                <c:pt idx="526">
                  <c:v>970635.75</c:v>
                </c:pt>
                <c:pt idx="527">
                  <c:v>949095.5</c:v>
                </c:pt>
                <c:pt idx="528">
                  <c:v>929217.87</c:v>
                </c:pt>
                <c:pt idx="529">
                  <c:v>929124.56</c:v>
                </c:pt>
                <c:pt idx="530">
                  <c:v>920680.75</c:v>
                </c:pt>
                <c:pt idx="531">
                  <c:v>917736.44000000041</c:v>
                </c:pt>
                <c:pt idx="532">
                  <c:v>885912.75</c:v>
                </c:pt>
                <c:pt idx="533">
                  <c:v>888481</c:v>
                </c:pt>
                <c:pt idx="534">
                  <c:v>876332.81</c:v>
                </c:pt>
                <c:pt idx="535">
                  <c:v>872825.81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'FLUO 12 NaBH4 4h different y'!$D$1</c:f>
              <c:strCache>
                <c:ptCount val="1"/>
                <c:pt idx="0">
                  <c:v>350 nm</c:v>
                </c:pt>
              </c:strCache>
            </c:strRef>
          </c:tx>
          <c:spPr>
            <a:ln w="2857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y'!$D$2:$D$537</c:f>
              <c:numCache>
                <c:formatCode>General</c:formatCode>
                <c:ptCount val="536"/>
                <c:pt idx="100">
                  <c:v>3202514.7</c:v>
                </c:pt>
                <c:pt idx="101">
                  <c:v>3486157.7</c:v>
                </c:pt>
                <c:pt idx="102">
                  <c:v>3774183.2</c:v>
                </c:pt>
                <c:pt idx="103">
                  <c:v>4056991.5</c:v>
                </c:pt>
                <c:pt idx="104">
                  <c:v>4345647</c:v>
                </c:pt>
                <c:pt idx="105">
                  <c:v>4637133.5</c:v>
                </c:pt>
                <c:pt idx="106">
                  <c:v>4950426.5</c:v>
                </c:pt>
                <c:pt idx="107">
                  <c:v>5238783.5</c:v>
                </c:pt>
                <c:pt idx="108">
                  <c:v>5556930</c:v>
                </c:pt>
                <c:pt idx="109">
                  <c:v>5862233</c:v>
                </c:pt>
                <c:pt idx="110">
                  <c:v>6131887</c:v>
                </c:pt>
                <c:pt idx="111">
                  <c:v>6445864.5</c:v>
                </c:pt>
                <c:pt idx="112">
                  <c:v>6780867.5</c:v>
                </c:pt>
                <c:pt idx="113">
                  <c:v>7060798</c:v>
                </c:pt>
                <c:pt idx="114">
                  <c:v>7366455.5</c:v>
                </c:pt>
                <c:pt idx="115">
                  <c:v>7701350</c:v>
                </c:pt>
                <c:pt idx="116">
                  <c:v>8035928</c:v>
                </c:pt>
                <c:pt idx="117">
                  <c:v>8326334</c:v>
                </c:pt>
                <c:pt idx="118">
                  <c:v>8663482</c:v>
                </c:pt>
                <c:pt idx="119">
                  <c:v>8961141</c:v>
                </c:pt>
                <c:pt idx="120">
                  <c:v>9275681</c:v>
                </c:pt>
                <c:pt idx="121">
                  <c:v>9556858</c:v>
                </c:pt>
                <c:pt idx="122">
                  <c:v>9827997</c:v>
                </c:pt>
                <c:pt idx="123">
                  <c:v>10117656</c:v>
                </c:pt>
                <c:pt idx="124">
                  <c:v>10382860</c:v>
                </c:pt>
                <c:pt idx="125">
                  <c:v>10619165</c:v>
                </c:pt>
                <c:pt idx="126">
                  <c:v>10812106</c:v>
                </c:pt>
                <c:pt idx="127">
                  <c:v>11015020</c:v>
                </c:pt>
                <c:pt idx="128">
                  <c:v>11176669</c:v>
                </c:pt>
                <c:pt idx="129">
                  <c:v>11340317</c:v>
                </c:pt>
                <c:pt idx="130">
                  <c:v>11464606</c:v>
                </c:pt>
                <c:pt idx="131">
                  <c:v>11590056</c:v>
                </c:pt>
                <c:pt idx="132">
                  <c:v>11751896</c:v>
                </c:pt>
                <c:pt idx="133">
                  <c:v>11873130</c:v>
                </c:pt>
                <c:pt idx="134">
                  <c:v>11991099</c:v>
                </c:pt>
                <c:pt idx="135">
                  <c:v>12153726</c:v>
                </c:pt>
                <c:pt idx="136">
                  <c:v>12262979</c:v>
                </c:pt>
                <c:pt idx="137">
                  <c:v>12414111</c:v>
                </c:pt>
                <c:pt idx="138">
                  <c:v>12499853</c:v>
                </c:pt>
                <c:pt idx="139">
                  <c:v>12618084</c:v>
                </c:pt>
                <c:pt idx="140">
                  <c:v>12717574</c:v>
                </c:pt>
                <c:pt idx="141">
                  <c:v>12814505</c:v>
                </c:pt>
                <c:pt idx="142">
                  <c:v>12889955</c:v>
                </c:pt>
                <c:pt idx="143">
                  <c:v>12974457</c:v>
                </c:pt>
                <c:pt idx="144">
                  <c:v>13071973</c:v>
                </c:pt>
                <c:pt idx="145">
                  <c:v>13178772</c:v>
                </c:pt>
                <c:pt idx="146">
                  <c:v>13238685</c:v>
                </c:pt>
                <c:pt idx="147">
                  <c:v>13321533</c:v>
                </c:pt>
                <c:pt idx="148">
                  <c:v>13409364</c:v>
                </c:pt>
                <c:pt idx="149">
                  <c:v>13407959</c:v>
                </c:pt>
                <c:pt idx="150">
                  <c:v>13509658</c:v>
                </c:pt>
                <c:pt idx="151">
                  <c:v>13530327</c:v>
                </c:pt>
                <c:pt idx="152">
                  <c:v>13593574</c:v>
                </c:pt>
                <c:pt idx="153">
                  <c:v>13610831</c:v>
                </c:pt>
                <c:pt idx="154">
                  <c:v>13662646</c:v>
                </c:pt>
                <c:pt idx="155">
                  <c:v>13667931</c:v>
                </c:pt>
                <c:pt idx="156">
                  <c:v>13684726</c:v>
                </c:pt>
                <c:pt idx="157">
                  <c:v>13713184</c:v>
                </c:pt>
                <c:pt idx="158">
                  <c:v>13715537</c:v>
                </c:pt>
                <c:pt idx="159">
                  <c:v>13741354</c:v>
                </c:pt>
                <c:pt idx="160">
                  <c:v>13736951</c:v>
                </c:pt>
                <c:pt idx="161">
                  <c:v>13712015</c:v>
                </c:pt>
                <c:pt idx="162">
                  <c:v>13718987</c:v>
                </c:pt>
                <c:pt idx="163">
                  <c:v>13693872</c:v>
                </c:pt>
                <c:pt idx="164">
                  <c:v>13656612</c:v>
                </c:pt>
                <c:pt idx="165">
                  <c:v>13633601</c:v>
                </c:pt>
                <c:pt idx="166">
                  <c:v>13642726</c:v>
                </c:pt>
                <c:pt idx="167">
                  <c:v>13552315</c:v>
                </c:pt>
                <c:pt idx="168">
                  <c:v>13512664</c:v>
                </c:pt>
                <c:pt idx="169">
                  <c:v>13470451</c:v>
                </c:pt>
                <c:pt idx="170">
                  <c:v>13415004</c:v>
                </c:pt>
                <c:pt idx="171">
                  <c:v>13391889</c:v>
                </c:pt>
                <c:pt idx="172">
                  <c:v>13285872</c:v>
                </c:pt>
                <c:pt idx="173">
                  <c:v>13263088</c:v>
                </c:pt>
                <c:pt idx="174">
                  <c:v>13184899</c:v>
                </c:pt>
                <c:pt idx="175">
                  <c:v>13072477</c:v>
                </c:pt>
                <c:pt idx="176">
                  <c:v>13010837</c:v>
                </c:pt>
                <c:pt idx="177">
                  <c:v>12938654</c:v>
                </c:pt>
                <c:pt idx="178">
                  <c:v>12837377</c:v>
                </c:pt>
                <c:pt idx="179">
                  <c:v>12765090</c:v>
                </c:pt>
                <c:pt idx="180">
                  <c:v>12664823</c:v>
                </c:pt>
                <c:pt idx="181">
                  <c:v>12558887</c:v>
                </c:pt>
                <c:pt idx="182">
                  <c:v>12488026</c:v>
                </c:pt>
                <c:pt idx="183">
                  <c:v>12401165</c:v>
                </c:pt>
                <c:pt idx="184">
                  <c:v>12318539</c:v>
                </c:pt>
                <c:pt idx="185">
                  <c:v>12204544</c:v>
                </c:pt>
                <c:pt idx="186">
                  <c:v>12103302</c:v>
                </c:pt>
                <c:pt idx="187">
                  <c:v>11997845</c:v>
                </c:pt>
                <c:pt idx="188">
                  <c:v>11882882</c:v>
                </c:pt>
                <c:pt idx="189">
                  <c:v>11782414</c:v>
                </c:pt>
                <c:pt idx="190">
                  <c:v>11674413</c:v>
                </c:pt>
                <c:pt idx="191">
                  <c:v>11574875</c:v>
                </c:pt>
                <c:pt idx="192">
                  <c:v>11445813</c:v>
                </c:pt>
                <c:pt idx="193">
                  <c:v>11326215</c:v>
                </c:pt>
                <c:pt idx="194">
                  <c:v>11226316</c:v>
                </c:pt>
                <c:pt idx="195">
                  <c:v>11091505</c:v>
                </c:pt>
                <c:pt idx="196">
                  <c:v>10977928</c:v>
                </c:pt>
                <c:pt idx="197">
                  <c:v>10861268</c:v>
                </c:pt>
                <c:pt idx="198">
                  <c:v>10737197</c:v>
                </c:pt>
                <c:pt idx="199">
                  <c:v>10630349</c:v>
                </c:pt>
                <c:pt idx="200">
                  <c:v>10472698</c:v>
                </c:pt>
                <c:pt idx="201">
                  <c:v>10349714</c:v>
                </c:pt>
                <c:pt idx="202">
                  <c:v>10269769</c:v>
                </c:pt>
                <c:pt idx="203">
                  <c:v>10140795</c:v>
                </c:pt>
                <c:pt idx="204">
                  <c:v>10044255</c:v>
                </c:pt>
                <c:pt idx="205">
                  <c:v>9910010</c:v>
                </c:pt>
                <c:pt idx="206">
                  <c:v>9771895</c:v>
                </c:pt>
                <c:pt idx="207">
                  <c:v>9640067</c:v>
                </c:pt>
                <c:pt idx="208">
                  <c:v>9517386</c:v>
                </c:pt>
                <c:pt idx="209">
                  <c:v>9425501</c:v>
                </c:pt>
                <c:pt idx="210">
                  <c:v>9278986</c:v>
                </c:pt>
                <c:pt idx="211">
                  <c:v>9158309</c:v>
                </c:pt>
                <c:pt idx="212">
                  <c:v>9018796</c:v>
                </c:pt>
                <c:pt idx="213">
                  <c:v>8896701</c:v>
                </c:pt>
                <c:pt idx="214">
                  <c:v>8790777</c:v>
                </c:pt>
                <c:pt idx="215">
                  <c:v>8680744</c:v>
                </c:pt>
                <c:pt idx="216">
                  <c:v>8549957</c:v>
                </c:pt>
                <c:pt idx="217">
                  <c:v>8454050</c:v>
                </c:pt>
                <c:pt idx="218">
                  <c:v>8311381</c:v>
                </c:pt>
                <c:pt idx="219">
                  <c:v>8200357</c:v>
                </c:pt>
                <c:pt idx="220">
                  <c:v>8095774</c:v>
                </c:pt>
                <c:pt idx="221">
                  <c:v>7979611</c:v>
                </c:pt>
                <c:pt idx="222">
                  <c:v>7871573.5</c:v>
                </c:pt>
                <c:pt idx="223">
                  <c:v>7771816</c:v>
                </c:pt>
                <c:pt idx="224">
                  <c:v>7646237</c:v>
                </c:pt>
                <c:pt idx="225">
                  <c:v>7575411.5</c:v>
                </c:pt>
                <c:pt idx="226">
                  <c:v>7450247</c:v>
                </c:pt>
                <c:pt idx="227">
                  <c:v>7341817</c:v>
                </c:pt>
                <c:pt idx="228">
                  <c:v>7244224</c:v>
                </c:pt>
                <c:pt idx="229">
                  <c:v>7151657.5</c:v>
                </c:pt>
                <c:pt idx="230">
                  <c:v>7061086</c:v>
                </c:pt>
                <c:pt idx="231">
                  <c:v>6948402.5</c:v>
                </c:pt>
                <c:pt idx="232">
                  <c:v>6871293.5</c:v>
                </c:pt>
                <c:pt idx="233">
                  <c:v>6762082</c:v>
                </c:pt>
                <c:pt idx="234">
                  <c:v>6672157</c:v>
                </c:pt>
                <c:pt idx="235">
                  <c:v>6555148</c:v>
                </c:pt>
                <c:pt idx="236">
                  <c:v>6463114</c:v>
                </c:pt>
                <c:pt idx="237">
                  <c:v>6371593</c:v>
                </c:pt>
                <c:pt idx="238">
                  <c:v>6287006</c:v>
                </c:pt>
                <c:pt idx="239">
                  <c:v>6187972.5</c:v>
                </c:pt>
                <c:pt idx="240">
                  <c:v>6104957</c:v>
                </c:pt>
                <c:pt idx="241">
                  <c:v>6009426</c:v>
                </c:pt>
                <c:pt idx="242">
                  <c:v>5930974.5</c:v>
                </c:pt>
                <c:pt idx="243">
                  <c:v>5834133</c:v>
                </c:pt>
                <c:pt idx="244">
                  <c:v>5745293.5</c:v>
                </c:pt>
                <c:pt idx="245">
                  <c:v>5677923.5</c:v>
                </c:pt>
                <c:pt idx="246">
                  <c:v>5594242</c:v>
                </c:pt>
                <c:pt idx="247">
                  <c:v>5495203.5</c:v>
                </c:pt>
                <c:pt idx="248">
                  <c:v>5408227</c:v>
                </c:pt>
                <c:pt idx="249">
                  <c:v>5341181.5</c:v>
                </c:pt>
                <c:pt idx="250">
                  <c:v>5250348.5</c:v>
                </c:pt>
                <c:pt idx="251">
                  <c:v>5179505.5</c:v>
                </c:pt>
                <c:pt idx="252">
                  <c:v>5088454.5</c:v>
                </c:pt>
                <c:pt idx="253">
                  <c:v>5018772</c:v>
                </c:pt>
                <c:pt idx="254">
                  <c:v>4941008</c:v>
                </c:pt>
                <c:pt idx="255">
                  <c:v>4866709</c:v>
                </c:pt>
                <c:pt idx="256">
                  <c:v>4781570.5</c:v>
                </c:pt>
                <c:pt idx="257">
                  <c:v>4707967.5</c:v>
                </c:pt>
                <c:pt idx="258">
                  <c:v>4636041</c:v>
                </c:pt>
                <c:pt idx="259">
                  <c:v>4549121</c:v>
                </c:pt>
                <c:pt idx="260">
                  <c:v>4493712</c:v>
                </c:pt>
                <c:pt idx="261">
                  <c:v>4408386</c:v>
                </c:pt>
                <c:pt idx="262">
                  <c:v>4340710</c:v>
                </c:pt>
                <c:pt idx="263">
                  <c:v>4273969</c:v>
                </c:pt>
                <c:pt idx="264">
                  <c:v>4212085.5</c:v>
                </c:pt>
                <c:pt idx="265">
                  <c:v>4135932</c:v>
                </c:pt>
                <c:pt idx="266">
                  <c:v>4060636.5</c:v>
                </c:pt>
                <c:pt idx="267">
                  <c:v>3995350.5</c:v>
                </c:pt>
                <c:pt idx="268">
                  <c:v>3949794.5</c:v>
                </c:pt>
                <c:pt idx="269">
                  <c:v>3881961.5</c:v>
                </c:pt>
                <c:pt idx="270">
                  <c:v>3840911.2</c:v>
                </c:pt>
                <c:pt idx="271">
                  <c:v>3772347.5</c:v>
                </c:pt>
                <c:pt idx="272">
                  <c:v>3679816.7</c:v>
                </c:pt>
                <c:pt idx="273">
                  <c:v>3634801</c:v>
                </c:pt>
                <c:pt idx="274">
                  <c:v>3572685.2</c:v>
                </c:pt>
                <c:pt idx="275">
                  <c:v>3523986.5</c:v>
                </c:pt>
                <c:pt idx="276">
                  <c:v>3457719.5</c:v>
                </c:pt>
                <c:pt idx="277">
                  <c:v>3408773.7</c:v>
                </c:pt>
                <c:pt idx="278">
                  <c:v>3369219.5</c:v>
                </c:pt>
                <c:pt idx="279">
                  <c:v>3281699.7</c:v>
                </c:pt>
                <c:pt idx="280">
                  <c:v>3263560.5</c:v>
                </c:pt>
                <c:pt idx="281">
                  <c:v>3195702.7</c:v>
                </c:pt>
                <c:pt idx="282">
                  <c:v>3138539.7</c:v>
                </c:pt>
                <c:pt idx="283">
                  <c:v>3080369.5</c:v>
                </c:pt>
                <c:pt idx="284">
                  <c:v>3026868.5</c:v>
                </c:pt>
                <c:pt idx="285">
                  <c:v>2988242.7</c:v>
                </c:pt>
                <c:pt idx="286">
                  <c:v>2939322</c:v>
                </c:pt>
                <c:pt idx="287">
                  <c:v>2871004</c:v>
                </c:pt>
                <c:pt idx="288">
                  <c:v>2833806.5</c:v>
                </c:pt>
                <c:pt idx="289">
                  <c:v>2788674.5</c:v>
                </c:pt>
                <c:pt idx="290">
                  <c:v>2755774</c:v>
                </c:pt>
                <c:pt idx="291">
                  <c:v>2690994</c:v>
                </c:pt>
                <c:pt idx="292">
                  <c:v>2660313.7000000002</c:v>
                </c:pt>
                <c:pt idx="293">
                  <c:v>2594850</c:v>
                </c:pt>
                <c:pt idx="294">
                  <c:v>2576020.7000000002</c:v>
                </c:pt>
                <c:pt idx="295">
                  <c:v>2520466.7000000002</c:v>
                </c:pt>
                <c:pt idx="296">
                  <c:v>2474631.5</c:v>
                </c:pt>
                <c:pt idx="297">
                  <c:v>2431908.2000000002</c:v>
                </c:pt>
                <c:pt idx="298">
                  <c:v>2398943.5</c:v>
                </c:pt>
                <c:pt idx="299">
                  <c:v>2352028.5</c:v>
                </c:pt>
                <c:pt idx="300">
                  <c:v>2324028.2000000002</c:v>
                </c:pt>
                <c:pt idx="301">
                  <c:v>2283141.7000000002</c:v>
                </c:pt>
                <c:pt idx="302">
                  <c:v>2251082</c:v>
                </c:pt>
                <c:pt idx="303">
                  <c:v>2205878</c:v>
                </c:pt>
                <c:pt idx="304">
                  <c:v>2163934</c:v>
                </c:pt>
                <c:pt idx="305">
                  <c:v>2123853.2000000002</c:v>
                </c:pt>
                <c:pt idx="306">
                  <c:v>2090337.7</c:v>
                </c:pt>
                <c:pt idx="307">
                  <c:v>2071353.4</c:v>
                </c:pt>
                <c:pt idx="308">
                  <c:v>2026777.2</c:v>
                </c:pt>
                <c:pt idx="309">
                  <c:v>1998800.6</c:v>
                </c:pt>
                <c:pt idx="310">
                  <c:v>1938660.5</c:v>
                </c:pt>
                <c:pt idx="311">
                  <c:v>1925201.4</c:v>
                </c:pt>
                <c:pt idx="312">
                  <c:v>1874895.9</c:v>
                </c:pt>
                <c:pt idx="313">
                  <c:v>1865276.2</c:v>
                </c:pt>
                <c:pt idx="314">
                  <c:v>1824258.5</c:v>
                </c:pt>
                <c:pt idx="315">
                  <c:v>1798813.7</c:v>
                </c:pt>
                <c:pt idx="316">
                  <c:v>1751180.1</c:v>
                </c:pt>
                <c:pt idx="317">
                  <c:v>1726172.4</c:v>
                </c:pt>
                <c:pt idx="318">
                  <c:v>1690588.1</c:v>
                </c:pt>
                <c:pt idx="319">
                  <c:v>1669716.5</c:v>
                </c:pt>
                <c:pt idx="320">
                  <c:v>1654819</c:v>
                </c:pt>
                <c:pt idx="321">
                  <c:v>1623311.5</c:v>
                </c:pt>
                <c:pt idx="322">
                  <c:v>1596599.7</c:v>
                </c:pt>
                <c:pt idx="323">
                  <c:v>1558115.6</c:v>
                </c:pt>
                <c:pt idx="324">
                  <c:v>1530544.2</c:v>
                </c:pt>
                <c:pt idx="325">
                  <c:v>1504059.2</c:v>
                </c:pt>
                <c:pt idx="326">
                  <c:v>1485880.6</c:v>
                </c:pt>
                <c:pt idx="327">
                  <c:v>1458834.2</c:v>
                </c:pt>
                <c:pt idx="328">
                  <c:v>1437581.1</c:v>
                </c:pt>
                <c:pt idx="329">
                  <c:v>1423716.4</c:v>
                </c:pt>
                <c:pt idx="330">
                  <c:v>1377060.4</c:v>
                </c:pt>
                <c:pt idx="331">
                  <c:v>1357516.7</c:v>
                </c:pt>
                <c:pt idx="332">
                  <c:v>1327469.4000000004</c:v>
                </c:pt>
                <c:pt idx="333">
                  <c:v>1314900</c:v>
                </c:pt>
                <c:pt idx="334">
                  <c:v>1285224.7</c:v>
                </c:pt>
                <c:pt idx="335">
                  <c:v>1255046.4000000004</c:v>
                </c:pt>
                <c:pt idx="336">
                  <c:v>1243827.9000000004</c:v>
                </c:pt>
                <c:pt idx="337">
                  <c:v>1218323.2</c:v>
                </c:pt>
                <c:pt idx="338">
                  <c:v>1196150.9000000004</c:v>
                </c:pt>
                <c:pt idx="339">
                  <c:v>1171826.5</c:v>
                </c:pt>
                <c:pt idx="340">
                  <c:v>1162248.9000000004</c:v>
                </c:pt>
                <c:pt idx="341">
                  <c:v>1141422.2</c:v>
                </c:pt>
                <c:pt idx="342">
                  <c:v>1101544</c:v>
                </c:pt>
                <c:pt idx="343">
                  <c:v>1103630.6000000001</c:v>
                </c:pt>
                <c:pt idx="344">
                  <c:v>1078345</c:v>
                </c:pt>
                <c:pt idx="345">
                  <c:v>1050057.5</c:v>
                </c:pt>
                <c:pt idx="346">
                  <c:v>1032247</c:v>
                </c:pt>
                <c:pt idx="347">
                  <c:v>1016660.9</c:v>
                </c:pt>
                <c:pt idx="348">
                  <c:v>986231.87</c:v>
                </c:pt>
                <c:pt idx="349">
                  <c:v>972554.12</c:v>
                </c:pt>
                <c:pt idx="350">
                  <c:v>948720.44000000041</c:v>
                </c:pt>
                <c:pt idx="351">
                  <c:v>929229.31</c:v>
                </c:pt>
                <c:pt idx="352">
                  <c:v>905817.87</c:v>
                </c:pt>
                <c:pt idx="353">
                  <c:v>883081.62</c:v>
                </c:pt>
                <c:pt idx="354">
                  <c:v>885366.69</c:v>
                </c:pt>
                <c:pt idx="355">
                  <c:v>853948.25</c:v>
                </c:pt>
                <c:pt idx="356">
                  <c:v>840417.44000000041</c:v>
                </c:pt>
                <c:pt idx="357">
                  <c:v>811632.5</c:v>
                </c:pt>
                <c:pt idx="358">
                  <c:v>805737.44000000041</c:v>
                </c:pt>
                <c:pt idx="359">
                  <c:v>790646.44000000041</c:v>
                </c:pt>
                <c:pt idx="360">
                  <c:v>770152.62</c:v>
                </c:pt>
                <c:pt idx="361">
                  <c:v>748219.94000000041</c:v>
                </c:pt>
                <c:pt idx="362">
                  <c:v>737332.5</c:v>
                </c:pt>
                <c:pt idx="363">
                  <c:v>714076.12</c:v>
                </c:pt>
                <c:pt idx="364">
                  <c:v>706688.19</c:v>
                </c:pt>
                <c:pt idx="365">
                  <c:v>692066.87</c:v>
                </c:pt>
                <c:pt idx="366">
                  <c:v>675210.56</c:v>
                </c:pt>
                <c:pt idx="367">
                  <c:v>652185.62</c:v>
                </c:pt>
                <c:pt idx="368">
                  <c:v>639171.75</c:v>
                </c:pt>
                <c:pt idx="369">
                  <c:v>634812.18999999645</c:v>
                </c:pt>
                <c:pt idx="370">
                  <c:v>622411.31000000041</c:v>
                </c:pt>
                <c:pt idx="371">
                  <c:v>605212.31000000041</c:v>
                </c:pt>
                <c:pt idx="372">
                  <c:v>587328.37</c:v>
                </c:pt>
                <c:pt idx="373">
                  <c:v>580488.06000000041</c:v>
                </c:pt>
                <c:pt idx="374">
                  <c:v>564680</c:v>
                </c:pt>
                <c:pt idx="375">
                  <c:v>561014.43999999936</c:v>
                </c:pt>
                <c:pt idx="376">
                  <c:v>554126.75</c:v>
                </c:pt>
                <c:pt idx="377">
                  <c:v>543778.56000000041</c:v>
                </c:pt>
                <c:pt idx="378">
                  <c:v>535740.5</c:v>
                </c:pt>
                <c:pt idx="379">
                  <c:v>518699.03</c:v>
                </c:pt>
                <c:pt idx="380">
                  <c:v>518739.91000000021</c:v>
                </c:pt>
                <c:pt idx="381">
                  <c:v>505993.16</c:v>
                </c:pt>
                <c:pt idx="382">
                  <c:v>496609.4700000002</c:v>
                </c:pt>
                <c:pt idx="383">
                  <c:v>485476.37</c:v>
                </c:pt>
                <c:pt idx="384">
                  <c:v>481894.62</c:v>
                </c:pt>
                <c:pt idx="385">
                  <c:v>469468.19</c:v>
                </c:pt>
                <c:pt idx="386">
                  <c:v>461743.56</c:v>
                </c:pt>
                <c:pt idx="387">
                  <c:v>459931.33999999997</c:v>
                </c:pt>
                <c:pt idx="388">
                  <c:v>443377.5</c:v>
                </c:pt>
                <c:pt idx="389">
                  <c:v>438899.94</c:v>
                </c:pt>
                <c:pt idx="390">
                  <c:v>427566.78</c:v>
                </c:pt>
                <c:pt idx="391">
                  <c:v>421057.78</c:v>
                </c:pt>
                <c:pt idx="392">
                  <c:v>407707.75</c:v>
                </c:pt>
                <c:pt idx="393">
                  <c:v>393431.81</c:v>
                </c:pt>
                <c:pt idx="394">
                  <c:v>395918.06</c:v>
                </c:pt>
                <c:pt idx="395">
                  <c:v>381933.19</c:v>
                </c:pt>
                <c:pt idx="396">
                  <c:v>371006.06</c:v>
                </c:pt>
                <c:pt idx="397">
                  <c:v>362350.81</c:v>
                </c:pt>
                <c:pt idx="398">
                  <c:v>355972.94</c:v>
                </c:pt>
                <c:pt idx="399">
                  <c:v>349095.19</c:v>
                </c:pt>
                <c:pt idx="400">
                  <c:v>338168.62</c:v>
                </c:pt>
                <c:pt idx="401">
                  <c:v>332384.96999999997</c:v>
                </c:pt>
                <c:pt idx="402">
                  <c:v>326265.69</c:v>
                </c:pt>
                <c:pt idx="403">
                  <c:v>316068</c:v>
                </c:pt>
                <c:pt idx="404">
                  <c:v>311451.71999999997</c:v>
                </c:pt>
                <c:pt idx="405">
                  <c:v>302691.19</c:v>
                </c:pt>
                <c:pt idx="406">
                  <c:v>296137.56</c:v>
                </c:pt>
                <c:pt idx="407">
                  <c:v>284408.37</c:v>
                </c:pt>
                <c:pt idx="408">
                  <c:v>282989.25</c:v>
                </c:pt>
                <c:pt idx="409">
                  <c:v>274847.7800000002</c:v>
                </c:pt>
                <c:pt idx="410">
                  <c:v>269427.5</c:v>
                </c:pt>
                <c:pt idx="411">
                  <c:v>266049.19</c:v>
                </c:pt>
                <c:pt idx="412">
                  <c:v>257030.28</c:v>
                </c:pt>
                <c:pt idx="413">
                  <c:v>253482.16</c:v>
                </c:pt>
                <c:pt idx="414">
                  <c:v>247137</c:v>
                </c:pt>
                <c:pt idx="415">
                  <c:v>234910.51</c:v>
                </c:pt>
                <c:pt idx="416">
                  <c:v>230202.44</c:v>
                </c:pt>
                <c:pt idx="417">
                  <c:v>228906.22</c:v>
                </c:pt>
                <c:pt idx="418">
                  <c:v>221574.2</c:v>
                </c:pt>
                <c:pt idx="419">
                  <c:v>220396.34</c:v>
                </c:pt>
                <c:pt idx="420">
                  <c:v>214649.69</c:v>
                </c:pt>
                <c:pt idx="421">
                  <c:v>216654.41999999998</c:v>
                </c:pt>
                <c:pt idx="422">
                  <c:v>218943.19</c:v>
                </c:pt>
                <c:pt idx="423">
                  <c:v>234984.44999999998</c:v>
                </c:pt>
                <c:pt idx="424">
                  <c:v>261514.37</c:v>
                </c:pt>
                <c:pt idx="425">
                  <c:v>314701.94</c:v>
                </c:pt>
                <c:pt idx="426">
                  <c:v>394987.41000000021</c:v>
                </c:pt>
                <c:pt idx="427">
                  <c:v>483477.25</c:v>
                </c:pt>
                <c:pt idx="428">
                  <c:v>605765.5</c:v>
                </c:pt>
                <c:pt idx="429">
                  <c:v>732016.87</c:v>
                </c:pt>
                <c:pt idx="430">
                  <c:v>856460.75</c:v>
                </c:pt>
                <c:pt idx="431">
                  <c:v>990868.56</c:v>
                </c:pt>
                <c:pt idx="432">
                  <c:v>1109982.4000000004</c:v>
                </c:pt>
                <c:pt idx="433">
                  <c:v>1222369.1000000001</c:v>
                </c:pt>
                <c:pt idx="434">
                  <c:v>1312730.9000000004</c:v>
                </c:pt>
                <c:pt idx="435">
                  <c:v>1394795.5</c:v>
                </c:pt>
                <c:pt idx="436">
                  <c:v>1438921.6</c:v>
                </c:pt>
                <c:pt idx="437">
                  <c:v>1441732.4</c:v>
                </c:pt>
                <c:pt idx="438">
                  <c:v>1411466.6</c:v>
                </c:pt>
                <c:pt idx="439">
                  <c:v>1328313</c:v>
                </c:pt>
                <c:pt idx="440">
                  <c:v>1236193.1000000001</c:v>
                </c:pt>
                <c:pt idx="441">
                  <c:v>1073038.9000000004</c:v>
                </c:pt>
                <c:pt idx="442">
                  <c:v>871668.12</c:v>
                </c:pt>
                <c:pt idx="443">
                  <c:v>694305.75</c:v>
                </c:pt>
                <c:pt idx="444">
                  <c:v>531044.12</c:v>
                </c:pt>
                <c:pt idx="445">
                  <c:v>412025.37</c:v>
                </c:pt>
                <c:pt idx="446">
                  <c:v>330122.71999999997</c:v>
                </c:pt>
                <c:pt idx="447">
                  <c:v>273181.71999999997</c:v>
                </c:pt>
                <c:pt idx="448">
                  <c:v>246604.17</c:v>
                </c:pt>
                <c:pt idx="449">
                  <c:v>230739.11000000004</c:v>
                </c:pt>
                <c:pt idx="450">
                  <c:v>223713.81</c:v>
                </c:pt>
                <c:pt idx="451">
                  <c:v>226289.87</c:v>
                </c:pt>
                <c:pt idx="452">
                  <c:v>228336.44</c:v>
                </c:pt>
                <c:pt idx="453">
                  <c:v>235814.17</c:v>
                </c:pt>
                <c:pt idx="454">
                  <c:v>244892.47</c:v>
                </c:pt>
                <c:pt idx="455">
                  <c:v>241944.17</c:v>
                </c:pt>
                <c:pt idx="456">
                  <c:v>251854.22</c:v>
                </c:pt>
                <c:pt idx="457">
                  <c:v>260585.28</c:v>
                </c:pt>
                <c:pt idx="458">
                  <c:v>269639.5300000002</c:v>
                </c:pt>
                <c:pt idx="459">
                  <c:v>272084.71999999997</c:v>
                </c:pt>
                <c:pt idx="460">
                  <c:v>278919.40999999997</c:v>
                </c:pt>
                <c:pt idx="461">
                  <c:v>287522.96999999997</c:v>
                </c:pt>
                <c:pt idx="462">
                  <c:v>299642.34000000003</c:v>
                </c:pt>
                <c:pt idx="463">
                  <c:v>306914.19</c:v>
                </c:pt>
                <c:pt idx="464">
                  <c:v>319503.31</c:v>
                </c:pt>
                <c:pt idx="465">
                  <c:v>329092.19</c:v>
                </c:pt>
                <c:pt idx="466">
                  <c:v>332917.69</c:v>
                </c:pt>
                <c:pt idx="467">
                  <c:v>341426.41000000021</c:v>
                </c:pt>
                <c:pt idx="468">
                  <c:v>351297.69</c:v>
                </c:pt>
                <c:pt idx="469">
                  <c:v>360678.62</c:v>
                </c:pt>
                <c:pt idx="470">
                  <c:v>369876.09</c:v>
                </c:pt>
                <c:pt idx="471">
                  <c:v>378203.87</c:v>
                </c:pt>
                <c:pt idx="472">
                  <c:v>389191.31</c:v>
                </c:pt>
                <c:pt idx="473">
                  <c:v>396563.56</c:v>
                </c:pt>
                <c:pt idx="474">
                  <c:v>407140.94</c:v>
                </c:pt>
                <c:pt idx="475">
                  <c:v>413986.66</c:v>
                </c:pt>
                <c:pt idx="476">
                  <c:v>421374.71999999997</c:v>
                </c:pt>
                <c:pt idx="477">
                  <c:v>427023.83999999997</c:v>
                </c:pt>
                <c:pt idx="478">
                  <c:v>438029.91000000021</c:v>
                </c:pt>
                <c:pt idx="479">
                  <c:v>449468.75</c:v>
                </c:pt>
                <c:pt idx="480">
                  <c:v>463774.87</c:v>
                </c:pt>
                <c:pt idx="481">
                  <c:v>465475.4700000002</c:v>
                </c:pt>
                <c:pt idx="482">
                  <c:v>476685.7200000002</c:v>
                </c:pt>
                <c:pt idx="483">
                  <c:v>487310.62</c:v>
                </c:pt>
                <c:pt idx="484">
                  <c:v>497540.31</c:v>
                </c:pt>
                <c:pt idx="485">
                  <c:v>505121.81</c:v>
                </c:pt>
                <c:pt idx="486">
                  <c:v>509377.12</c:v>
                </c:pt>
                <c:pt idx="487">
                  <c:v>515431.33999999997</c:v>
                </c:pt>
                <c:pt idx="488">
                  <c:v>529721.75</c:v>
                </c:pt>
                <c:pt idx="489">
                  <c:v>529990.68999999645</c:v>
                </c:pt>
                <c:pt idx="490">
                  <c:v>539595.62</c:v>
                </c:pt>
                <c:pt idx="491">
                  <c:v>549400.25</c:v>
                </c:pt>
                <c:pt idx="492">
                  <c:v>546948.5</c:v>
                </c:pt>
                <c:pt idx="493">
                  <c:v>556006.75</c:v>
                </c:pt>
                <c:pt idx="494">
                  <c:v>557764.81000000041</c:v>
                </c:pt>
                <c:pt idx="495">
                  <c:v>573994.25</c:v>
                </c:pt>
                <c:pt idx="496">
                  <c:v>579249.18999999645</c:v>
                </c:pt>
                <c:pt idx="497">
                  <c:v>580386.68999999645</c:v>
                </c:pt>
                <c:pt idx="498">
                  <c:v>583443.56000000041</c:v>
                </c:pt>
                <c:pt idx="499">
                  <c:v>596021.12</c:v>
                </c:pt>
                <c:pt idx="500">
                  <c:v>603589.68999999645</c:v>
                </c:pt>
                <c:pt idx="501">
                  <c:v>598080.5</c:v>
                </c:pt>
                <c:pt idx="502">
                  <c:v>614509.81000000041</c:v>
                </c:pt>
                <c:pt idx="503">
                  <c:v>611826.75</c:v>
                </c:pt>
                <c:pt idx="504">
                  <c:v>627584.5</c:v>
                </c:pt>
                <c:pt idx="505">
                  <c:v>624908.12</c:v>
                </c:pt>
                <c:pt idx="506">
                  <c:v>627785.12</c:v>
                </c:pt>
                <c:pt idx="507">
                  <c:v>639026.43999999936</c:v>
                </c:pt>
                <c:pt idx="508">
                  <c:v>633149.43999999936</c:v>
                </c:pt>
                <c:pt idx="509">
                  <c:v>637721.25</c:v>
                </c:pt>
                <c:pt idx="510">
                  <c:v>654131.81000000041</c:v>
                </c:pt>
                <c:pt idx="511">
                  <c:v>649603.87</c:v>
                </c:pt>
                <c:pt idx="512">
                  <c:v>657084.68999999645</c:v>
                </c:pt>
                <c:pt idx="513">
                  <c:v>661612.68999999645</c:v>
                </c:pt>
                <c:pt idx="514">
                  <c:v>655386.06000000041</c:v>
                </c:pt>
                <c:pt idx="515">
                  <c:v>663837.12</c:v>
                </c:pt>
                <c:pt idx="516">
                  <c:v>664183.5</c:v>
                </c:pt>
                <c:pt idx="517">
                  <c:v>664248.62</c:v>
                </c:pt>
                <c:pt idx="518">
                  <c:v>659148.93999999936</c:v>
                </c:pt>
                <c:pt idx="519">
                  <c:v>660145.62</c:v>
                </c:pt>
                <c:pt idx="520">
                  <c:v>651474.75</c:v>
                </c:pt>
                <c:pt idx="521">
                  <c:v>656564.93999999936</c:v>
                </c:pt>
                <c:pt idx="522">
                  <c:v>663618.75</c:v>
                </c:pt>
                <c:pt idx="523">
                  <c:v>664821.43999999936</c:v>
                </c:pt>
                <c:pt idx="524">
                  <c:v>654632</c:v>
                </c:pt>
                <c:pt idx="525">
                  <c:v>642860.62</c:v>
                </c:pt>
                <c:pt idx="526">
                  <c:v>647208.75</c:v>
                </c:pt>
                <c:pt idx="527">
                  <c:v>638573.43999999936</c:v>
                </c:pt>
                <c:pt idx="528">
                  <c:v>641344</c:v>
                </c:pt>
                <c:pt idx="529">
                  <c:v>642432.25</c:v>
                </c:pt>
                <c:pt idx="530">
                  <c:v>646136.12</c:v>
                </c:pt>
                <c:pt idx="531">
                  <c:v>629950.56000000041</c:v>
                </c:pt>
                <c:pt idx="532">
                  <c:v>624709.06000000041</c:v>
                </c:pt>
                <c:pt idx="533">
                  <c:v>620554.31000000041</c:v>
                </c:pt>
                <c:pt idx="534">
                  <c:v>622110.56000000041</c:v>
                </c:pt>
                <c:pt idx="535">
                  <c:v>624348.18999999645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'FLUO 12 NaBH4 4h different y'!$E$1</c:f>
              <c:strCache>
                <c:ptCount val="1"/>
                <c:pt idx="0">
                  <c:v>400 nm</c:v>
                </c:pt>
              </c:strCache>
            </c:strRef>
          </c:tx>
          <c:spPr>
            <a:ln w="28575"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y'!$E$2:$E$537</c:f>
              <c:numCache>
                <c:formatCode>General</c:formatCode>
                <c:ptCount val="536"/>
                <c:pt idx="150">
                  <c:v>1694832.7</c:v>
                </c:pt>
                <c:pt idx="151">
                  <c:v>1788563.7</c:v>
                </c:pt>
                <c:pt idx="152">
                  <c:v>1876634.1</c:v>
                </c:pt>
                <c:pt idx="153">
                  <c:v>1962436.2</c:v>
                </c:pt>
                <c:pt idx="154">
                  <c:v>2041969.2</c:v>
                </c:pt>
                <c:pt idx="155">
                  <c:v>2146621.7000000002</c:v>
                </c:pt>
                <c:pt idx="156">
                  <c:v>2236965.7000000002</c:v>
                </c:pt>
                <c:pt idx="157">
                  <c:v>2330147.5</c:v>
                </c:pt>
                <c:pt idx="158">
                  <c:v>2425369.5</c:v>
                </c:pt>
                <c:pt idx="159">
                  <c:v>2511856.2000000002</c:v>
                </c:pt>
                <c:pt idx="160">
                  <c:v>2610075.5</c:v>
                </c:pt>
                <c:pt idx="161">
                  <c:v>2682083.2000000002</c:v>
                </c:pt>
                <c:pt idx="162">
                  <c:v>2788719.2</c:v>
                </c:pt>
                <c:pt idx="163">
                  <c:v>2856575.7</c:v>
                </c:pt>
                <c:pt idx="164">
                  <c:v>2948611.5</c:v>
                </c:pt>
                <c:pt idx="165">
                  <c:v>3039335</c:v>
                </c:pt>
                <c:pt idx="166">
                  <c:v>3115841</c:v>
                </c:pt>
                <c:pt idx="167">
                  <c:v>3205999</c:v>
                </c:pt>
                <c:pt idx="168">
                  <c:v>3276787</c:v>
                </c:pt>
                <c:pt idx="169">
                  <c:v>3352687.2</c:v>
                </c:pt>
                <c:pt idx="170">
                  <c:v>3445277.7</c:v>
                </c:pt>
                <c:pt idx="171">
                  <c:v>3518415.5</c:v>
                </c:pt>
                <c:pt idx="172">
                  <c:v>3608743</c:v>
                </c:pt>
                <c:pt idx="173">
                  <c:v>3684934.2</c:v>
                </c:pt>
                <c:pt idx="174">
                  <c:v>3744940.5</c:v>
                </c:pt>
                <c:pt idx="175">
                  <c:v>3819279.7</c:v>
                </c:pt>
                <c:pt idx="176">
                  <c:v>3892943.7</c:v>
                </c:pt>
                <c:pt idx="177">
                  <c:v>3952745.5</c:v>
                </c:pt>
                <c:pt idx="178">
                  <c:v>4020618</c:v>
                </c:pt>
                <c:pt idx="179">
                  <c:v>4089490.2</c:v>
                </c:pt>
                <c:pt idx="180">
                  <c:v>4157182.2</c:v>
                </c:pt>
                <c:pt idx="181">
                  <c:v>4220941.5</c:v>
                </c:pt>
                <c:pt idx="182">
                  <c:v>4300088.5</c:v>
                </c:pt>
                <c:pt idx="183">
                  <c:v>4379766.5</c:v>
                </c:pt>
                <c:pt idx="184">
                  <c:v>4440237</c:v>
                </c:pt>
                <c:pt idx="185">
                  <c:v>4510188</c:v>
                </c:pt>
                <c:pt idx="186">
                  <c:v>4566979.5</c:v>
                </c:pt>
                <c:pt idx="187">
                  <c:v>4639444</c:v>
                </c:pt>
                <c:pt idx="188">
                  <c:v>4672937.5</c:v>
                </c:pt>
                <c:pt idx="189">
                  <c:v>4735152.5</c:v>
                </c:pt>
                <c:pt idx="190">
                  <c:v>4740680</c:v>
                </c:pt>
                <c:pt idx="191">
                  <c:v>4767299</c:v>
                </c:pt>
                <c:pt idx="192">
                  <c:v>4756246.5</c:v>
                </c:pt>
                <c:pt idx="193">
                  <c:v>4768887.5</c:v>
                </c:pt>
                <c:pt idx="194">
                  <c:v>4769056</c:v>
                </c:pt>
                <c:pt idx="195">
                  <c:v>4782468.5</c:v>
                </c:pt>
                <c:pt idx="196">
                  <c:v>4810199.5</c:v>
                </c:pt>
                <c:pt idx="197">
                  <c:v>4801785.5</c:v>
                </c:pt>
                <c:pt idx="198">
                  <c:v>4792514.5</c:v>
                </c:pt>
                <c:pt idx="199">
                  <c:v>4804250</c:v>
                </c:pt>
                <c:pt idx="200">
                  <c:v>4825382.5</c:v>
                </c:pt>
                <c:pt idx="201">
                  <c:v>4817439.5</c:v>
                </c:pt>
                <c:pt idx="202">
                  <c:v>4843449.5</c:v>
                </c:pt>
                <c:pt idx="203">
                  <c:v>4827279.5</c:v>
                </c:pt>
                <c:pt idx="204">
                  <c:v>4827163.5</c:v>
                </c:pt>
                <c:pt idx="205">
                  <c:v>4826512</c:v>
                </c:pt>
                <c:pt idx="206">
                  <c:v>4853520.5</c:v>
                </c:pt>
                <c:pt idx="207">
                  <c:v>4809219.5</c:v>
                </c:pt>
                <c:pt idx="208">
                  <c:v>4815511</c:v>
                </c:pt>
                <c:pt idx="209">
                  <c:v>4791869</c:v>
                </c:pt>
                <c:pt idx="210">
                  <c:v>4779659.5</c:v>
                </c:pt>
                <c:pt idx="211">
                  <c:v>4795831.5</c:v>
                </c:pt>
                <c:pt idx="212">
                  <c:v>4765976.5</c:v>
                </c:pt>
                <c:pt idx="213">
                  <c:v>4755472.5</c:v>
                </c:pt>
                <c:pt idx="214">
                  <c:v>4717628</c:v>
                </c:pt>
                <c:pt idx="215">
                  <c:v>4709110.5</c:v>
                </c:pt>
                <c:pt idx="216">
                  <c:v>4693511</c:v>
                </c:pt>
                <c:pt idx="217">
                  <c:v>4672322.5</c:v>
                </c:pt>
                <c:pt idx="218">
                  <c:v>4658852.5</c:v>
                </c:pt>
                <c:pt idx="219">
                  <c:v>4614956.5</c:v>
                </c:pt>
                <c:pt idx="220">
                  <c:v>4609690</c:v>
                </c:pt>
                <c:pt idx="221">
                  <c:v>4587980.5</c:v>
                </c:pt>
                <c:pt idx="222">
                  <c:v>4559729</c:v>
                </c:pt>
                <c:pt idx="223">
                  <c:v>4532428.5</c:v>
                </c:pt>
                <c:pt idx="224">
                  <c:v>4487433</c:v>
                </c:pt>
                <c:pt idx="225">
                  <c:v>4469341.5</c:v>
                </c:pt>
                <c:pt idx="226">
                  <c:v>4439658</c:v>
                </c:pt>
                <c:pt idx="227">
                  <c:v>4424772</c:v>
                </c:pt>
                <c:pt idx="228">
                  <c:v>4378115.5</c:v>
                </c:pt>
                <c:pt idx="229">
                  <c:v>4347344</c:v>
                </c:pt>
                <c:pt idx="230">
                  <c:v>4305052.5</c:v>
                </c:pt>
                <c:pt idx="231">
                  <c:v>4277734</c:v>
                </c:pt>
                <c:pt idx="232">
                  <c:v>4251525.5</c:v>
                </c:pt>
                <c:pt idx="233">
                  <c:v>4210275.5</c:v>
                </c:pt>
                <c:pt idx="234">
                  <c:v>4183468</c:v>
                </c:pt>
                <c:pt idx="235">
                  <c:v>4147178.7</c:v>
                </c:pt>
                <c:pt idx="236">
                  <c:v>4113553.5</c:v>
                </c:pt>
                <c:pt idx="237">
                  <c:v>4070382.5</c:v>
                </c:pt>
                <c:pt idx="238">
                  <c:v>4034604.2</c:v>
                </c:pt>
                <c:pt idx="239">
                  <c:v>3999699.7</c:v>
                </c:pt>
                <c:pt idx="240">
                  <c:v>3960553.2</c:v>
                </c:pt>
                <c:pt idx="241">
                  <c:v>3916723.2</c:v>
                </c:pt>
                <c:pt idx="242">
                  <c:v>3873311.5</c:v>
                </c:pt>
                <c:pt idx="243">
                  <c:v>3841409.5</c:v>
                </c:pt>
                <c:pt idx="244">
                  <c:v>3793264.7</c:v>
                </c:pt>
                <c:pt idx="245">
                  <c:v>3761639</c:v>
                </c:pt>
                <c:pt idx="246">
                  <c:v>3711174.7</c:v>
                </c:pt>
                <c:pt idx="247">
                  <c:v>3672680.5</c:v>
                </c:pt>
                <c:pt idx="248">
                  <c:v>3641330</c:v>
                </c:pt>
                <c:pt idx="249">
                  <c:v>3563141.5</c:v>
                </c:pt>
                <c:pt idx="250">
                  <c:v>3550836.2</c:v>
                </c:pt>
                <c:pt idx="251">
                  <c:v>3493459.7</c:v>
                </c:pt>
                <c:pt idx="252">
                  <c:v>3456154</c:v>
                </c:pt>
                <c:pt idx="253">
                  <c:v>3425341</c:v>
                </c:pt>
                <c:pt idx="254">
                  <c:v>3374239.7</c:v>
                </c:pt>
                <c:pt idx="255">
                  <c:v>3332549</c:v>
                </c:pt>
                <c:pt idx="256">
                  <c:v>3289844.7</c:v>
                </c:pt>
                <c:pt idx="257">
                  <c:v>3245135</c:v>
                </c:pt>
                <c:pt idx="258">
                  <c:v>3200164.2</c:v>
                </c:pt>
                <c:pt idx="259">
                  <c:v>3164866</c:v>
                </c:pt>
                <c:pt idx="260">
                  <c:v>3125106.7</c:v>
                </c:pt>
                <c:pt idx="261">
                  <c:v>3070693.7</c:v>
                </c:pt>
                <c:pt idx="262">
                  <c:v>3029538.7</c:v>
                </c:pt>
                <c:pt idx="263">
                  <c:v>2988846.2</c:v>
                </c:pt>
                <c:pt idx="264">
                  <c:v>2937193.7</c:v>
                </c:pt>
                <c:pt idx="265">
                  <c:v>2913882.5</c:v>
                </c:pt>
                <c:pt idx="266">
                  <c:v>2853142</c:v>
                </c:pt>
                <c:pt idx="267">
                  <c:v>2819736.5</c:v>
                </c:pt>
                <c:pt idx="268">
                  <c:v>2786424.2</c:v>
                </c:pt>
                <c:pt idx="269">
                  <c:v>2749150.2</c:v>
                </c:pt>
                <c:pt idx="270">
                  <c:v>2708048</c:v>
                </c:pt>
                <c:pt idx="271">
                  <c:v>2644490.7000000002</c:v>
                </c:pt>
                <c:pt idx="272">
                  <c:v>2616748.5</c:v>
                </c:pt>
                <c:pt idx="273">
                  <c:v>2585148.5</c:v>
                </c:pt>
                <c:pt idx="274">
                  <c:v>2536179.5</c:v>
                </c:pt>
                <c:pt idx="275">
                  <c:v>2506893.2000000002</c:v>
                </c:pt>
                <c:pt idx="276">
                  <c:v>2452279</c:v>
                </c:pt>
                <c:pt idx="277">
                  <c:v>2422826</c:v>
                </c:pt>
                <c:pt idx="278">
                  <c:v>2389406.2000000002</c:v>
                </c:pt>
                <c:pt idx="279">
                  <c:v>2357128.2000000002</c:v>
                </c:pt>
                <c:pt idx="280">
                  <c:v>2314778</c:v>
                </c:pt>
                <c:pt idx="281">
                  <c:v>2277060.7000000002</c:v>
                </c:pt>
                <c:pt idx="282">
                  <c:v>2229824.5</c:v>
                </c:pt>
                <c:pt idx="283">
                  <c:v>2198534.5</c:v>
                </c:pt>
                <c:pt idx="284">
                  <c:v>2168054.5</c:v>
                </c:pt>
                <c:pt idx="285">
                  <c:v>2137503.2000000002</c:v>
                </c:pt>
                <c:pt idx="286">
                  <c:v>2094035.5</c:v>
                </c:pt>
                <c:pt idx="287">
                  <c:v>2066015.5</c:v>
                </c:pt>
                <c:pt idx="288">
                  <c:v>2024181</c:v>
                </c:pt>
                <c:pt idx="289">
                  <c:v>2000665</c:v>
                </c:pt>
                <c:pt idx="290">
                  <c:v>1971541.5</c:v>
                </c:pt>
                <c:pt idx="291">
                  <c:v>1928600.7</c:v>
                </c:pt>
                <c:pt idx="292">
                  <c:v>1902150</c:v>
                </c:pt>
                <c:pt idx="293">
                  <c:v>1870759.1</c:v>
                </c:pt>
                <c:pt idx="294">
                  <c:v>1833929.9</c:v>
                </c:pt>
                <c:pt idx="295">
                  <c:v>1810504.1</c:v>
                </c:pt>
                <c:pt idx="296">
                  <c:v>1783962</c:v>
                </c:pt>
                <c:pt idx="297">
                  <c:v>1755053.9</c:v>
                </c:pt>
                <c:pt idx="298">
                  <c:v>1729456.7</c:v>
                </c:pt>
                <c:pt idx="299">
                  <c:v>1684498.5</c:v>
                </c:pt>
                <c:pt idx="300">
                  <c:v>1652077</c:v>
                </c:pt>
                <c:pt idx="301">
                  <c:v>1624887.4</c:v>
                </c:pt>
                <c:pt idx="302">
                  <c:v>1608437.1</c:v>
                </c:pt>
                <c:pt idx="303">
                  <c:v>1579590.7</c:v>
                </c:pt>
                <c:pt idx="304">
                  <c:v>1548402.9</c:v>
                </c:pt>
                <c:pt idx="305">
                  <c:v>1514092.6</c:v>
                </c:pt>
                <c:pt idx="306">
                  <c:v>1494133.6</c:v>
                </c:pt>
                <c:pt idx="307">
                  <c:v>1460046.5</c:v>
                </c:pt>
                <c:pt idx="308">
                  <c:v>1451523.6</c:v>
                </c:pt>
                <c:pt idx="309">
                  <c:v>1428268.5</c:v>
                </c:pt>
                <c:pt idx="310">
                  <c:v>1393808.9</c:v>
                </c:pt>
                <c:pt idx="311">
                  <c:v>1369236.6</c:v>
                </c:pt>
                <c:pt idx="312">
                  <c:v>1349909.7</c:v>
                </c:pt>
                <c:pt idx="313">
                  <c:v>1332795.6000000001</c:v>
                </c:pt>
                <c:pt idx="314">
                  <c:v>1308125.2</c:v>
                </c:pt>
                <c:pt idx="315">
                  <c:v>1282438.7</c:v>
                </c:pt>
                <c:pt idx="316">
                  <c:v>1248475.9000000004</c:v>
                </c:pt>
                <c:pt idx="317">
                  <c:v>1229264.4000000004</c:v>
                </c:pt>
                <c:pt idx="318">
                  <c:v>1215386.1000000001</c:v>
                </c:pt>
                <c:pt idx="319">
                  <c:v>1185008.2</c:v>
                </c:pt>
                <c:pt idx="320">
                  <c:v>1171274.4000000004</c:v>
                </c:pt>
                <c:pt idx="321">
                  <c:v>1148425.2</c:v>
                </c:pt>
                <c:pt idx="322">
                  <c:v>1131201.5</c:v>
                </c:pt>
                <c:pt idx="323">
                  <c:v>1118088.6000000001</c:v>
                </c:pt>
                <c:pt idx="324">
                  <c:v>1086287.4000000004</c:v>
                </c:pt>
                <c:pt idx="325">
                  <c:v>1074290.7</c:v>
                </c:pt>
                <c:pt idx="326">
                  <c:v>1044698.6</c:v>
                </c:pt>
                <c:pt idx="327">
                  <c:v>1021132</c:v>
                </c:pt>
                <c:pt idx="328">
                  <c:v>1018703.2</c:v>
                </c:pt>
                <c:pt idx="329">
                  <c:v>992452.19</c:v>
                </c:pt>
                <c:pt idx="330">
                  <c:v>973454.37</c:v>
                </c:pt>
                <c:pt idx="331">
                  <c:v>959616.37</c:v>
                </c:pt>
                <c:pt idx="332">
                  <c:v>939841.56</c:v>
                </c:pt>
                <c:pt idx="333">
                  <c:v>928365.75</c:v>
                </c:pt>
                <c:pt idx="334">
                  <c:v>908084.31</c:v>
                </c:pt>
                <c:pt idx="335">
                  <c:v>893737.75</c:v>
                </c:pt>
                <c:pt idx="336">
                  <c:v>878547.25</c:v>
                </c:pt>
                <c:pt idx="337">
                  <c:v>866972.94000000041</c:v>
                </c:pt>
                <c:pt idx="338">
                  <c:v>844076.31</c:v>
                </c:pt>
                <c:pt idx="339">
                  <c:v>829091.06</c:v>
                </c:pt>
                <c:pt idx="340">
                  <c:v>809136.62</c:v>
                </c:pt>
                <c:pt idx="341">
                  <c:v>803494.56</c:v>
                </c:pt>
                <c:pt idx="342">
                  <c:v>775397.5</c:v>
                </c:pt>
                <c:pt idx="343">
                  <c:v>771948.12</c:v>
                </c:pt>
                <c:pt idx="344">
                  <c:v>753237.31</c:v>
                </c:pt>
                <c:pt idx="345">
                  <c:v>739408.44000000041</c:v>
                </c:pt>
                <c:pt idx="346">
                  <c:v>726000.31</c:v>
                </c:pt>
                <c:pt idx="347">
                  <c:v>715280.06</c:v>
                </c:pt>
                <c:pt idx="348">
                  <c:v>695614.31</c:v>
                </c:pt>
                <c:pt idx="349">
                  <c:v>679110.5</c:v>
                </c:pt>
                <c:pt idx="350">
                  <c:v>664588.12</c:v>
                </c:pt>
                <c:pt idx="351">
                  <c:v>647060.68999999645</c:v>
                </c:pt>
                <c:pt idx="352">
                  <c:v>639276.06000000041</c:v>
                </c:pt>
                <c:pt idx="353">
                  <c:v>628852.75</c:v>
                </c:pt>
                <c:pt idx="354">
                  <c:v>616899.06000000041</c:v>
                </c:pt>
                <c:pt idx="355">
                  <c:v>602151.25</c:v>
                </c:pt>
                <c:pt idx="356">
                  <c:v>594967.56000000041</c:v>
                </c:pt>
                <c:pt idx="357">
                  <c:v>574200.68999999645</c:v>
                </c:pt>
                <c:pt idx="358">
                  <c:v>567905.93999999936</c:v>
                </c:pt>
                <c:pt idx="359">
                  <c:v>554856.12</c:v>
                </c:pt>
                <c:pt idx="360">
                  <c:v>537646.81000000041</c:v>
                </c:pt>
                <c:pt idx="361">
                  <c:v>529223.93999999936</c:v>
                </c:pt>
                <c:pt idx="362">
                  <c:v>513895.91000000021</c:v>
                </c:pt>
                <c:pt idx="363">
                  <c:v>502529.31</c:v>
                </c:pt>
                <c:pt idx="364">
                  <c:v>493902.94</c:v>
                </c:pt>
                <c:pt idx="365">
                  <c:v>477004.5</c:v>
                </c:pt>
                <c:pt idx="366">
                  <c:v>464730.81</c:v>
                </c:pt>
                <c:pt idx="367">
                  <c:v>458648.87</c:v>
                </c:pt>
                <c:pt idx="368">
                  <c:v>445730.12</c:v>
                </c:pt>
                <c:pt idx="369">
                  <c:v>439637.06</c:v>
                </c:pt>
                <c:pt idx="370">
                  <c:v>428194.33999999997</c:v>
                </c:pt>
                <c:pt idx="371">
                  <c:v>419303.25</c:v>
                </c:pt>
                <c:pt idx="372">
                  <c:v>409946.06</c:v>
                </c:pt>
                <c:pt idx="373">
                  <c:v>404980.25</c:v>
                </c:pt>
                <c:pt idx="374">
                  <c:v>394051</c:v>
                </c:pt>
                <c:pt idx="375">
                  <c:v>390437.94</c:v>
                </c:pt>
                <c:pt idx="376">
                  <c:v>381767.37</c:v>
                </c:pt>
                <c:pt idx="377">
                  <c:v>373785.94</c:v>
                </c:pt>
                <c:pt idx="378">
                  <c:v>367594.75</c:v>
                </c:pt>
                <c:pt idx="379">
                  <c:v>363958.87</c:v>
                </c:pt>
                <c:pt idx="380">
                  <c:v>353419.06</c:v>
                </c:pt>
                <c:pt idx="381">
                  <c:v>355804.33999999997</c:v>
                </c:pt>
                <c:pt idx="382">
                  <c:v>341609.91000000021</c:v>
                </c:pt>
                <c:pt idx="383">
                  <c:v>341153.62</c:v>
                </c:pt>
                <c:pt idx="384">
                  <c:v>325161.71999999997</c:v>
                </c:pt>
                <c:pt idx="385">
                  <c:v>325248.25</c:v>
                </c:pt>
                <c:pt idx="386">
                  <c:v>318509.5</c:v>
                </c:pt>
                <c:pt idx="387">
                  <c:v>311205.87</c:v>
                </c:pt>
                <c:pt idx="388">
                  <c:v>307979.25</c:v>
                </c:pt>
                <c:pt idx="389">
                  <c:v>302150.87</c:v>
                </c:pt>
                <c:pt idx="390">
                  <c:v>291565.84000000003</c:v>
                </c:pt>
                <c:pt idx="391">
                  <c:v>290177.81</c:v>
                </c:pt>
                <c:pt idx="392">
                  <c:v>282848.56</c:v>
                </c:pt>
                <c:pt idx="393">
                  <c:v>276173</c:v>
                </c:pt>
                <c:pt idx="394">
                  <c:v>267105.31</c:v>
                </c:pt>
                <c:pt idx="395">
                  <c:v>260647.03</c:v>
                </c:pt>
                <c:pt idx="396">
                  <c:v>261309</c:v>
                </c:pt>
                <c:pt idx="397">
                  <c:v>251403.09</c:v>
                </c:pt>
                <c:pt idx="398">
                  <c:v>247115.36</c:v>
                </c:pt>
                <c:pt idx="399">
                  <c:v>238067.36</c:v>
                </c:pt>
                <c:pt idx="400">
                  <c:v>232036.94</c:v>
                </c:pt>
                <c:pt idx="401">
                  <c:v>227941.75</c:v>
                </c:pt>
                <c:pt idx="402">
                  <c:v>221963.69</c:v>
                </c:pt>
                <c:pt idx="403">
                  <c:v>217295.67</c:v>
                </c:pt>
                <c:pt idx="404">
                  <c:v>210465.59</c:v>
                </c:pt>
                <c:pt idx="405">
                  <c:v>205720.97</c:v>
                </c:pt>
                <c:pt idx="406">
                  <c:v>201553.94</c:v>
                </c:pt>
                <c:pt idx="407">
                  <c:v>197871.19</c:v>
                </c:pt>
                <c:pt idx="408">
                  <c:v>190672</c:v>
                </c:pt>
                <c:pt idx="409">
                  <c:v>187787.34</c:v>
                </c:pt>
                <c:pt idx="410">
                  <c:v>179125.94</c:v>
                </c:pt>
                <c:pt idx="411">
                  <c:v>174642.81</c:v>
                </c:pt>
                <c:pt idx="412">
                  <c:v>171380.22</c:v>
                </c:pt>
                <c:pt idx="413">
                  <c:v>163734.09</c:v>
                </c:pt>
                <c:pt idx="414">
                  <c:v>161518</c:v>
                </c:pt>
                <c:pt idx="415">
                  <c:v>158778.87</c:v>
                </c:pt>
                <c:pt idx="416">
                  <c:v>153294.25</c:v>
                </c:pt>
                <c:pt idx="417">
                  <c:v>150213.57999999999</c:v>
                </c:pt>
                <c:pt idx="418">
                  <c:v>149367.69</c:v>
                </c:pt>
                <c:pt idx="419">
                  <c:v>144433.72</c:v>
                </c:pt>
                <c:pt idx="420">
                  <c:v>137454.76</c:v>
                </c:pt>
                <c:pt idx="421">
                  <c:v>132731.75</c:v>
                </c:pt>
                <c:pt idx="422">
                  <c:v>128093.23</c:v>
                </c:pt>
                <c:pt idx="423">
                  <c:v>126919.61</c:v>
                </c:pt>
                <c:pt idx="424">
                  <c:v>122076.19</c:v>
                </c:pt>
                <c:pt idx="425">
                  <c:v>118602.3</c:v>
                </c:pt>
                <c:pt idx="426">
                  <c:v>114587.45</c:v>
                </c:pt>
                <c:pt idx="427">
                  <c:v>112797.89</c:v>
                </c:pt>
                <c:pt idx="428">
                  <c:v>108482.3</c:v>
                </c:pt>
                <c:pt idx="429">
                  <c:v>104197.98</c:v>
                </c:pt>
                <c:pt idx="430">
                  <c:v>103633</c:v>
                </c:pt>
                <c:pt idx="431">
                  <c:v>99640.641000000003</c:v>
                </c:pt>
                <c:pt idx="432">
                  <c:v>99222.531000000003</c:v>
                </c:pt>
                <c:pt idx="433">
                  <c:v>93885.358999999997</c:v>
                </c:pt>
                <c:pt idx="434">
                  <c:v>92335.898000000001</c:v>
                </c:pt>
                <c:pt idx="435">
                  <c:v>89697.733999999968</c:v>
                </c:pt>
                <c:pt idx="436">
                  <c:v>86803.195000000007</c:v>
                </c:pt>
                <c:pt idx="437">
                  <c:v>83987.718999999968</c:v>
                </c:pt>
                <c:pt idx="438">
                  <c:v>80708.413999999655</c:v>
                </c:pt>
                <c:pt idx="439">
                  <c:v>78777.625000000087</c:v>
                </c:pt>
                <c:pt idx="440">
                  <c:v>77514.233999999968</c:v>
                </c:pt>
                <c:pt idx="441">
                  <c:v>75953.765999999989</c:v>
                </c:pt>
                <c:pt idx="442">
                  <c:v>71944.608999999997</c:v>
                </c:pt>
                <c:pt idx="443">
                  <c:v>70492.531000000003</c:v>
                </c:pt>
                <c:pt idx="444">
                  <c:v>71650.054999999993</c:v>
                </c:pt>
                <c:pt idx="445">
                  <c:v>65927.811999999991</c:v>
                </c:pt>
                <c:pt idx="446">
                  <c:v>65011.316000000013</c:v>
                </c:pt>
                <c:pt idx="447">
                  <c:v>63213.120999999999</c:v>
                </c:pt>
                <c:pt idx="448">
                  <c:v>62927.561999999998</c:v>
                </c:pt>
                <c:pt idx="449">
                  <c:v>58447.418000000012</c:v>
                </c:pt>
                <c:pt idx="450">
                  <c:v>57863.663999999997</c:v>
                </c:pt>
                <c:pt idx="451">
                  <c:v>54388.210999999996</c:v>
                </c:pt>
                <c:pt idx="452">
                  <c:v>54164.754000000001</c:v>
                </c:pt>
                <c:pt idx="453">
                  <c:v>53382.863000000005</c:v>
                </c:pt>
                <c:pt idx="454">
                  <c:v>50425.215000000004</c:v>
                </c:pt>
                <c:pt idx="455">
                  <c:v>50922.265999999996</c:v>
                </c:pt>
                <c:pt idx="456">
                  <c:v>49540.644</c:v>
                </c:pt>
                <c:pt idx="457">
                  <c:v>46354.890999999996</c:v>
                </c:pt>
                <c:pt idx="458">
                  <c:v>46054.715000000004</c:v>
                </c:pt>
                <c:pt idx="459">
                  <c:v>43586.945</c:v>
                </c:pt>
                <c:pt idx="460">
                  <c:v>43604.694999999992</c:v>
                </c:pt>
                <c:pt idx="461">
                  <c:v>42325.030999999995</c:v>
                </c:pt>
                <c:pt idx="462">
                  <c:v>39731.012000000002</c:v>
                </c:pt>
                <c:pt idx="463">
                  <c:v>38468.840000000011</c:v>
                </c:pt>
                <c:pt idx="464">
                  <c:v>38882.733999999997</c:v>
                </c:pt>
                <c:pt idx="465">
                  <c:v>37599.340000000011</c:v>
                </c:pt>
                <c:pt idx="466">
                  <c:v>35445.722999999998</c:v>
                </c:pt>
                <c:pt idx="467">
                  <c:v>35905.960999999996</c:v>
                </c:pt>
                <c:pt idx="468">
                  <c:v>33697.026999999995</c:v>
                </c:pt>
                <c:pt idx="469">
                  <c:v>34033.859000000011</c:v>
                </c:pt>
                <c:pt idx="470">
                  <c:v>32756.488000000085</c:v>
                </c:pt>
                <c:pt idx="471">
                  <c:v>31206.975999999999</c:v>
                </c:pt>
                <c:pt idx="472">
                  <c:v>32062.035</c:v>
                </c:pt>
                <c:pt idx="473">
                  <c:v>29466.164000000001</c:v>
                </c:pt>
                <c:pt idx="474">
                  <c:v>29436.394</c:v>
                </c:pt>
                <c:pt idx="475">
                  <c:v>27890.210999999996</c:v>
                </c:pt>
                <c:pt idx="476">
                  <c:v>27179.850999999922</c:v>
                </c:pt>
                <c:pt idx="477">
                  <c:v>27484.878999999997</c:v>
                </c:pt>
                <c:pt idx="478">
                  <c:v>25454.026999999998</c:v>
                </c:pt>
                <c:pt idx="479">
                  <c:v>26088.469000000001</c:v>
                </c:pt>
                <c:pt idx="480">
                  <c:v>25910.266000000021</c:v>
                </c:pt>
                <c:pt idx="481">
                  <c:v>23964.038999999997</c:v>
                </c:pt>
                <c:pt idx="482">
                  <c:v>23706.898000000001</c:v>
                </c:pt>
                <c:pt idx="483">
                  <c:v>22574.973000000005</c:v>
                </c:pt>
                <c:pt idx="484">
                  <c:v>22328.93</c:v>
                </c:pt>
                <c:pt idx="485">
                  <c:v>22056.725999999999</c:v>
                </c:pt>
                <c:pt idx="486">
                  <c:v>20434.328000000001</c:v>
                </c:pt>
                <c:pt idx="487">
                  <c:v>19893.648000000001</c:v>
                </c:pt>
                <c:pt idx="488">
                  <c:v>20350.078000000001</c:v>
                </c:pt>
                <c:pt idx="489">
                  <c:v>19935.081999999999</c:v>
                </c:pt>
                <c:pt idx="490">
                  <c:v>19946.133000000002</c:v>
                </c:pt>
                <c:pt idx="491">
                  <c:v>19028.32</c:v>
                </c:pt>
                <c:pt idx="492">
                  <c:v>18758.812000000002</c:v>
                </c:pt>
                <c:pt idx="493">
                  <c:v>18344.266000000021</c:v>
                </c:pt>
                <c:pt idx="494">
                  <c:v>18264.046999999999</c:v>
                </c:pt>
                <c:pt idx="495">
                  <c:v>18123.108999999997</c:v>
                </c:pt>
                <c:pt idx="496">
                  <c:v>17659.241999999998</c:v>
                </c:pt>
                <c:pt idx="497">
                  <c:v>16675.112999999903</c:v>
                </c:pt>
                <c:pt idx="498">
                  <c:v>17102.68</c:v>
                </c:pt>
                <c:pt idx="499">
                  <c:v>17613.269</c:v>
                </c:pt>
                <c:pt idx="500">
                  <c:v>15852.652</c:v>
                </c:pt>
                <c:pt idx="501">
                  <c:v>16133.117</c:v>
                </c:pt>
                <c:pt idx="502">
                  <c:v>16078.492</c:v>
                </c:pt>
                <c:pt idx="503">
                  <c:v>15094.699000000002</c:v>
                </c:pt>
                <c:pt idx="504">
                  <c:v>15678.394</c:v>
                </c:pt>
                <c:pt idx="505">
                  <c:v>15542.156000000001</c:v>
                </c:pt>
                <c:pt idx="506">
                  <c:v>15715.008</c:v>
                </c:pt>
                <c:pt idx="507">
                  <c:v>14526.960999999939</c:v>
                </c:pt>
                <c:pt idx="508">
                  <c:v>15363.195</c:v>
                </c:pt>
                <c:pt idx="509">
                  <c:v>15064.245999999985</c:v>
                </c:pt>
                <c:pt idx="510">
                  <c:v>15934.300999999945</c:v>
                </c:pt>
                <c:pt idx="511">
                  <c:v>14244.562</c:v>
                </c:pt>
                <c:pt idx="512">
                  <c:v>14487.707</c:v>
                </c:pt>
                <c:pt idx="513">
                  <c:v>15452.992</c:v>
                </c:pt>
                <c:pt idx="514">
                  <c:v>15702.832</c:v>
                </c:pt>
                <c:pt idx="515">
                  <c:v>15696.379000000001</c:v>
                </c:pt>
                <c:pt idx="516">
                  <c:v>16222.718999999985</c:v>
                </c:pt>
                <c:pt idx="517">
                  <c:v>17165.891</c:v>
                </c:pt>
                <c:pt idx="518">
                  <c:v>15989.866999999918</c:v>
                </c:pt>
                <c:pt idx="519">
                  <c:v>17492.155999999992</c:v>
                </c:pt>
                <c:pt idx="520">
                  <c:v>18735.66</c:v>
                </c:pt>
                <c:pt idx="521">
                  <c:v>19658.698999999997</c:v>
                </c:pt>
                <c:pt idx="522">
                  <c:v>22800.633000000002</c:v>
                </c:pt>
                <c:pt idx="523">
                  <c:v>33508.332000000002</c:v>
                </c:pt>
                <c:pt idx="524">
                  <c:v>49414.144</c:v>
                </c:pt>
                <c:pt idx="525">
                  <c:v>74840.156000000003</c:v>
                </c:pt>
                <c:pt idx="526">
                  <c:v>107338.64</c:v>
                </c:pt>
                <c:pt idx="527">
                  <c:v>147866.26</c:v>
                </c:pt>
                <c:pt idx="528">
                  <c:v>189806.53</c:v>
                </c:pt>
                <c:pt idx="529">
                  <c:v>244135.31</c:v>
                </c:pt>
                <c:pt idx="530">
                  <c:v>296682.96999999997</c:v>
                </c:pt>
                <c:pt idx="531">
                  <c:v>351791.53</c:v>
                </c:pt>
                <c:pt idx="532">
                  <c:v>405822.33999999997</c:v>
                </c:pt>
                <c:pt idx="533">
                  <c:v>459492</c:v>
                </c:pt>
                <c:pt idx="534">
                  <c:v>500316.78</c:v>
                </c:pt>
                <c:pt idx="535">
                  <c:v>513151.44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'FLUO 12 NaBH4 4h different y'!$F$1</c:f>
              <c:strCache>
                <c:ptCount val="1"/>
                <c:pt idx="0">
                  <c:v>450 nm</c:v>
                </c:pt>
              </c:strCache>
            </c:strRef>
          </c:tx>
          <c:spPr>
            <a:ln w="28575">
              <a:solidFill>
                <a:srgbClr val="9900CC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y'!$F$2:$F$537</c:f>
              <c:numCache>
                <c:formatCode>General</c:formatCode>
                <c:ptCount val="536"/>
                <c:pt idx="200">
                  <c:v>628018.87</c:v>
                </c:pt>
                <c:pt idx="201">
                  <c:v>665827.93999999936</c:v>
                </c:pt>
                <c:pt idx="202">
                  <c:v>691519.94000000041</c:v>
                </c:pt>
                <c:pt idx="203">
                  <c:v>729976.37</c:v>
                </c:pt>
                <c:pt idx="204">
                  <c:v>752521.75</c:v>
                </c:pt>
                <c:pt idx="205">
                  <c:v>788041.19</c:v>
                </c:pt>
                <c:pt idx="206">
                  <c:v>822030.75</c:v>
                </c:pt>
                <c:pt idx="207">
                  <c:v>849726.94000000041</c:v>
                </c:pt>
                <c:pt idx="208">
                  <c:v>879623</c:v>
                </c:pt>
                <c:pt idx="209">
                  <c:v>903995.56</c:v>
                </c:pt>
                <c:pt idx="210">
                  <c:v>936416.69</c:v>
                </c:pt>
                <c:pt idx="211">
                  <c:v>967712.31</c:v>
                </c:pt>
                <c:pt idx="212">
                  <c:v>995047.81</c:v>
                </c:pt>
                <c:pt idx="213">
                  <c:v>1024956.6</c:v>
                </c:pt>
                <c:pt idx="214">
                  <c:v>1048518.6</c:v>
                </c:pt>
                <c:pt idx="215">
                  <c:v>1076342.2</c:v>
                </c:pt>
                <c:pt idx="216">
                  <c:v>1112355.7</c:v>
                </c:pt>
                <c:pt idx="217">
                  <c:v>1127915.6000000001</c:v>
                </c:pt>
                <c:pt idx="218">
                  <c:v>1166459.7</c:v>
                </c:pt>
                <c:pt idx="219">
                  <c:v>1190615.7</c:v>
                </c:pt>
                <c:pt idx="220">
                  <c:v>1208198</c:v>
                </c:pt>
                <c:pt idx="221">
                  <c:v>1229470.1000000001</c:v>
                </c:pt>
                <c:pt idx="222">
                  <c:v>1258424.1000000001</c:v>
                </c:pt>
                <c:pt idx="223">
                  <c:v>1277681.4000000004</c:v>
                </c:pt>
                <c:pt idx="224">
                  <c:v>1288865.5</c:v>
                </c:pt>
                <c:pt idx="225">
                  <c:v>1326078.9000000004</c:v>
                </c:pt>
                <c:pt idx="226">
                  <c:v>1347348.2</c:v>
                </c:pt>
                <c:pt idx="227">
                  <c:v>1367340.6</c:v>
                </c:pt>
                <c:pt idx="228">
                  <c:v>1379595.6</c:v>
                </c:pt>
                <c:pt idx="229">
                  <c:v>1408608.2</c:v>
                </c:pt>
                <c:pt idx="230">
                  <c:v>1425898.4</c:v>
                </c:pt>
                <c:pt idx="231">
                  <c:v>1440295.4</c:v>
                </c:pt>
                <c:pt idx="232">
                  <c:v>1457881.6</c:v>
                </c:pt>
                <c:pt idx="233">
                  <c:v>1479496.7</c:v>
                </c:pt>
                <c:pt idx="234">
                  <c:v>1496647.6</c:v>
                </c:pt>
                <c:pt idx="235">
                  <c:v>1509816.4</c:v>
                </c:pt>
                <c:pt idx="236">
                  <c:v>1519779.1</c:v>
                </c:pt>
                <c:pt idx="237">
                  <c:v>1529255</c:v>
                </c:pt>
                <c:pt idx="238">
                  <c:v>1547060.2</c:v>
                </c:pt>
                <c:pt idx="239">
                  <c:v>1561017.4</c:v>
                </c:pt>
                <c:pt idx="240">
                  <c:v>1563500</c:v>
                </c:pt>
                <c:pt idx="241">
                  <c:v>1577334.1</c:v>
                </c:pt>
                <c:pt idx="242">
                  <c:v>1580866.1</c:v>
                </c:pt>
                <c:pt idx="243">
                  <c:v>1600879.6</c:v>
                </c:pt>
                <c:pt idx="244">
                  <c:v>1599194.2</c:v>
                </c:pt>
                <c:pt idx="245">
                  <c:v>1618812</c:v>
                </c:pt>
                <c:pt idx="246">
                  <c:v>1621386.1</c:v>
                </c:pt>
                <c:pt idx="247">
                  <c:v>1637983.6</c:v>
                </c:pt>
                <c:pt idx="248">
                  <c:v>1646701.4</c:v>
                </c:pt>
                <c:pt idx="249">
                  <c:v>1645914.5</c:v>
                </c:pt>
                <c:pt idx="250">
                  <c:v>1663863</c:v>
                </c:pt>
                <c:pt idx="251">
                  <c:v>1688174</c:v>
                </c:pt>
                <c:pt idx="252">
                  <c:v>1686806.2</c:v>
                </c:pt>
                <c:pt idx="253">
                  <c:v>1695029.1</c:v>
                </c:pt>
                <c:pt idx="254">
                  <c:v>1687264.4</c:v>
                </c:pt>
                <c:pt idx="255">
                  <c:v>1691256.4</c:v>
                </c:pt>
                <c:pt idx="256">
                  <c:v>1668262.4</c:v>
                </c:pt>
                <c:pt idx="257">
                  <c:v>1671761.7</c:v>
                </c:pt>
                <c:pt idx="258">
                  <c:v>1658696.7</c:v>
                </c:pt>
                <c:pt idx="259">
                  <c:v>1646529.5</c:v>
                </c:pt>
                <c:pt idx="260">
                  <c:v>1632476.7</c:v>
                </c:pt>
                <c:pt idx="261">
                  <c:v>1619235.5</c:v>
                </c:pt>
                <c:pt idx="262">
                  <c:v>1609541</c:v>
                </c:pt>
                <c:pt idx="263">
                  <c:v>1609678.6</c:v>
                </c:pt>
                <c:pt idx="264">
                  <c:v>1588952.2</c:v>
                </c:pt>
                <c:pt idx="265">
                  <c:v>1592461.2</c:v>
                </c:pt>
                <c:pt idx="266">
                  <c:v>1576311.5</c:v>
                </c:pt>
                <c:pt idx="267">
                  <c:v>1573282.9</c:v>
                </c:pt>
                <c:pt idx="268">
                  <c:v>1559431.2</c:v>
                </c:pt>
                <c:pt idx="269">
                  <c:v>1537593</c:v>
                </c:pt>
                <c:pt idx="270">
                  <c:v>1532869.7</c:v>
                </c:pt>
                <c:pt idx="271">
                  <c:v>1518996.7</c:v>
                </c:pt>
                <c:pt idx="272">
                  <c:v>1511817.2</c:v>
                </c:pt>
                <c:pt idx="273">
                  <c:v>1506611.1</c:v>
                </c:pt>
                <c:pt idx="274">
                  <c:v>1484245.7</c:v>
                </c:pt>
                <c:pt idx="275">
                  <c:v>1475071.4</c:v>
                </c:pt>
                <c:pt idx="276">
                  <c:v>1463322.6</c:v>
                </c:pt>
                <c:pt idx="277">
                  <c:v>1447493.1</c:v>
                </c:pt>
                <c:pt idx="278">
                  <c:v>1431557.4</c:v>
                </c:pt>
                <c:pt idx="279">
                  <c:v>1427797.1</c:v>
                </c:pt>
                <c:pt idx="280">
                  <c:v>1409560.5</c:v>
                </c:pt>
                <c:pt idx="281">
                  <c:v>1401961.2</c:v>
                </c:pt>
                <c:pt idx="282">
                  <c:v>1384952.7</c:v>
                </c:pt>
                <c:pt idx="283">
                  <c:v>1370147.7</c:v>
                </c:pt>
                <c:pt idx="284">
                  <c:v>1352035.2</c:v>
                </c:pt>
                <c:pt idx="285">
                  <c:v>1353984.6</c:v>
                </c:pt>
                <c:pt idx="286">
                  <c:v>1323333.7</c:v>
                </c:pt>
                <c:pt idx="287">
                  <c:v>1321544</c:v>
                </c:pt>
                <c:pt idx="288">
                  <c:v>1303642</c:v>
                </c:pt>
                <c:pt idx="289">
                  <c:v>1285765.7</c:v>
                </c:pt>
                <c:pt idx="290">
                  <c:v>1269396.1000000001</c:v>
                </c:pt>
                <c:pt idx="291">
                  <c:v>1251715.1000000001</c:v>
                </c:pt>
                <c:pt idx="292">
                  <c:v>1243015.1000000001</c:v>
                </c:pt>
                <c:pt idx="293">
                  <c:v>1225658.2</c:v>
                </c:pt>
                <c:pt idx="294">
                  <c:v>1219274.2</c:v>
                </c:pt>
                <c:pt idx="295">
                  <c:v>1197081.9000000004</c:v>
                </c:pt>
                <c:pt idx="296">
                  <c:v>1189209</c:v>
                </c:pt>
                <c:pt idx="297">
                  <c:v>1171760.5</c:v>
                </c:pt>
                <c:pt idx="298">
                  <c:v>1159781.6000000001</c:v>
                </c:pt>
                <c:pt idx="299">
                  <c:v>1133089</c:v>
                </c:pt>
                <c:pt idx="300">
                  <c:v>1131492</c:v>
                </c:pt>
                <c:pt idx="301">
                  <c:v>1118908.9000000004</c:v>
                </c:pt>
                <c:pt idx="302">
                  <c:v>1101105</c:v>
                </c:pt>
                <c:pt idx="303">
                  <c:v>1084858.6000000001</c:v>
                </c:pt>
                <c:pt idx="304">
                  <c:v>1072944.9000000004</c:v>
                </c:pt>
                <c:pt idx="305">
                  <c:v>1042096.1</c:v>
                </c:pt>
                <c:pt idx="306">
                  <c:v>1037372.6</c:v>
                </c:pt>
                <c:pt idx="307">
                  <c:v>1027412.7</c:v>
                </c:pt>
                <c:pt idx="308">
                  <c:v>1014563.9</c:v>
                </c:pt>
                <c:pt idx="309">
                  <c:v>992449.06</c:v>
                </c:pt>
                <c:pt idx="310">
                  <c:v>985388.25</c:v>
                </c:pt>
                <c:pt idx="311">
                  <c:v>962946.87</c:v>
                </c:pt>
                <c:pt idx="312">
                  <c:v>948434</c:v>
                </c:pt>
                <c:pt idx="313">
                  <c:v>929434.37</c:v>
                </c:pt>
                <c:pt idx="314">
                  <c:v>926408.56</c:v>
                </c:pt>
                <c:pt idx="315">
                  <c:v>911698.31</c:v>
                </c:pt>
                <c:pt idx="316">
                  <c:v>898173.43999999936</c:v>
                </c:pt>
                <c:pt idx="317">
                  <c:v>888161.5</c:v>
                </c:pt>
                <c:pt idx="318">
                  <c:v>874447.75</c:v>
                </c:pt>
                <c:pt idx="319">
                  <c:v>854582.69</c:v>
                </c:pt>
                <c:pt idx="320">
                  <c:v>841484.62</c:v>
                </c:pt>
                <c:pt idx="321">
                  <c:v>829592.37</c:v>
                </c:pt>
                <c:pt idx="322">
                  <c:v>822518.94000000041</c:v>
                </c:pt>
                <c:pt idx="323">
                  <c:v>805437.62</c:v>
                </c:pt>
                <c:pt idx="324">
                  <c:v>798022.62</c:v>
                </c:pt>
                <c:pt idx="325">
                  <c:v>778630.06</c:v>
                </c:pt>
                <c:pt idx="326">
                  <c:v>766029.06</c:v>
                </c:pt>
                <c:pt idx="327">
                  <c:v>763242.25</c:v>
                </c:pt>
                <c:pt idx="328">
                  <c:v>741205</c:v>
                </c:pt>
                <c:pt idx="329">
                  <c:v>736908.75</c:v>
                </c:pt>
                <c:pt idx="330">
                  <c:v>719330.37</c:v>
                </c:pt>
                <c:pt idx="331">
                  <c:v>714282.12</c:v>
                </c:pt>
                <c:pt idx="332">
                  <c:v>701194.19</c:v>
                </c:pt>
                <c:pt idx="333">
                  <c:v>687826.06</c:v>
                </c:pt>
                <c:pt idx="334">
                  <c:v>670469.18999999645</c:v>
                </c:pt>
                <c:pt idx="335">
                  <c:v>663331.25</c:v>
                </c:pt>
                <c:pt idx="336">
                  <c:v>651903</c:v>
                </c:pt>
                <c:pt idx="337">
                  <c:v>644938.5</c:v>
                </c:pt>
                <c:pt idx="338">
                  <c:v>625459.75</c:v>
                </c:pt>
                <c:pt idx="339">
                  <c:v>617532.31000000041</c:v>
                </c:pt>
                <c:pt idx="340">
                  <c:v>605267.75</c:v>
                </c:pt>
                <c:pt idx="341">
                  <c:v>600099.31000000041</c:v>
                </c:pt>
                <c:pt idx="342">
                  <c:v>586743.68999999645</c:v>
                </c:pt>
                <c:pt idx="343">
                  <c:v>574428.43999999936</c:v>
                </c:pt>
                <c:pt idx="344">
                  <c:v>561698.93999999936</c:v>
                </c:pt>
                <c:pt idx="345">
                  <c:v>552091.87</c:v>
                </c:pt>
                <c:pt idx="346">
                  <c:v>541858.12</c:v>
                </c:pt>
                <c:pt idx="347">
                  <c:v>536279</c:v>
                </c:pt>
                <c:pt idx="348">
                  <c:v>527439.75</c:v>
                </c:pt>
                <c:pt idx="349">
                  <c:v>512062.9700000002</c:v>
                </c:pt>
                <c:pt idx="350">
                  <c:v>505758.9700000002</c:v>
                </c:pt>
                <c:pt idx="351">
                  <c:v>499639.78</c:v>
                </c:pt>
                <c:pt idx="352">
                  <c:v>485572.37</c:v>
                </c:pt>
                <c:pt idx="353">
                  <c:v>476434.06</c:v>
                </c:pt>
                <c:pt idx="354">
                  <c:v>468387.75</c:v>
                </c:pt>
                <c:pt idx="355">
                  <c:v>456350.09</c:v>
                </c:pt>
                <c:pt idx="356">
                  <c:v>446696.4700000002</c:v>
                </c:pt>
                <c:pt idx="357">
                  <c:v>437552.69</c:v>
                </c:pt>
                <c:pt idx="358">
                  <c:v>427538.2200000002</c:v>
                </c:pt>
                <c:pt idx="359">
                  <c:v>420057.09</c:v>
                </c:pt>
                <c:pt idx="360">
                  <c:v>413085.03</c:v>
                </c:pt>
                <c:pt idx="361">
                  <c:v>400670.56</c:v>
                </c:pt>
                <c:pt idx="362">
                  <c:v>395056.5</c:v>
                </c:pt>
                <c:pt idx="363">
                  <c:v>379610.31</c:v>
                </c:pt>
                <c:pt idx="364">
                  <c:v>369062.69</c:v>
                </c:pt>
                <c:pt idx="365">
                  <c:v>367759.9700000002</c:v>
                </c:pt>
                <c:pt idx="366">
                  <c:v>355406.59</c:v>
                </c:pt>
                <c:pt idx="367">
                  <c:v>346099.37</c:v>
                </c:pt>
                <c:pt idx="368">
                  <c:v>338920.59</c:v>
                </c:pt>
                <c:pt idx="369">
                  <c:v>336729.12</c:v>
                </c:pt>
                <c:pt idx="370">
                  <c:v>321653.84000000003</c:v>
                </c:pt>
                <c:pt idx="371">
                  <c:v>318657.75</c:v>
                </c:pt>
                <c:pt idx="372">
                  <c:v>316256.5300000002</c:v>
                </c:pt>
                <c:pt idx="373">
                  <c:v>305763.25</c:v>
                </c:pt>
                <c:pt idx="374">
                  <c:v>298907.5</c:v>
                </c:pt>
                <c:pt idx="375">
                  <c:v>298620.7800000002</c:v>
                </c:pt>
                <c:pt idx="376">
                  <c:v>292104.2800000002</c:v>
                </c:pt>
                <c:pt idx="377">
                  <c:v>284996.2800000002</c:v>
                </c:pt>
                <c:pt idx="378">
                  <c:v>280365.12</c:v>
                </c:pt>
                <c:pt idx="379">
                  <c:v>274832.46999999997</c:v>
                </c:pt>
                <c:pt idx="380">
                  <c:v>272965.25</c:v>
                </c:pt>
                <c:pt idx="381">
                  <c:v>268339.96999999997</c:v>
                </c:pt>
                <c:pt idx="382">
                  <c:v>265228.75</c:v>
                </c:pt>
                <c:pt idx="383">
                  <c:v>254914.87</c:v>
                </c:pt>
                <c:pt idx="384">
                  <c:v>247874.19</c:v>
                </c:pt>
                <c:pt idx="385">
                  <c:v>251218.91</c:v>
                </c:pt>
                <c:pt idx="386">
                  <c:v>244509.38999999932</c:v>
                </c:pt>
                <c:pt idx="387">
                  <c:v>239818.61000000004</c:v>
                </c:pt>
                <c:pt idx="388">
                  <c:v>232252.44999999998</c:v>
                </c:pt>
                <c:pt idx="389">
                  <c:v>228999</c:v>
                </c:pt>
                <c:pt idx="390">
                  <c:v>224518.94</c:v>
                </c:pt>
                <c:pt idx="391">
                  <c:v>222421.08</c:v>
                </c:pt>
                <c:pt idx="392">
                  <c:v>216894.75</c:v>
                </c:pt>
                <c:pt idx="393">
                  <c:v>211694.44999999998</c:v>
                </c:pt>
                <c:pt idx="394">
                  <c:v>204267.76</c:v>
                </c:pt>
                <c:pt idx="395">
                  <c:v>201394.41999999998</c:v>
                </c:pt>
                <c:pt idx="396">
                  <c:v>200784.26</c:v>
                </c:pt>
                <c:pt idx="397">
                  <c:v>192272.33</c:v>
                </c:pt>
                <c:pt idx="398">
                  <c:v>187280.64000000001</c:v>
                </c:pt>
                <c:pt idx="399">
                  <c:v>181756</c:v>
                </c:pt>
                <c:pt idx="400">
                  <c:v>177298.17</c:v>
                </c:pt>
                <c:pt idx="401">
                  <c:v>170757.19</c:v>
                </c:pt>
                <c:pt idx="402">
                  <c:v>168851.64</c:v>
                </c:pt>
                <c:pt idx="403">
                  <c:v>165482.54999999999</c:v>
                </c:pt>
                <c:pt idx="404">
                  <c:v>159090.34</c:v>
                </c:pt>
                <c:pt idx="405">
                  <c:v>154911.22</c:v>
                </c:pt>
                <c:pt idx="406">
                  <c:v>150359.97999999998</c:v>
                </c:pt>
                <c:pt idx="407">
                  <c:v>146807.44999999998</c:v>
                </c:pt>
                <c:pt idx="408">
                  <c:v>143739.91999999998</c:v>
                </c:pt>
                <c:pt idx="409">
                  <c:v>139451.47</c:v>
                </c:pt>
                <c:pt idx="410">
                  <c:v>135462.22</c:v>
                </c:pt>
                <c:pt idx="411">
                  <c:v>133959.44999999998</c:v>
                </c:pt>
                <c:pt idx="412">
                  <c:v>131239.14000000001</c:v>
                </c:pt>
                <c:pt idx="413">
                  <c:v>126046.45</c:v>
                </c:pt>
                <c:pt idx="414">
                  <c:v>122981.37000000002</c:v>
                </c:pt>
                <c:pt idx="415">
                  <c:v>118344.3</c:v>
                </c:pt>
                <c:pt idx="416">
                  <c:v>115320.68000000002</c:v>
                </c:pt>
                <c:pt idx="417">
                  <c:v>111246.43</c:v>
                </c:pt>
                <c:pt idx="418">
                  <c:v>109564.03</c:v>
                </c:pt>
                <c:pt idx="419">
                  <c:v>105467.19</c:v>
                </c:pt>
                <c:pt idx="420">
                  <c:v>104283.58</c:v>
                </c:pt>
                <c:pt idx="421">
                  <c:v>102295.28</c:v>
                </c:pt>
                <c:pt idx="422">
                  <c:v>97069.413999999655</c:v>
                </c:pt>
                <c:pt idx="423">
                  <c:v>93802.781000000003</c:v>
                </c:pt>
                <c:pt idx="424">
                  <c:v>91954.311999999991</c:v>
                </c:pt>
                <c:pt idx="425">
                  <c:v>88521.741999999998</c:v>
                </c:pt>
                <c:pt idx="426">
                  <c:v>87251.491999999998</c:v>
                </c:pt>
                <c:pt idx="427">
                  <c:v>83391.218999999968</c:v>
                </c:pt>
                <c:pt idx="428">
                  <c:v>82271.093999999968</c:v>
                </c:pt>
                <c:pt idx="429">
                  <c:v>79046.077999999994</c:v>
                </c:pt>
                <c:pt idx="430">
                  <c:v>76988.952999999878</c:v>
                </c:pt>
                <c:pt idx="431">
                  <c:v>74289.265999999989</c:v>
                </c:pt>
                <c:pt idx="432">
                  <c:v>71577.641000000003</c:v>
                </c:pt>
                <c:pt idx="433">
                  <c:v>68727.5</c:v>
                </c:pt>
                <c:pt idx="434">
                  <c:v>65888.202999999878</c:v>
                </c:pt>
                <c:pt idx="435">
                  <c:v>67176.046999999948</c:v>
                </c:pt>
                <c:pt idx="436">
                  <c:v>62886.215000000004</c:v>
                </c:pt>
                <c:pt idx="437">
                  <c:v>61795.383000000002</c:v>
                </c:pt>
                <c:pt idx="438">
                  <c:v>61605.258000000002</c:v>
                </c:pt>
                <c:pt idx="439">
                  <c:v>58950.768999999993</c:v>
                </c:pt>
                <c:pt idx="440">
                  <c:v>56688.609000000004</c:v>
                </c:pt>
                <c:pt idx="441">
                  <c:v>53567.875</c:v>
                </c:pt>
                <c:pt idx="442">
                  <c:v>55343.18</c:v>
                </c:pt>
                <c:pt idx="443">
                  <c:v>52697.663999999997</c:v>
                </c:pt>
                <c:pt idx="444">
                  <c:v>48795.93</c:v>
                </c:pt>
                <c:pt idx="445">
                  <c:v>47849.863000000005</c:v>
                </c:pt>
                <c:pt idx="446">
                  <c:v>47662.855000000003</c:v>
                </c:pt>
                <c:pt idx="447">
                  <c:v>46224.656000000003</c:v>
                </c:pt>
                <c:pt idx="448">
                  <c:v>43756.988000000012</c:v>
                </c:pt>
                <c:pt idx="449">
                  <c:v>43571.604999999996</c:v>
                </c:pt>
                <c:pt idx="450">
                  <c:v>41546.671999999999</c:v>
                </c:pt>
                <c:pt idx="451">
                  <c:v>40693.340000000011</c:v>
                </c:pt>
                <c:pt idx="452">
                  <c:v>38739.296999999999</c:v>
                </c:pt>
                <c:pt idx="453">
                  <c:v>38661.522999999994</c:v>
                </c:pt>
                <c:pt idx="454">
                  <c:v>38483.530999999995</c:v>
                </c:pt>
                <c:pt idx="455">
                  <c:v>36124.222999999998</c:v>
                </c:pt>
                <c:pt idx="456">
                  <c:v>35167.019</c:v>
                </c:pt>
                <c:pt idx="457">
                  <c:v>35384.617000000006</c:v>
                </c:pt>
                <c:pt idx="458">
                  <c:v>33229.812000000013</c:v>
                </c:pt>
                <c:pt idx="459">
                  <c:v>32645.706999999999</c:v>
                </c:pt>
                <c:pt idx="460">
                  <c:v>31482.171999999922</c:v>
                </c:pt>
                <c:pt idx="461">
                  <c:v>29957.754000000001</c:v>
                </c:pt>
                <c:pt idx="462">
                  <c:v>28606.901999999998</c:v>
                </c:pt>
                <c:pt idx="463">
                  <c:v>29489.25</c:v>
                </c:pt>
                <c:pt idx="464">
                  <c:v>27390.116999999915</c:v>
                </c:pt>
                <c:pt idx="465">
                  <c:v>27659.046999999999</c:v>
                </c:pt>
                <c:pt idx="466">
                  <c:v>26393.035</c:v>
                </c:pt>
                <c:pt idx="467">
                  <c:v>26162.067999999999</c:v>
                </c:pt>
                <c:pt idx="468">
                  <c:v>25077.668000000001</c:v>
                </c:pt>
                <c:pt idx="469">
                  <c:v>24972.046999999999</c:v>
                </c:pt>
                <c:pt idx="470">
                  <c:v>22583.850999999922</c:v>
                </c:pt>
                <c:pt idx="471">
                  <c:v>23120.884999999998</c:v>
                </c:pt>
                <c:pt idx="472">
                  <c:v>21989.074000000001</c:v>
                </c:pt>
                <c:pt idx="473">
                  <c:v>20624.065999999999</c:v>
                </c:pt>
                <c:pt idx="474">
                  <c:v>20059.73</c:v>
                </c:pt>
                <c:pt idx="475">
                  <c:v>19960.227999999999</c:v>
                </c:pt>
                <c:pt idx="476">
                  <c:v>18851.745999999999</c:v>
                </c:pt>
                <c:pt idx="477">
                  <c:v>18532.769</c:v>
                </c:pt>
                <c:pt idx="478">
                  <c:v>18954.815999999992</c:v>
                </c:pt>
                <c:pt idx="479">
                  <c:v>18342.238000000001</c:v>
                </c:pt>
                <c:pt idx="480">
                  <c:v>16882.469000000001</c:v>
                </c:pt>
                <c:pt idx="481">
                  <c:v>16175.923000000004</c:v>
                </c:pt>
                <c:pt idx="482">
                  <c:v>16048.156999999939</c:v>
                </c:pt>
                <c:pt idx="483">
                  <c:v>16399.752</c:v>
                </c:pt>
                <c:pt idx="484">
                  <c:v>15517.241000000016</c:v>
                </c:pt>
                <c:pt idx="485">
                  <c:v>14596.272999999985</c:v>
                </c:pt>
                <c:pt idx="486">
                  <c:v>14147.19</c:v>
                </c:pt>
                <c:pt idx="487">
                  <c:v>13803.375999999918</c:v>
                </c:pt>
                <c:pt idx="488">
                  <c:v>13895.441999999985</c:v>
                </c:pt>
                <c:pt idx="489">
                  <c:v>13840.615</c:v>
                </c:pt>
                <c:pt idx="490">
                  <c:v>13133.698</c:v>
                </c:pt>
                <c:pt idx="491">
                  <c:v>11976.642000000014</c:v>
                </c:pt>
                <c:pt idx="492">
                  <c:v>12349.51</c:v>
                </c:pt>
                <c:pt idx="493">
                  <c:v>12420.816999999939</c:v>
                </c:pt>
                <c:pt idx="494">
                  <c:v>11447.058000000001</c:v>
                </c:pt>
                <c:pt idx="495">
                  <c:v>11734.757</c:v>
                </c:pt>
                <c:pt idx="496">
                  <c:v>11090.412</c:v>
                </c:pt>
                <c:pt idx="497">
                  <c:v>11046.223000000016</c:v>
                </c:pt>
                <c:pt idx="498">
                  <c:v>10412.013000000004</c:v>
                </c:pt>
                <c:pt idx="499">
                  <c:v>10224.873</c:v>
                </c:pt>
                <c:pt idx="500">
                  <c:v>10268.189</c:v>
                </c:pt>
                <c:pt idx="501">
                  <c:v>10239.543000000012</c:v>
                </c:pt>
                <c:pt idx="502">
                  <c:v>9886.9706999999398</c:v>
                </c:pt>
                <c:pt idx="503">
                  <c:v>9733.0849999999609</c:v>
                </c:pt>
                <c:pt idx="504">
                  <c:v>9193.5488000000005</c:v>
                </c:pt>
                <c:pt idx="505">
                  <c:v>8452.277299999987</c:v>
                </c:pt>
                <c:pt idx="506">
                  <c:v>8458.5761999999359</c:v>
                </c:pt>
                <c:pt idx="507">
                  <c:v>8151.3652000000211</c:v>
                </c:pt>
                <c:pt idx="508">
                  <c:v>8071.5264000000034</c:v>
                </c:pt>
                <c:pt idx="509">
                  <c:v>8497.9501999999284</c:v>
                </c:pt>
                <c:pt idx="510">
                  <c:v>8552.6317999999992</c:v>
                </c:pt>
                <c:pt idx="511">
                  <c:v>7803.9707000000008</c:v>
                </c:pt>
                <c:pt idx="512">
                  <c:v>7531.6924000000054</c:v>
                </c:pt>
                <c:pt idx="513">
                  <c:v>7316.7704999999996</c:v>
                </c:pt>
                <c:pt idx="514">
                  <c:v>6786.6006000000034</c:v>
                </c:pt>
                <c:pt idx="515">
                  <c:v>6326.7588000000005</c:v>
                </c:pt>
                <c:pt idx="516">
                  <c:v>6765.9833999999992</c:v>
                </c:pt>
                <c:pt idx="517">
                  <c:v>6798.4092000000001</c:v>
                </c:pt>
                <c:pt idx="518">
                  <c:v>7072.8378999999995</c:v>
                </c:pt>
                <c:pt idx="519">
                  <c:v>6126.5068000000001</c:v>
                </c:pt>
                <c:pt idx="520">
                  <c:v>5712.8662000000231</c:v>
                </c:pt>
                <c:pt idx="521">
                  <c:v>5704.6982000000044</c:v>
                </c:pt>
                <c:pt idx="522">
                  <c:v>6427.5967000000001</c:v>
                </c:pt>
                <c:pt idx="523">
                  <c:v>5505.1572000000024</c:v>
                </c:pt>
                <c:pt idx="524">
                  <c:v>5404.3984</c:v>
                </c:pt>
                <c:pt idx="525">
                  <c:v>5600.4980000000005</c:v>
                </c:pt>
                <c:pt idx="526">
                  <c:v>5454.7714999999998</c:v>
                </c:pt>
                <c:pt idx="527">
                  <c:v>5499.6894000000002</c:v>
                </c:pt>
                <c:pt idx="528">
                  <c:v>5072.1035000000002</c:v>
                </c:pt>
                <c:pt idx="529">
                  <c:v>4821.0731999999998</c:v>
                </c:pt>
                <c:pt idx="530">
                  <c:v>5468.5557000000017</c:v>
                </c:pt>
                <c:pt idx="531">
                  <c:v>4732.3310000000001</c:v>
                </c:pt>
                <c:pt idx="532">
                  <c:v>5181.4111000000003</c:v>
                </c:pt>
                <c:pt idx="533">
                  <c:v>5488.6376999999993</c:v>
                </c:pt>
                <c:pt idx="534">
                  <c:v>4812.8339999999998</c:v>
                </c:pt>
                <c:pt idx="535">
                  <c:v>4828.0996000000014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'FLUO 12 NaBH4 4h different y'!$G$1</c:f>
              <c:strCache>
                <c:ptCount val="1"/>
                <c:pt idx="0">
                  <c:v>500 nm</c:v>
                </c:pt>
              </c:strCache>
            </c:strRef>
          </c:tx>
          <c:spPr>
            <a:ln w="2857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y'!$G$2:$G$537</c:f>
              <c:numCache>
                <c:formatCode>General</c:formatCode>
                <c:ptCount val="536"/>
                <c:pt idx="250">
                  <c:v>309786.69</c:v>
                </c:pt>
                <c:pt idx="251">
                  <c:v>322355.15999999986</c:v>
                </c:pt>
                <c:pt idx="252">
                  <c:v>327403.56</c:v>
                </c:pt>
                <c:pt idx="253">
                  <c:v>339087.25</c:v>
                </c:pt>
                <c:pt idx="254">
                  <c:v>354776.9700000002</c:v>
                </c:pt>
                <c:pt idx="255">
                  <c:v>365371.33999999997</c:v>
                </c:pt>
                <c:pt idx="256">
                  <c:v>371023.06</c:v>
                </c:pt>
                <c:pt idx="257">
                  <c:v>383422.16</c:v>
                </c:pt>
                <c:pt idx="258">
                  <c:v>389341.78</c:v>
                </c:pt>
                <c:pt idx="259">
                  <c:v>402666.83999999997</c:v>
                </c:pt>
                <c:pt idx="260">
                  <c:v>412595.37</c:v>
                </c:pt>
                <c:pt idx="261">
                  <c:v>416340.33999999997</c:v>
                </c:pt>
                <c:pt idx="262">
                  <c:v>426191.5</c:v>
                </c:pt>
                <c:pt idx="263">
                  <c:v>432627.78</c:v>
                </c:pt>
                <c:pt idx="264">
                  <c:v>445305.31</c:v>
                </c:pt>
                <c:pt idx="265">
                  <c:v>449503.37</c:v>
                </c:pt>
                <c:pt idx="266">
                  <c:v>460299.62</c:v>
                </c:pt>
                <c:pt idx="267">
                  <c:v>469748.03</c:v>
                </c:pt>
                <c:pt idx="268">
                  <c:v>477813</c:v>
                </c:pt>
                <c:pt idx="269">
                  <c:v>483542.31</c:v>
                </c:pt>
                <c:pt idx="270">
                  <c:v>489902.03</c:v>
                </c:pt>
                <c:pt idx="271">
                  <c:v>492949.81</c:v>
                </c:pt>
                <c:pt idx="272">
                  <c:v>503155.62</c:v>
                </c:pt>
                <c:pt idx="273">
                  <c:v>506195.9700000002</c:v>
                </c:pt>
                <c:pt idx="274">
                  <c:v>515193.87</c:v>
                </c:pt>
                <c:pt idx="275">
                  <c:v>518795.03</c:v>
                </c:pt>
                <c:pt idx="276">
                  <c:v>520954.03</c:v>
                </c:pt>
                <c:pt idx="277">
                  <c:v>530031.75</c:v>
                </c:pt>
                <c:pt idx="278">
                  <c:v>530417.87</c:v>
                </c:pt>
                <c:pt idx="279">
                  <c:v>533299.75</c:v>
                </c:pt>
                <c:pt idx="280">
                  <c:v>536590.62</c:v>
                </c:pt>
                <c:pt idx="281">
                  <c:v>540158.75</c:v>
                </c:pt>
                <c:pt idx="282">
                  <c:v>551074.87</c:v>
                </c:pt>
                <c:pt idx="283">
                  <c:v>548239.56000000041</c:v>
                </c:pt>
                <c:pt idx="284">
                  <c:v>552344.56000000041</c:v>
                </c:pt>
                <c:pt idx="285">
                  <c:v>552860.62</c:v>
                </c:pt>
                <c:pt idx="286">
                  <c:v>554935.87</c:v>
                </c:pt>
                <c:pt idx="287">
                  <c:v>559314.25</c:v>
                </c:pt>
                <c:pt idx="288">
                  <c:v>562276.93999999936</c:v>
                </c:pt>
                <c:pt idx="289">
                  <c:v>559386.68999999645</c:v>
                </c:pt>
                <c:pt idx="290">
                  <c:v>566311.37</c:v>
                </c:pt>
                <c:pt idx="291">
                  <c:v>562883.93999999936</c:v>
                </c:pt>
                <c:pt idx="292">
                  <c:v>563883.25</c:v>
                </c:pt>
                <c:pt idx="293">
                  <c:v>562431.43999999936</c:v>
                </c:pt>
                <c:pt idx="294">
                  <c:v>565233.68999999645</c:v>
                </c:pt>
                <c:pt idx="295">
                  <c:v>563568.12</c:v>
                </c:pt>
                <c:pt idx="296">
                  <c:v>569336.25</c:v>
                </c:pt>
                <c:pt idx="297">
                  <c:v>562204.25</c:v>
                </c:pt>
                <c:pt idx="298">
                  <c:v>564648.18999999645</c:v>
                </c:pt>
                <c:pt idx="299">
                  <c:v>559945.12</c:v>
                </c:pt>
                <c:pt idx="300">
                  <c:v>562159.06000000041</c:v>
                </c:pt>
                <c:pt idx="301">
                  <c:v>562415.31000000041</c:v>
                </c:pt>
                <c:pt idx="302">
                  <c:v>558049.62</c:v>
                </c:pt>
                <c:pt idx="303">
                  <c:v>558013.31000000041</c:v>
                </c:pt>
                <c:pt idx="304">
                  <c:v>557912.18999999645</c:v>
                </c:pt>
                <c:pt idx="305">
                  <c:v>549060.68999999645</c:v>
                </c:pt>
                <c:pt idx="306">
                  <c:v>550216.43999999936</c:v>
                </c:pt>
                <c:pt idx="307">
                  <c:v>551182.93999999936</c:v>
                </c:pt>
                <c:pt idx="308">
                  <c:v>549769</c:v>
                </c:pt>
                <c:pt idx="309">
                  <c:v>539181.18999999645</c:v>
                </c:pt>
                <c:pt idx="310">
                  <c:v>535514.56000000041</c:v>
                </c:pt>
                <c:pt idx="311">
                  <c:v>537420.56000000041</c:v>
                </c:pt>
                <c:pt idx="312">
                  <c:v>540112.56000000041</c:v>
                </c:pt>
                <c:pt idx="313">
                  <c:v>536127.56000000041</c:v>
                </c:pt>
                <c:pt idx="314">
                  <c:v>537655.18999999645</c:v>
                </c:pt>
                <c:pt idx="315">
                  <c:v>530598.43999999936</c:v>
                </c:pt>
                <c:pt idx="316">
                  <c:v>534481.75</c:v>
                </c:pt>
                <c:pt idx="317">
                  <c:v>528895</c:v>
                </c:pt>
                <c:pt idx="318">
                  <c:v>523596.4700000002</c:v>
                </c:pt>
                <c:pt idx="319">
                  <c:v>525180.18999999645</c:v>
                </c:pt>
                <c:pt idx="320">
                  <c:v>525457.43999999936</c:v>
                </c:pt>
                <c:pt idx="321">
                  <c:v>518055.9700000002</c:v>
                </c:pt>
                <c:pt idx="322">
                  <c:v>517867.44</c:v>
                </c:pt>
                <c:pt idx="323">
                  <c:v>510805.37</c:v>
                </c:pt>
                <c:pt idx="324">
                  <c:v>507000.87</c:v>
                </c:pt>
                <c:pt idx="325">
                  <c:v>502277</c:v>
                </c:pt>
                <c:pt idx="326">
                  <c:v>491508.06</c:v>
                </c:pt>
                <c:pt idx="327">
                  <c:v>487300</c:v>
                </c:pt>
                <c:pt idx="328">
                  <c:v>478924.59</c:v>
                </c:pt>
                <c:pt idx="329">
                  <c:v>473203.4700000002</c:v>
                </c:pt>
                <c:pt idx="330">
                  <c:v>467498.19</c:v>
                </c:pt>
                <c:pt idx="331">
                  <c:v>457326.2200000002</c:v>
                </c:pt>
                <c:pt idx="332">
                  <c:v>464629.56</c:v>
                </c:pt>
                <c:pt idx="333">
                  <c:v>448617.12</c:v>
                </c:pt>
                <c:pt idx="334">
                  <c:v>445264.53</c:v>
                </c:pt>
                <c:pt idx="335">
                  <c:v>441574.16</c:v>
                </c:pt>
                <c:pt idx="336">
                  <c:v>427436.56</c:v>
                </c:pt>
                <c:pt idx="337">
                  <c:v>426053.09</c:v>
                </c:pt>
                <c:pt idx="338">
                  <c:v>422417.53</c:v>
                </c:pt>
                <c:pt idx="339">
                  <c:v>415464.37</c:v>
                </c:pt>
                <c:pt idx="340">
                  <c:v>415023.06</c:v>
                </c:pt>
                <c:pt idx="341">
                  <c:v>406220.31</c:v>
                </c:pt>
                <c:pt idx="342">
                  <c:v>400893</c:v>
                </c:pt>
                <c:pt idx="343">
                  <c:v>391887.59</c:v>
                </c:pt>
                <c:pt idx="344">
                  <c:v>393523.31</c:v>
                </c:pt>
                <c:pt idx="345">
                  <c:v>388618.33999999997</c:v>
                </c:pt>
                <c:pt idx="346">
                  <c:v>378530.25</c:v>
                </c:pt>
                <c:pt idx="347">
                  <c:v>371570.59</c:v>
                </c:pt>
                <c:pt idx="348">
                  <c:v>367136.91000000021</c:v>
                </c:pt>
                <c:pt idx="349">
                  <c:v>362038.62</c:v>
                </c:pt>
                <c:pt idx="350">
                  <c:v>356280.62</c:v>
                </c:pt>
                <c:pt idx="351">
                  <c:v>352693.75</c:v>
                </c:pt>
                <c:pt idx="352">
                  <c:v>344337.03</c:v>
                </c:pt>
                <c:pt idx="353">
                  <c:v>335412.75</c:v>
                </c:pt>
                <c:pt idx="354">
                  <c:v>330805.81</c:v>
                </c:pt>
                <c:pt idx="355">
                  <c:v>331334.69</c:v>
                </c:pt>
                <c:pt idx="356">
                  <c:v>322512.25</c:v>
                </c:pt>
                <c:pt idx="357">
                  <c:v>316265.65999999986</c:v>
                </c:pt>
                <c:pt idx="358">
                  <c:v>310074.94</c:v>
                </c:pt>
                <c:pt idx="359">
                  <c:v>302248.15999999986</c:v>
                </c:pt>
                <c:pt idx="360">
                  <c:v>299726.19</c:v>
                </c:pt>
                <c:pt idx="361">
                  <c:v>289756.15999999986</c:v>
                </c:pt>
                <c:pt idx="362">
                  <c:v>283473</c:v>
                </c:pt>
                <c:pt idx="363">
                  <c:v>282753.15999999986</c:v>
                </c:pt>
                <c:pt idx="364">
                  <c:v>278995.96999999997</c:v>
                </c:pt>
                <c:pt idx="365">
                  <c:v>271760.46999999997</c:v>
                </c:pt>
                <c:pt idx="366">
                  <c:v>264075.56</c:v>
                </c:pt>
                <c:pt idx="367">
                  <c:v>257688.97999999998</c:v>
                </c:pt>
                <c:pt idx="368">
                  <c:v>257233.41999999998</c:v>
                </c:pt>
                <c:pt idx="369">
                  <c:v>248588.3</c:v>
                </c:pt>
                <c:pt idx="370">
                  <c:v>246922.3</c:v>
                </c:pt>
                <c:pt idx="371">
                  <c:v>238835.23</c:v>
                </c:pt>
                <c:pt idx="372">
                  <c:v>234600.97999999998</c:v>
                </c:pt>
                <c:pt idx="373">
                  <c:v>232524.91</c:v>
                </c:pt>
                <c:pt idx="374">
                  <c:v>229550.05</c:v>
                </c:pt>
                <c:pt idx="375">
                  <c:v>225641.76</c:v>
                </c:pt>
                <c:pt idx="376">
                  <c:v>226561.83</c:v>
                </c:pt>
                <c:pt idx="377">
                  <c:v>222255.83</c:v>
                </c:pt>
                <c:pt idx="378">
                  <c:v>218709.47999999998</c:v>
                </c:pt>
                <c:pt idx="379">
                  <c:v>213229.58</c:v>
                </c:pt>
                <c:pt idx="380">
                  <c:v>208663.69</c:v>
                </c:pt>
                <c:pt idx="381">
                  <c:v>204065.16</c:v>
                </c:pt>
                <c:pt idx="382">
                  <c:v>208604.78</c:v>
                </c:pt>
                <c:pt idx="383">
                  <c:v>202871.58</c:v>
                </c:pt>
                <c:pt idx="384">
                  <c:v>199899.12</c:v>
                </c:pt>
                <c:pt idx="385">
                  <c:v>193930.22</c:v>
                </c:pt>
                <c:pt idx="386">
                  <c:v>190005.76000000001</c:v>
                </c:pt>
                <c:pt idx="387">
                  <c:v>183522.97</c:v>
                </c:pt>
                <c:pt idx="388">
                  <c:v>180011.53</c:v>
                </c:pt>
                <c:pt idx="389">
                  <c:v>178362.41</c:v>
                </c:pt>
                <c:pt idx="390">
                  <c:v>175000</c:v>
                </c:pt>
                <c:pt idx="391">
                  <c:v>173305.44999999998</c:v>
                </c:pt>
                <c:pt idx="392">
                  <c:v>168942.12</c:v>
                </c:pt>
                <c:pt idx="393">
                  <c:v>165055.54999999999</c:v>
                </c:pt>
                <c:pt idx="394">
                  <c:v>160873.94999999998</c:v>
                </c:pt>
                <c:pt idx="395">
                  <c:v>156990.47999999998</c:v>
                </c:pt>
                <c:pt idx="396">
                  <c:v>158135.17000000001</c:v>
                </c:pt>
                <c:pt idx="397">
                  <c:v>150973.04999999999</c:v>
                </c:pt>
                <c:pt idx="398">
                  <c:v>147642.38999999932</c:v>
                </c:pt>
                <c:pt idx="399">
                  <c:v>142630.51</c:v>
                </c:pt>
                <c:pt idx="400">
                  <c:v>142929.22</c:v>
                </c:pt>
                <c:pt idx="401">
                  <c:v>140452.84</c:v>
                </c:pt>
                <c:pt idx="402">
                  <c:v>134372.29999999999</c:v>
                </c:pt>
                <c:pt idx="403">
                  <c:v>131434.75</c:v>
                </c:pt>
                <c:pt idx="404">
                  <c:v>128136.72</c:v>
                </c:pt>
                <c:pt idx="405">
                  <c:v>126913.65000000002</c:v>
                </c:pt>
                <c:pt idx="406">
                  <c:v>122249.48999999999</c:v>
                </c:pt>
                <c:pt idx="407">
                  <c:v>118087.26</c:v>
                </c:pt>
                <c:pt idx="408">
                  <c:v>115923.2</c:v>
                </c:pt>
                <c:pt idx="409">
                  <c:v>113201.55</c:v>
                </c:pt>
                <c:pt idx="410">
                  <c:v>110661.66</c:v>
                </c:pt>
                <c:pt idx="411">
                  <c:v>106004.62000000002</c:v>
                </c:pt>
                <c:pt idx="412">
                  <c:v>105023.09</c:v>
                </c:pt>
                <c:pt idx="413">
                  <c:v>101602.42</c:v>
                </c:pt>
                <c:pt idx="414">
                  <c:v>98918.687000000005</c:v>
                </c:pt>
                <c:pt idx="415">
                  <c:v>95642.133000000002</c:v>
                </c:pt>
                <c:pt idx="416">
                  <c:v>91500.718999999968</c:v>
                </c:pt>
                <c:pt idx="417">
                  <c:v>92175.546999999948</c:v>
                </c:pt>
                <c:pt idx="418">
                  <c:v>88391.57</c:v>
                </c:pt>
                <c:pt idx="419">
                  <c:v>85753.460999999908</c:v>
                </c:pt>
                <c:pt idx="420">
                  <c:v>82547.233999999968</c:v>
                </c:pt>
                <c:pt idx="421">
                  <c:v>80031.718999999968</c:v>
                </c:pt>
                <c:pt idx="422">
                  <c:v>79406.258000000002</c:v>
                </c:pt>
                <c:pt idx="423">
                  <c:v>76987.444999999978</c:v>
                </c:pt>
                <c:pt idx="424">
                  <c:v>75875.483999999968</c:v>
                </c:pt>
                <c:pt idx="425">
                  <c:v>73371.758000000002</c:v>
                </c:pt>
                <c:pt idx="426">
                  <c:v>69972.570000000007</c:v>
                </c:pt>
                <c:pt idx="427">
                  <c:v>70149.898000000001</c:v>
                </c:pt>
                <c:pt idx="428">
                  <c:v>68248.702999999878</c:v>
                </c:pt>
                <c:pt idx="429">
                  <c:v>66339.913999999655</c:v>
                </c:pt>
                <c:pt idx="430">
                  <c:v>63296.796999999999</c:v>
                </c:pt>
                <c:pt idx="431">
                  <c:v>61576.140999999996</c:v>
                </c:pt>
                <c:pt idx="432">
                  <c:v>59111.237999999998</c:v>
                </c:pt>
                <c:pt idx="433">
                  <c:v>57258.296999999999</c:v>
                </c:pt>
                <c:pt idx="434">
                  <c:v>58572.457000000002</c:v>
                </c:pt>
                <c:pt idx="435">
                  <c:v>55505.844000000012</c:v>
                </c:pt>
                <c:pt idx="436">
                  <c:v>52531.371000000006</c:v>
                </c:pt>
                <c:pt idx="437">
                  <c:v>51311.995999999999</c:v>
                </c:pt>
                <c:pt idx="438">
                  <c:v>49279.124999999993</c:v>
                </c:pt>
                <c:pt idx="439">
                  <c:v>49120.022999999994</c:v>
                </c:pt>
                <c:pt idx="440">
                  <c:v>45909.68</c:v>
                </c:pt>
                <c:pt idx="441">
                  <c:v>47101.241999999998</c:v>
                </c:pt>
                <c:pt idx="442">
                  <c:v>44747.476000000002</c:v>
                </c:pt>
                <c:pt idx="443">
                  <c:v>43888.008000000002</c:v>
                </c:pt>
                <c:pt idx="444">
                  <c:v>40245.132999999994</c:v>
                </c:pt>
                <c:pt idx="445">
                  <c:v>41620.918000000012</c:v>
                </c:pt>
                <c:pt idx="446">
                  <c:v>38999.421999999999</c:v>
                </c:pt>
                <c:pt idx="447">
                  <c:v>37784.828000000001</c:v>
                </c:pt>
                <c:pt idx="448">
                  <c:v>37397.32</c:v>
                </c:pt>
                <c:pt idx="449">
                  <c:v>37204.268999999993</c:v>
                </c:pt>
                <c:pt idx="450">
                  <c:v>35722.526999999995</c:v>
                </c:pt>
                <c:pt idx="451">
                  <c:v>34979.065999999999</c:v>
                </c:pt>
                <c:pt idx="452">
                  <c:v>33651.344000000012</c:v>
                </c:pt>
                <c:pt idx="453">
                  <c:v>34104.047000000006</c:v>
                </c:pt>
                <c:pt idx="454">
                  <c:v>31411.644</c:v>
                </c:pt>
                <c:pt idx="455">
                  <c:v>30273.24</c:v>
                </c:pt>
                <c:pt idx="456">
                  <c:v>30259.74</c:v>
                </c:pt>
                <c:pt idx="457">
                  <c:v>29828.357</c:v>
                </c:pt>
                <c:pt idx="458">
                  <c:v>28820.898000000001</c:v>
                </c:pt>
                <c:pt idx="459">
                  <c:v>27576.761999999999</c:v>
                </c:pt>
                <c:pt idx="460">
                  <c:v>28021.344000000001</c:v>
                </c:pt>
                <c:pt idx="461">
                  <c:v>25526.695</c:v>
                </c:pt>
                <c:pt idx="462">
                  <c:v>25523.011999999992</c:v>
                </c:pt>
                <c:pt idx="463">
                  <c:v>24234.988000000085</c:v>
                </c:pt>
                <c:pt idx="464">
                  <c:v>25241.458999999999</c:v>
                </c:pt>
                <c:pt idx="465">
                  <c:v>23680.416000000001</c:v>
                </c:pt>
                <c:pt idx="466">
                  <c:v>23232.324000000001</c:v>
                </c:pt>
                <c:pt idx="467">
                  <c:v>21879.058000000001</c:v>
                </c:pt>
                <c:pt idx="468">
                  <c:v>21356.421999999999</c:v>
                </c:pt>
                <c:pt idx="469">
                  <c:v>20868.185000000001</c:v>
                </c:pt>
                <c:pt idx="470">
                  <c:v>19466.474999999999</c:v>
                </c:pt>
                <c:pt idx="471">
                  <c:v>20943.995999999999</c:v>
                </c:pt>
                <c:pt idx="472">
                  <c:v>19434.831999999915</c:v>
                </c:pt>
                <c:pt idx="473">
                  <c:v>18697.66</c:v>
                </c:pt>
                <c:pt idx="474">
                  <c:v>18460.205000000005</c:v>
                </c:pt>
                <c:pt idx="475">
                  <c:v>18042.724999999999</c:v>
                </c:pt>
                <c:pt idx="476">
                  <c:v>17363.715</c:v>
                </c:pt>
                <c:pt idx="477">
                  <c:v>17174.634999999915</c:v>
                </c:pt>
                <c:pt idx="478">
                  <c:v>17145.331999999915</c:v>
                </c:pt>
                <c:pt idx="479">
                  <c:v>16305.915999999939</c:v>
                </c:pt>
                <c:pt idx="480">
                  <c:v>16048.492</c:v>
                </c:pt>
                <c:pt idx="481">
                  <c:v>15106.874999999958</c:v>
                </c:pt>
                <c:pt idx="482">
                  <c:v>15111.752</c:v>
                </c:pt>
                <c:pt idx="483">
                  <c:v>14611.279</c:v>
                </c:pt>
                <c:pt idx="484">
                  <c:v>14867.205</c:v>
                </c:pt>
                <c:pt idx="485">
                  <c:v>13821.959000000001</c:v>
                </c:pt>
                <c:pt idx="486">
                  <c:v>14110.517</c:v>
                </c:pt>
                <c:pt idx="487">
                  <c:v>13850.374999999958</c:v>
                </c:pt>
                <c:pt idx="488">
                  <c:v>12983.824000000002</c:v>
                </c:pt>
                <c:pt idx="489">
                  <c:v>12295.911</c:v>
                </c:pt>
                <c:pt idx="490">
                  <c:v>12444.058999999939</c:v>
                </c:pt>
                <c:pt idx="491">
                  <c:v>12270.558999999939</c:v>
                </c:pt>
                <c:pt idx="492">
                  <c:v>11297.071</c:v>
                </c:pt>
                <c:pt idx="493">
                  <c:v>11636.626</c:v>
                </c:pt>
                <c:pt idx="494">
                  <c:v>11882.761</c:v>
                </c:pt>
                <c:pt idx="495">
                  <c:v>11249.098</c:v>
                </c:pt>
                <c:pt idx="496">
                  <c:v>10588.574000000002</c:v>
                </c:pt>
                <c:pt idx="497">
                  <c:v>10492.846</c:v>
                </c:pt>
                <c:pt idx="498">
                  <c:v>10735.442999999987</c:v>
                </c:pt>
                <c:pt idx="499">
                  <c:v>10243.832</c:v>
                </c:pt>
                <c:pt idx="500">
                  <c:v>9485.994099999989</c:v>
                </c:pt>
                <c:pt idx="501">
                  <c:v>9807.8866999999227</c:v>
                </c:pt>
                <c:pt idx="502">
                  <c:v>9979.8095999999587</c:v>
                </c:pt>
                <c:pt idx="503">
                  <c:v>9805.0547000000006</c:v>
                </c:pt>
                <c:pt idx="504">
                  <c:v>9121.1327999999994</c:v>
                </c:pt>
                <c:pt idx="505">
                  <c:v>8744.5888999999588</c:v>
                </c:pt>
                <c:pt idx="506">
                  <c:v>8409.1893999999811</c:v>
                </c:pt>
                <c:pt idx="507">
                  <c:v>8672.4385000000002</c:v>
                </c:pt>
                <c:pt idx="508">
                  <c:v>8182.9990000000007</c:v>
                </c:pt>
                <c:pt idx="509">
                  <c:v>8213.0488000000005</c:v>
                </c:pt>
                <c:pt idx="510">
                  <c:v>8657.320299999983</c:v>
                </c:pt>
                <c:pt idx="511">
                  <c:v>8086.642600000021</c:v>
                </c:pt>
                <c:pt idx="512">
                  <c:v>6933.4101000000001</c:v>
                </c:pt>
                <c:pt idx="513">
                  <c:v>7780.1880000000001</c:v>
                </c:pt>
                <c:pt idx="514">
                  <c:v>7559.9882999999991</c:v>
                </c:pt>
                <c:pt idx="515">
                  <c:v>7015.0117</c:v>
                </c:pt>
                <c:pt idx="516">
                  <c:v>7218.1318000000001</c:v>
                </c:pt>
                <c:pt idx="517">
                  <c:v>7661.1737999999996</c:v>
                </c:pt>
                <c:pt idx="518">
                  <c:v>6425.0649000000003</c:v>
                </c:pt>
                <c:pt idx="519">
                  <c:v>6832.2983000000004</c:v>
                </c:pt>
                <c:pt idx="520">
                  <c:v>6539.6274000000003</c:v>
                </c:pt>
                <c:pt idx="521">
                  <c:v>7043.8799000000008</c:v>
                </c:pt>
                <c:pt idx="522">
                  <c:v>6704.2333999999992</c:v>
                </c:pt>
                <c:pt idx="523">
                  <c:v>6327.6509000000024</c:v>
                </c:pt>
                <c:pt idx="524">
                  <c:v>5675.9096999999992</c:v>
                </c:pt>
                <c:pt idx="525">
                  <c:v>6503.8301000000001</c:v>
                </c:pt>
                <c:pt idx="526">
                  <c:v>6120.9761000000008</c:v>
                </c:pt>
                <c:pt idx="527">
                  <c:v>5834.7773000000007</c:v>
                </c:pt>
                <c:pt idx="528">
                  <c:v>5806.7308999999996</c:v>
                </c:pt>
                <c:pt idx="529">
                  <c:v>5577.2285000000002</c:v>
                </c:pt>
                <c:pt idx="530">
                  <c:v>5763.3975</c:v>
                </c:pt>
                <c:pt idx="531">
                  <c:v>5144.5088000000005</c:v>
                </c:pt>
                <c:pt idx="532">
                  <c:v>5851.7554</c:v>
                </c:pt>
                <c:pt idx="533">
                  <c:v>5046.2695000000003</c:v>
                </c:pt>
                <c:pt idx="534">
                  <c:v>5636.6528000000044</c:v>
                </c:pt>
                <c:pt idx="535">
                  <c:v>5483.4052999999994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'FLUO 12 NaBH4 4h different y'!$H$1</c:f>
              <c:strCache>
                <c:ptCount val="1"/>
                <c:pt idx="0">
                  <c:v>550 nm</c:v>
                </c:pt>
              </c:strCache>
            </c:strRef>
          </c:tx>
          <c:spPr>
            <a:ln w="28575">
              <a:solidFill>
                <a:srgbClr val="00FF99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y'!$H$2:$H$537</c:f>
              <c:numCache>
                <c:formatCode>General</c:formatCode>
                <c:ptCount val="536"/>
                <c:pt idx="300">
                  <c:v>132559.59</c:v>
                </c:pt>
                <c:pt idx="301">
                  <c:v>133706.97999999998</c:v>
                </c:pt>
                <c:pt idx="302">
                  <c:v>138929.51</c:v>
                </c:pt>
                <c:pt idx="303">
                  <c:v>142694.70000000001</c:v>
                </c:pt>
                <c:pt idx="304">
                  <c:v>143740.26</c:v>
                </c:pt>
                <c:pt idx="305">
                  <c:v>145024.14000000001</c:v>
                </c:pt>
                <c:pt idx="306">
                  <c:v>149945.44</c:v>
                </c:pt>
                <c:pt idx="307">
                  <c:v>154471.79999999999</c:v>
                </c:pt>
                <c:pt idx="308">
                  <c:v>155624.81</c:v>
                </c:pt>
                <c:pt idx="309">
                  <c:v>154991.44</c:v>
                </c:pt>
                <c:pt idx="310">
                  <c:v>161320.47</c:v>
                </c:pt>
                <c:pt idx="311">
                  <c:v>164502.56</c:v>
                </c:pt>
                <c:pt idx="312">
                  <c:v>164805.85999999929</c:v>
                </c:pt>
                <c:pt idx="313">
                  <c:v>164795.76</c:v>
                </c:pt>
                <c:pt idx="314">
                  <c:v>170384.8</c:v>
                </c:pt>
                <c:pt idx="315">
                  <c:v>171237.14</c:v>
                </c:pt>
                <c:pt idx="316">
                  <c:v>171201.75</c:v>
                </c:pt>
                <c:pt idx="317">
                  <c:v>173987.53</c:v>
                </c:pt>
                <c:pt idx="318">
                  <c:v>174053.88999999932</c:v>
                </c:pt>
                <c:pt idx="319">
                  <c:v>174439.25</c:v>
                </c:pt>
                <c:pt idx="320">
                  <c:v>177616.83</c:v>
                </c:pt>
                <c:pt idx="321">
                  <c:v>179673.41</c:v>
                </c:pt>
                <c:pt idx="322">
                  <c:v>182078.41</c:v>
                </c:pt>
                <c:pt idx="323">
                  <c:v>183943.31</c:v>
                </c:pt>
                <c:pt idx="324">
                  <c:v>183986.31</c:v>
                </c:pt>
                <c:pt idx="325">
                  <c:v>183170.01</c:v>
                </c:pt>
                <c:pt idx="326">
                  <c:v>184513.62</c:v>
                </c:pt>
                <c:pt idx="327">
                  <c:v>186927.38999999932</c:v>
                </c:pt>
                <c:pt idx="328">
                  <c:v>184647.75</c:v>
                </c:pt>
                <c:pt idx="329">
                  <c:v>185031.16</c:v>
                </c:pt>
                <c:pt idx="330">
                  <c:v>187124.38999999932</c:v>
                </c:pt>
                <c:pt idx="331">
                  <c:v>186613.69</c:v>
                </c:pt>
                <c:pt idx="332">
                  <c:v>189426.97</c:v>
                </c:pt>
                <c:pt idx="333">
                  <c:v>184832.41999999998</c:v>
                </c:pt>
                <c:pt idx="334">
                  <c:v>185280.37</c:v>
                </c:pt>
                <c:pt idx="335">
                  <c:v>191093.12</c:v>
                </c:pt>
                <c:pt idx="336">
                  <c:v>184336.03</c:v>
                </c:pt>
                <c:pt idx="337">
                  <c:v>185362.44</c:v>
                </c:pt>
                <c:pt idx="338">
                  <c:v>187384.86</c:v>
                </c:pt>
                <c:pt idx="339">
                  <c:v>186698.88999999932</c:v>
                </c:pt>
                <c:pt idx="340">
                  <c:v>183810.7</c:v>
                </c:pt>
                <c:pt idx="341">
                  <c:v>183104.73</c:v>
                </c:pt>
                <c:pt idx="342">
                  <c:v>184587.81</c:v>
                </c:pt>
                <c:pt idx="343">
                  <c:v>184383.78</c:v>
                </c:pt>
                <c:pt idx="344">
                  <c:v>183632.11000000004</c:v>
                </c:pt>
                <c:pt idx="345">
                  <c:v>180034.26</c:v>
                </c:pt>
                <c:pt idx="346">
                  <c:v>177400.78</c:v>
                </c:pt>
                <c:pt idx="347">
                  <c:v>179567.05</c:v>
                </c:pt>
                <c:pt idx="348">
                  <c:v>177445.47999999998</c:v>
                </c:pt>
                <c:pt idx="349">
                  <c:v>176724.26</c:v>
                </c:pt>
                <c:pt idx="350">
                  <c:v>178198.53</c:v>
                </c:pt>
                <c:pt idx="351">
                  <c:v>174489.94999999998</c:v>
                </c:pt>
                <c:pt idx="352">
                  <c:v>170601.06</c:v>
                </c:pt>
                <c:pt idx="353">
                  <c:v>172849.12</c:v>
                </c:pt>
                <c:pt idx="354">
                  <c:v>166370.72</c:v>
                </c:pt>
                <c:pt idx="355">
                  <c:v>168773.34</c:v>
                </c:pt>
                <c:pt idx="356">
                  <c:v>164724.22</c:v>
                </c:pt>
                <c:pt idx="357">
                  <c:v>167326.26</c:v>
                </c:pt>
                <c:pt idx="358">
                  <c:v>164550.84</c:v>
                </c:pt>
                <c:pt idx="359">
                  <c:v>163617.94999999998</c:v>
                </c:pt>
                <c:pt idx="360">
                  <c:v>159448.94</c:v>
                </c:pt>
                <c:pt idx="361">
                  <c:v>156239.29999999999</c:v>
                </c:pt>
                <c:pt idx="362">
                  <c:v>153271.03</c:v>
                </c:pt>
                <c:pt idx="363">
                  <c:v>155813.94999999998</c:v>
                </c:pt>
                <c:pt idx="364">
                  <c:v>149984.37</c:v>
                </c:pt>
                <c:pt idx="365">
                  <c:v>148813.23000000001</c:v>
                </c:pt>
                <c:pt idx="366">
                  <c:v>147079.03</c:v>
                </c:pt>
                <c:pt idx="367">
                  <c:v>141744.69</c:v>
                </c:pt>
                <c:pt idx="368">
                  <c:v>142449.75</c:v>
                </c:pt>
                <c:pt idx="369">
                  <c:v>140926.09</c:v>
                </c:pt>
                <c:pt idx="370">
                  <c:v>141159.06</c:v>
                </c:pt>
                <c:pt idx="371">
                  <c:v>138424.41</c:v>
                </c:pt>
                <c:pt idx="372">
                  <c:v>135005.44999999998</c:v>
                </c:pt>
                <c:pt idx="373">
                  <c:v>133312.54999999999</c:v>
                </c:pt>
                <c:pt idx="374">
                  <c:v>133593.01</c:v>
                </c:pt>
                <c:pt idx="375">
                  <c:v>132061.06</c:v>
                </c:pt>
                <c:pt idx="376">
                  <c:v>131038.78</c:v>
                </c:pt>
                <c:pt idx="377">
                  <c:v>130112.4</c:v>
                </c:pt>
                <c:pt idx="378">
                  <c:v>126173.03</c:v>
                </c:pt>
                <c:pt idx="379">
                  <c:v>127601.25</c:v>
                </c:pt>
                <c:pt idx="380">
                  <c:v>123655.08</c:v>
                </c:pt>
                <c:pt idx="381">
                  <c:v>124750.62000000002</c:v>
                </c:pt>
                <c:pt idx="382">
                  <c:v>119738.48</c:v>
                </c:pt>
                <c:pt idx="383">
                  <c:v>119192.39</c:v>
                </c:pt>
                <c:pt idx="384">
                  <c:v>119454.40999999999</c:v>
                </c:pt>
                <c:pt idx="385">
                  <c:v>119722.05</c:v>
                </c:pt>
                <c:pt idx="386">
                  <c:v>118859.37000000002</c:v>
                </c:pt>
                <c:pt idx="387">
                  <c:v>119385.52</c:v>
                </c:pt>
                <c:pt idx="388">
                  <c:v>117531.55</c:v>
                </c:pt>
                <c:pt idx="389">
                  <c:v>115706.48</c:v>
                </c:pt>
                <c:pt idx="390">
                  <c:v>117535.1</c:v>
                </c:pt>
                <c:pt idx="391">
                  <c:v>113810.86</c:v>
                </c:pt>
                <c:pt idx="392">
                  <c:v>112201.59</c:v>
                </c:pt>
                <c:pt idx="393">
                  <c:v>111208.11</c:v>
                </c:pt>
                <c:pt idx="394">
                  <c:v>106874.51</c:v>
                </c:pt>
                <c:pt idx="395">
                  <c:v>105533.04</c:v>
                </c:pt>
                <c:pt idx="396">
                  <c:v>102556.51</c:v>
                </c:pt>
                <c:pt idx="397">
                  <c:v>99391.483999999968</c:v>
                </c:pt>
                <c:pt idx="398">
                  <c:v>98409.975999999995</c:v>
                </c:pt>
                <c:pt idx="399">
                  <c:v>94200.187000000005</c:v>
                </c:pt>
                <c:pt idx="400">
                  <c:v>95123.093999999968</c:v>
                </c:pt>
                <c:pt idx="401">
                  <c:v>91837.054999999993</c:v>
                </c:pt>
                <c:pt idx="402">
                  <c:v>88883.695000000007</c:v>
                </c:pt>
                <c:pt idx="403">
                  <c:v>88862.891000000003</c:v>
                </c:pt>
                <c:pt idx="404">
                  <c:v>84076.733999999968</c:v>
                </c:pt>
                <c:pt idx="405">
                  <c:v>83975.054999999993</c:v>
                </c:pt>
                <c:pt idx="406">
                  <c:v>80969.452999999878</c:v>
                </c:pt>
                <c:pt idx="407">
                  <c:v>78747.656000000003</c:v>
                </c:pt>
                <c:pt idx="408">
                  <c:v>75651.633000000002</c:v>
                </c:pt>
                <c:pt idx="409">
                  <c:v>75877.672000000006</c:v>
                </c:pt>
                <c:pt idx="410">
                  <c:v>73359.311999999991</c:v>
                </c:pt>
                <c:pt idx="411">
                  <c:v>72401.436999999918</c:v>
                </c:pt>
                <c:pt idx="412">
                  <c:v>70067.070000000007</c:v>
                </c:pt>
                <c:pt idx="413">
                  <c:v>68435.015999999989</c:v>
                </c:pt>
                <c:pt idx="414">
                  <c:v>69706.429999999993</c:v>
                </c:pt>
                <c:pt idx="415">
                  <c:v>66261.116999999998</c:v>
                </c:pt>
                <c:pt idx="416">
                  <c:v>64020.586000000003</c:v>
                </c:pt>
                <c:pt idx="417">
                  <c:v>63018.398000000001</c:v>
                </c:pt>
                <c:pt idx="418">
                  <c:v>60146.508000000002</c:v>
                </c:pt>
                <c:pt idx="419">
                  <c:v>59526.034999999996</c:v>
                </c:pt>
                <c:pt idx="420">
                  <c:v>57240.949000000001</c:v>
                </c:pt>
                <c:pt idx="421">
                  <c:v>56822.082000000002</c:v>
                </c:pt>
                <c:pt idx="422">
                  <c:v>53279.328000000001</c:v>
                </c:pt>
                <c:pt idx="423">
                  <c:v>53830.551000000007</c:v>
                </c:pt>
                <c:pt idx="424">
                  <c:v>53317.719000000005</c:v>
                </c:pt>
                <c:pt idx="425">
                  <c:v>51146.824000000001</c:v>
                </c:pt>
                <c:pt idx="426">
                  <c:v>50265.128999999994</c:v>
                </c:pt>
                <c:pt idx="427">
                  <c:v>47757.008000000002</c:v>
                </c:pt>
                <c:pt idx="428">
                  <c:v>46732.18</c:v>
                </c:pt>
                <c:pt idx="429">
                  <c:v>46404.617000000006</c:v>
                </c:pt>
                <c:pt idx="430">
                  <c:v>44915.780999999995</c:v>
                </c:pt>
                <c:pt idx="431">
                  <c:v>43732.460999999996</c:v>
                </c:pt>
                <c:pt idx="432">
                  <c:v>43162.328000000001</c:v>
                </c:pt>
                <c:pt idx="433">
                  <c:v>41725.159999999996</c:v>
                </c:pt>
                <c:pt idx="434">
                  <c:v>40950.156000000003</c:v>
                </c:pt>
                <c:pt idx="435">
                  <c:v>38747.460999999996</c:v>
                </c:pt>
                <c:pt idx="436">
                  <c:v>36383.476000000002</c:v>
                </c:pt>
                <c:pt idx="437">
                  <c:v>36520.792999999998</c:v>
                </c:pt>
                <c:pt idx="438">
                  <c:v>34849.663999999997</c:v>
                </c:pt>
                <c:pt idx="439">
                  <c:v>35647.425999999999</c:v>
                </c:pt>
                <c:pt idx="440">
                  <c:v>34273.690999999999</c:v>
                </c:pt>
                <c:pt idx="441">
                  <c:v>33172.026999999995</c:v>
                </c:pt>
                <c:pt idx="442">
                  <c:v>34014.030999999995</c:v>
                </c:pt>
                <c:pt idx="443">
                  <c:v>30359.644</c:v>
                </c:pt>
                <c:pt idx="444">
                  <c:v>30986.134999999915</c:v>
                </c:pt>
                <c:pt idx="445">
                  <c:v>31138.098000000005</c:v>
                </c:pt>
                <c:pt idx="446">
                  <c:v>30835.149999999911</c:v>
                </c:pt>
                <c:pt idx="447">
                  <c:v>29320.025000000001</c:v>
                </c:pt>
                <c:pt idx="448">
                  <c:v>28860.838</c:v>
                </c:pt>
                <c:pt idx="449">
                  <c:v>26106.608999999997</c:v>
                </c:pt>
                <c:pt idx="450">
                  <c:v>25639.026999999998</c:v>
                </c:pt>
                <c:pt idx="451">
                  <c:v>25755.687000000005</c:v>
                </c:pt>
                <c:pt idx="452">
                  <c:v>26656.273000000001</c:v>
                </c:pt>
                <c:pt idx="453">
                  <c:v>25035.030999999992</c:v>
                </c:pt>
                <c:pt idx="454">
                  <c:v>23473.518999999997</c:v>
                </c:pt>
                <c:pt idx="455">
                  <c:v>22662.094000000001</c:v>
                </c:pt>
                <c:pt idx="456">
                  <c:v>22514.803</c:v>
                </c:pt>
                <c:pt idx="457">
                  <c:v>22239.550999999996</c:v>
                </c:pt>
                <c:pt idx="458">
                  <c:v>21875.974999999999</c:v>
                </c:pt>
                <c:pt idx="459">
                  <c:v>21576.57</c:v>
                </c:pt>
                <c:pt idx="460">
                  <c:v>21278.254000000001</c:v>
                </c:pt>
                <c:pt idx="461">
                  <c:v>20068.557000000001</c:v>
                </c:pt>
                <c:pt idx="462">
                  <c:v>19529.668000000001</c:v>
                </c:pt>
                <c:pt idx="463">
                  <c:v>18847.350999999922</c:v>
                </c:pt>
                <c:pt idx="464">
                  <c:v>18709.074000000001</c:v>
                </c:pt>
                <c:pt idx="465">
                  <c:v>17347.258000000005</c:v>
                </c:pt>
                <c:pt idx="466">
                  <c:v>18511.599999999915</c:v>
                </c:pt>
                <c:pt idx="467">
                  <c:v>18377.198999999997</c:v>
                </c:pt>
                <c:pt idx="468">
                  <c:v>17775.352999999996</c:v>
                </c:pt>
                <c:pt idx="469">
                  <c:v>16173.263000000004</c:v>
                </c:pt>
                <c:pt idx="470">
                  <c:v>16326.53</c:v>
                </c:pt>
                <c:pt idx="471">
                  <c:v>16791.276999999998</c:v>
                </c:pt>
                <c:pt idx="472">
                  <c:v>15981.308000000001</c:v>
                </c:pt>
                <c:pt idx="473">
                  <c:v>14815.392</c:v>
                </c:pt>
                <c:pt idx="474">
                  <c:v>15007.013000000004</c:v>
                </c:pt>
                <c:pt idx="475">
                  <c:v>14697.630999999987</c:v>
                </c:pt>
                <c:pt idx="476">
                  <c:v>13884.993</c:v>
                </c:pt>
                <c:pt idx="477">
                  <c:v>14109.950999999939</c:v>
                </c:pt>
                <c:pt idx="478">
                  <c:v>14163.424000000006</c:v>
                </c:pt>
                <c:pt idx="479">
                  <c:v>13273.096</c:v>
                </c:pt>
                <c:pt idx="480">
                  <c:v>12856.474999999962</c:v>
                </c:pt>
                <c:pt idx="481">
                  <c:v>12552.627</c:v>
                </c:pt>
                <c:pt idx="482">
                  <c:v>12287.540999999987</c:v>
                </c:pt>
                <c:pt idx="483">
                  <c:v>11864.671</c:v>
                </c:pt>
                <c:pt idx="484">
                  <c:v>12291.634000000016</c:v>
                </c:pt>
                <c:pt idx="485">
                  <c:v>11355.141000000012</c:v>
                </c:pt>
                <c:pt idx="486">
                  <c:v>12217.547</c:v>
                </c:pt>
                <c:pt idx="487">
                  <c:v>11606.169</c:v>
                </c:pt>
                <c:pt idx="488">
                  <c:v>11221.79</c:v>
                </c:pt>
                <c:pt idx="489">
                  <c:v>11275.502</c:v>
                </c:pt>
                <c:pt idx="490">
                  <c:v>10400.125</c:v>
                </c:pt>
                <c:pt idx="491">
                  <c:v>9985.9794999999831</c:v>
                </c:pt>
                <c:pt idx="492">
                  <c:v>10511.540999999987</c:v>
                </c:pt>
                <c:pt idx="493">
                  <c:v>9656.786099999983</c:v>
                </c:pt>
                <c:pt idx="494">
                  <c:v>9710.099599999985</c:v>
                </c:pt>
                <c:pt idx="495">
                  <c:v>9117.830099999981</c:v>
                </c:pt>
                <c:pt idx="496">
                  <c:v>9461.3583999999282</c:v>
                </c:pt>
                <c:pt idx="497">
                  <c:v>9814.3232000000007</c:v>
                </c:pt>
                <c:pt idx="498">
                  <c:v>8994.5439000000006</c:v>
                </c:pt>
                <c:pt idx="499">
                  <c:v>9212.7821999999851</c:v>
                </c:pt>
                <c:pt idx="500">
                  <c:v>9290.7245999999996</c:v>
                </c:pt>
                <c:pt idx="501">
                  <c:v>9269.3563999999187</c:v>
                </c:pt>
                <c:pt idx="502">
                  <c:v>9385.2139000000006</c:v>
                </c:pt>
                <c:pt idx="503">
                  <c:v>8467.1757999999627</c:v>
                </c:pt>
                <c:pt idx="504">
                  <c:v>7804.9540999999999</c:v>
                </c:pt>
                <c:pt idx="505">
                  <c:v>8724.100599999987</c:v>
                </c:pt>
                <c:pt idx="506">
                  <c:v>7806.1699000000044</c:v>
                </c:pt>
                <c:pt idx="507">
                  <c:v>8092.9365000000007</c:v>
                </c:pt>
                <c:pt idx="508">
                  <c:v>8812.0820000000003</c:v>
                </c:pt>
                <c:pt idx="509">
                  <c:v>7869.7212000000054</c:v>
                </c:pt>
                <c:pt idx="510">
                  <c:v>7290.8555000000024</c:v>
                </c:pt>
                <c:pt idx="511">
                  <c:v>7030.3975</c:v>
                </c:pt>
                <c:pt idx="512">
                  <c:v>6748.7529000000004</c:v>
                </c:pt>
                <c:pt idx="513">
                  <c:v>8007.4774999999991</c:v>
                </c:pt>
                <c:pt idx="514">
                  <c:v>7010.43749999998</c:v>
                </c:pt>
                <c:pt idx="515">
                  <c:v>7255.1767</c:v>
                </c:pt>
                <c:pt idx="516">
                  <c:v>6478.7417000000005</c:v>
                </c:pt>
                <c:pt idx="517">
                  <c:v>6823.4927000000016</c:v>
                </c:pt>
                <c:pt idx="518">
                  <c:v>6370.7168000000001</c:v>
                </c:pt>
                <c:pt idx="519">
                  <c:v>6010.5888999999997</c:v>
                </c:pt>
                <c:pt idx="520">
                  <c:v>6234.4141</c:v>
                </c:pt>
                <c:pt idx="521">
                  <c:v>6799.7505000000001</c:v>
                </c:pt>
                <c:pt idx="522">
                  <c:v>6779.9253000000017</c:v>
                </c:pt>
                <c:pt idx="523">
                  <c:v>6030.8555000000024</c:v>
                </c:pt>
                <c:pt idx="524">
                  <c:v>6720.7236000000003</c:v>
                </c:pt>
                <c:pt idx="525">
                  <c:v>6705.1304</c:v>
                </c:pt>
                <c:pt idx="526">
                  <c:v>6010.9287000000004</c:v>
                </c:pt>
                <c:pt idx="527">
                  <c:v>6421.875</c:v>
                </c:pt>
                <c:pt idx="528">
                  <c:v>6104.6059000000014</c:v>
                </c:pt>
                <c:pt idx="529">
                  <c:v>6207.9751000000006</c:v>
                </c:pt>
                <c:pt idx="530">
                  <c:v>5740.6538</c:v>
                </c:pt>
                <c:pt idx="531">
                  <c:v>5286.2060000000001</c:v>
                </c:pt>
                <c:pt idx="532">
                  <c:v>5593.75</c:v>
                </c:pt>
                <c:pt idx="533">
                  <c:v>5558.1577000000007</c:v>
                </c:pt>
                <c:pt idx="534">
                  <c:v>5889.6855000000014</c:v>
                </c:pt>
                <c:pt idx="535">
                  <c:v>5552.0898000000007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'FLUO 12 NaBH4 4h different y'!$I$1</c:f>
              <c:strCache>
                <c:ptCount val="1"/>
                <c:pt idx="0">
                  <c:v>600 nm</c:v>
                </c:pt>
              </c:strCache>
            </c:strRef>
          </c:tx>
          <c:spPr>
            <a:ln w="28575">
              <a:solidFill>
                <a:srgbClr val="663300"/>
              </a:solidFill>
            </a:ln>
          </c:spPr>
          <c:marker>
            <c:symbol val="none"/>
          </c:marker>
          <c:xVal>
            <c:numRef>
              <c:f>'FLUO 12 NaBH4 4h different y'!$A$2:$A$537</c:f>
              <c:numCache>
                <c:formatCode>General</c:formatCode>
                <c:ptCount val="536"/>
                <c:pt idx="0">
                  <c:v>265</c:v>
                </c:pt>
                <c:pt idx="1">
                  <c:v>266</c:v>
                </c:pt>
                <c:pt idx="2">
                  <c:v>267</c:v>
                </c:pt>
                <c:pt idx="3">
                  <c:v>268</c:v>
                </c:pt>
                <c:pt idx="4">
                  <c:v>269</c:v>
                </c:pt>
                <c:pt idx="5">
                  <c:v>270</c:v>
                </c:pt>
                <c:pt idx="6">
                  <c:v>271</c:v>
                </c:pt>
                <c:pt idx="7">
                  <c:v>272</c:v>
                </c:pt>
                <c:pt idx="8">
                  <c:v>273</c:v>
                </c:pt>
                <c:pt idx="9">
                  <c:v>274</c:v>
                </c:pt>
                <c:pt idx="10">
                  <c:v>275</c:v>
                </c:pt>
                <c:pt idx="11">
                  <c:v>276</c:v>
                </c:pt>
                <c:pt idx="12">
                  <c:v>277</c:v>
                </c:pt>
                <c:pt idx="13">
                  <c:v>278</c:v>
                </c:pt>
                <c:pt idx="14">
                  <c:v>279</c:v>
                </c:pt>
                <c:pt idx="15">
                  <c:v>280</c:v>
                </c:pt>
                <c:pt idx="16">
                  <c:v>281</c:v>
                </c:pt>
                <c:pt idx="17">
                  <c:v>282</c:v>
                </c:pt>
                <c:pt idx="18">
                  <c:v>283</c:v>
                </c:pt>
                <c:pt idx="19">
                  <c:v>284</c:v>
                </c:pt>
                <c:pt idx="20">
                  <c:v>285</c:v>
                </c:pt>
                <c:pt idx="21">
                  <c:v>286</c:v>
                </c:pt>
                <c:pt idx="22">
                  <c:v>287</c:v>
                </c:pt>
                <c:pt idx="23">
                  <c:v>288</c:v>
                </c:pt>
                <c:pt idx="24">
                  <c:v>289</c:v>
                </c:pt>
                <c:pt idx="25">
                  <c:v>290</c:v>
                </c:pt>
                <c:pt idx="26">
                  <c:v>291</c:v>
                </c:pt>
                <c:pt idx="27">
                  <c:v>292</c:v>
                </c:pt>
                <c:pt idx="28">
                  <c:v>293</c:v>
                </c:pt>
                <c:pt idx="29">
                  <c:v>294</c:v>
                </c:pt>
                <c:pt idx="30">
                  <c:v>295</c:v>
                </c:pt>
                <c:pt idx="31">
                  <c:v>296</c:v>
                </c:pt>
                <c:pt idx="32">
                  <c:v>297</c:v>
                </c:pt>
                <c:pt idx="33">
                  <c:v>298</c:v>
                </c:pt>
                <c:pt idx="34">
                  <c:v>299</c:v>
                </c:pt>
                <c:pt idx="35">
                  <c:v>300</c:v>
                </c:pt>
                <c:pt idx="36">
                  <c:v>301</c:v>
                </c:pt>
                <c:pt idx="37">
                  <c:v>302</c:v>
                </c:pt>
                <c:pt idx="38">
                  <c:v>303</c:v>
                </c:pt>
                <c:pt idx="39">
                  <c:v>304</c:v>
                </c:pt>
                <c:pt idx="40">
                  <c:v>305</c:v>
                </c:pt>
                <c:pt idx="41">
                  <c:v>306</c:v>
                </c:pt>
                <c:pt idx="42">
                  <c:v>307</c:v>
                </c:pt>
                <c:pt idx="43">
                  <c:v>308</c:v>
                </c:pt>
                <c:pt idx="44">
                  <c:v>309</c:v>
                </c:pt>
                <c:pt idx="45">
                  <c:v>310</c:v>
                </c:pt>
                <c:pt idx="46">
                  <c:v>311</c:v>
                </c:pt>
                <c:pt idx="47">
                  <c:v>312</c:v>
                </c:pt>
                <c:pt idx="48">
                  <c:v>313</c:v>
                </c:pt>
                <c:pt idx="49">
                  <c:v>314</c:v>
                </c:pt>
                <c:pt idx="50">
                  <c:v>315</c:v>
                </c:pt>
                <c:pt idx="51">
                  <c:v>316</c:v>
                </c:pt>
                <c:pt idx="52">
                  <c:v>317</c:v>
                </c:pt>
                <c:pt idx="53">
                  <c:v>318</c:v>
                </c:pt>
                <c:pt idx="54">
                  <c:v>319</c:v>
                </c:pt>
                <c:pt idx="55">
                  <c:v>320</c:v>
                </c:pt>
                <c:pt idx="56">
                  <c:v>321</c:v>
                </c:pt>
                <c:pt idx="57">
                  <c:v>322</c:v>
                </c:pt>
                <c:pt idx="58">
                  <c:v>323</c:v>
                </c:pt>
                <c:pt idx="59">
                  <c:v>324</c:v>
                </c:pt>
                <c:pt idx="60">
                  <c:v>325</c:v>
                </c:pt>
                <c:pt idx="61">
                  <c:v>326</c:v>
                </c:pt>
                <c:pt idx="62">
                  <c:v>327</c:v>
                </c:pt>
                <c:pt idx="63">
                  <c:v>328</c:v>
                </c:pt>
                <c:pt idx="64">
                  <c:v>329</c:v>
                </c:pt>
                <c:pt idx="65">
                  <c:v>330</c:v>
                </c:pt>
                <c:pt idx="66">
                  <c:v>331</c:v>
                </c:pt>
                <c:pt idx="67">
                  <c:v>332</c:v>
                </c:pt>
                <c:pt idx="68">
                  <c:v>333</c:v>
                </c:pt>
                <c:pt idx="69">
                  <c:v>334</c:v>
                </c:pt>
                <c:pt idx="70">
                  <c:v>335</c:v>
                </c:pt>
                <c:pt idx="71">
                  <c:v>336</c:v>
                </c:pt>
                <c:pt idx="72">
                  <c:v>337</c:v>
                </c:pt>
                <c:pt idx="73">
                  <c:v>338</c:v>
                </c:pt>
                <c:pt idx="74">
                  <c:v>339</c:v>
                </c:pt>
                <c:pt idx="75">
                  <c:v>340</c:v>
                </c:pt>
                <c:pt idx="76">
                  <c:v>341</c:v>
                </c:pt>
                <c:pt idx="77">
                  <c:v>342</c:v>
                </c:pt>
                <c:pt idx="78">
                  <c:v>343</c:v>
                </c:pt>
                <c:pt idx="79">
                  <c:v>344</c:v>
                </c:pt>
                <c:pt idx="80">
                  <c:v>345</c:v>
                </c:pt>
                <c:pt idx="81">
                  <c:v>346</c:v>
                </c:pt>
                <c:pt idx="82">
                  <c:v>347</c:v>
                </c:pt>
                <c:pt idx="83">
                  <c:v>348</c:v>
                </c:pt>
                <c:pt idx="84">
                  <c:v>349</c:v>
                </c:pt>
                <c:pt idx="85">
                  <c:v>350</c:v>
                </c:pt>
                <c:pt idx="86">
                  <c:v>351</c:v>
                </c:pt>
                <c:pt idx="87">
                  <c:v>352</c:v>
                </c:pt>
                <c:pt idx="88">
                  <c:v>353</c:v>
                </c:pt>
                <c:pt idx="89">
                  <c:v>354</c:v>
                </c:pt>
                <c:pt idx="90">
                  <c:v>355</c:v>
                </c:pt>
                <c:pt idx="91">
                  <c:v>356</c:v>
                </c:pt>
                <c:pt idx="92">
                  <c:v>357</c:v>
                </c:pt>
                <c:pt idx="93">
                  <c:v>358</c:v>
                </c:pt>
                <c:pt idx="94">
                  <c:v>359</c:v>
                </c:pt>
                <c:pt idx="95">
                  <c:v>360</c:v>
                </c:pt>
                <c:pt idx="96">
                  <c:v>361</c:v>
                </c:pt>
                <c:pt idx="97">
                  <c:v>362</c:v>
                </c:pt>
                <c:pt idx="98">
                  <c:v>363</c:v>
                </c:pt>
                <c:pt idx="99">
                  <c:v>364</c:v>
                </c:pt>
                <c:pt idx="100">
                  <c:v>365</c:v>
                </c:pt>
                <c:pt idx="101">
                  <c:v>366</c:v>
                </c:pt>
                <c:pt idx="102">
                  <c:v>367</c:v>
                </c:pt>
                <c:pt idx="103">
                  <c:v>368</c:v>
                </c:pt>
                <c:pt idx="104">
                  <c:v>369</c:v>
                </c:pt>
                <c:pt idx="105">
                  <c:v>370</c:v>
                </c:pt>
                <c:pt idx="106">
                  <c:v>371</c:v>
                </c:pt>
                <c:pt idx="107">
                  <c:v>372</c:v>
                </c:pt>
                <c:pt idx="108">
                  <c:v>373</c:v>
                </c:pt>
                <c:pt idx="109">
                  <c:v>374</c:v>
                </c:pt>
                <c:pt idx="110">
                  <c:v>375</c:v>
                </c:pt>
                <c:pt idx="111">
                  <c:v>376</c:v>
                </c:pt>
                <c:pt idx="112">
                  <c:v>377</c:v>
                </c:pt>
                <c:pt idx="113">
                  <c:v>378</c:v>
                </c:pt>
                <c:pt idx="114">
                  <c:v>379</c:v>
                </c:pt>
                <c:pt idx="115">
                  <c:v>380</c:v>
                </c:pt>
                <c:pt idx="116">
                  <c:v>381</c:v>
                </c:pt>
                <c:pt idx="117">
                  <c:v>382</c:v>
                </c:pt>
                <c:pt idx="118">
                  <c:v>383</c:v>
                </c:pt>
                <c:pt idx="119">
                  <c:v>384</c:v>
                </c:pt>
                <c:pt idx="120">
                  <c:v>385</c:v>
                </c:pt>
                <c:pt idx="121">
                  <c:v>386</c:v>
                </c:pt>
                <c:pt idx="122">
                  <c:v>387</c:v>
                </c:pt>
                <c:pt idx="123">
                  <c:v>388</c:v>
                </c:pt>
                <c:pt idx="124">
                  <c:v>389</c:v>
                </c:pt>
                <c:pt idx="125">
                  <c:v>390</c:v>
                </c:pt>
                <c:pt idx="126">
                  <c:v>391</c:v>
                </c:pt>
                <c:pt idx="127">
                  <c:v>392</c:v>
                </c:pt>
                <c:pt idx="128">
                  <c:v>393</c:v>
                </c:pt>
                <c:pt idx="129">
                  <c:v>394</c:v>
                </c:pt>
                <c:pt idx="130">
                  <c:v>395</c:v>
                </c:pt>
                <c:pt idx="131">
                  <c:v>396</c:v>
                </c:pt>
                <c:pt idx="132">
                  <c:v>397</c:v>
                </c:pt>
                <c:pt idx="133">
                  <c:v>398</c:v>
                </c:pt>
                <c:pt idx="134">
                  <c:v>399</c:v>
                </c:pt>
                <c:pt idx="135">
                  <c:v>400</c:v>
                </c:pt>
                <c:pt idx="136">
                  <c:v>401</c:v>
                </c:pt>
                <c:pt idx="137">
                  <c:v>402</c:v>
                </c:pt>
                <c:pt idx="138">
                  <c:v>403</c:v>
                </c:pt>
                <c:pt idx="139">
                  <c:v>404</c:v>
                </c:pt>
                <c:pt idx="140">
                  <c:v>405</c:v>
                </c:pt>
                <c:pt idx="141">
                  <c:v>406</c:v>
                </c:pt>
                <c:pt idx="142">
                  <c:v>407</c:v>
                </c:pt>
                <c:pt idx="143">
                  <c:v>408</c:v>
                </c:pt>
                <c:pt idx="144">
                  <c:v>409</c:v>
                </c:pt>
                <c:pt idx="145">
                  <c:v>410</c:v>
                </c:pt>
                <c:pt idx="146">
                  <c:v>411</c:v>
                </c:pt>
                <c:pt idx="147">
                  <c:v>412</c:v>
                </c:pt>
                <c:pt idx="148">
                  <c:v>413</c:v>
                </c:pt>
                <c:pt idx="149">
                  <c:v>414</c:v>
                </c:pt>
                <c:pt idx="150">
                  <c:v>415</c:v>
                </c:pt>
                <c:pt idx="151">
                  <c:v>416</c:v>
                </c:pt>
                <c:pt idx="152">
                  <c:v>417</c:v>
                </c:pt>
                <c:pt idx="153">
                  <c:v>418</c:v>
                </c:pt>
                <c:pt idx="154">
                  <c:v>419</c:v>
                </c:pt>
                <c:pt idx="155">
                  <c:v>420</c:v>
                </c:pt>
                <c:pt idx="156">
                  <c:v>421</c:v>
                </c:pt>
                <c:pt idx="157">
                  <c:v>422</c:v>
                </c:pt>
                <c:pt idx="158">
                  <c:v>423</c:v>
                </c:pt>
                <c:pt idx="159">
                  <c:v>424</c:v>
                </c:pt>
                <c:pt idx="160">
                  <c:v>425</c:v>
                </c:pt>
                <c:pt idx="161">
                  <c:v>426</c:v>
                </c:pt>
                <c:pt idx="162">
                  <c:v>427</c:v>
                </c:pt>
                <c:pt idx="163">
                  <c:v>428</c:v>
                </c:pt>
                <c:pt idx="164">
                  <c:v>429</c:v>
                </c:pt>
                <c:pt idx="165">
                  <c:v>430</c:v>
                </c:pt>
                <c:pt idx="166">
                  <c:v>431</c:v>
                </c:pt>
                <c:pt idx="167">
                  <c:v>432</c:v>
                </c:pt>
                <c:pt idx="168">
                  <c:v>433</c:v>
                </c:pt>
                <c:pt idx="169">
                  <c:v>434</c:v>
                </c:pt>
                <c:pt idx="170">
                  <c:v>435</c:v>
                </c:pt>
                <c:pt idx="171">
                  <c:v>436</c:v>
                </c:pt>
                <c:pt idx="172">
                  <c:v>437</c:v>
                </c:pt>
                <c:pt idx="173">
                  <c:v>438</c:v>
                </c:pt>
                <c:pt idx="174">
                  <c:v>439</c:v>
                </c:pt>
                <c:pt idx="175">
                  <c:v>440</c:v>
                </c:pt>
                <c:pt idx="176">
                  <c:v>441</c:v>
                </c:pt>
                <c:pt idx="177">
                  <c:v>442</c:v>
                </c:pt>
                <c:pt idx="178">
                  <c:v>443</c:v>
                </c:pt>
                <c:pt idx="179">
                  <c:v>444</c:v>
                </c:pt>
                <c:pt idx="180">
                  <c:v>445</c:v>
                </c:pt>
                <c:pt idx="181">
                  <c:v>446</c:v>
                </c:pt>
                <c:pt idx="182">
                  <c:v>447</c:v>
                </c:pt>
                <c:pt idx="183">
                  <c:v>448</c:v>
                </c:pt>
                <c:pt idx="184">
                  <c:v>449</c:v>
                </c:pt>
                <c:pt idx="185">
                  <c:v>450</c:v>
                </c:pt>
                <c:pt idx="186">
                  <c:v>451</c:v>
                </c:pt>
                <c:pt idx="187">
                  <c:v>452</c:v>
                </c:pt>
                <c:pt idx="188">
                  <c:v>453</c:v>
                </c:pt>
                <c:pt idx="189">
                  <c:v>454</c:v>
                </c:pt>
                <c:pt idx="190">
                  <c:v>455</c:v>
                </c:pt>
                <c:pt idx="191">
                  <c:v>456</c:v>
                </c:pt>
                <c:pt idx="192">
                  <c:v>457</c:v>
                </c:pt>
                <c:pt idx="193">
                  <c:v>458</c:v>
                </c:pt>
                <c:pt idx="194">
                  <c:v>459</c:v>
                </c:pt>
                <c:pt idx="195">
                  <c:v>460</c:v>
                </c:pt>
                <c:pt idx="196">
                  <c:v>461</c:v>
                </c:pt>
                <c:pt idx="197">
                  <c:v>462</c:v>
                </c:pt>
                <c:pt idx="198">
                  <c:v>463</c:v>
                </c:pt>
                <c:pt idx="199">
                  <c:v>464</c:v>
                </c:pt>
                <c:pt idx="200">
                  <c:v>465</c:v>
                </c:pt>
                <c:pt idx="201">
                  <c:v>466</c:v>
                </c:pt>
                <c:pt idx="202">
                  <c:v>467</c:v>
                </c:pt>
                <c:pt idx="203">
                  <c:v>468</c:v>
                </c:pt>
                <c:pt idx="204">
                  <c:v>469</c:v>
                </c:pt>
                <c:pt idx="205">
                  <c:v>470</c:v>
                </c:pt>
                <c:pt idx="206">
                  <c:v>471</c:v>
                </c:pt>
                <c:pt idx="207">
                  <c:v>472</c:v>
                </c:pt>
                <c:pt idx="208">
                  <c:v>473</c:v>
                </c:pt>
                <c:pt idx="209">
                  <c:v>474</c:v>
                </c:pt>
                <c:pt idx="210">
                  <c:v>475</c:v>
                </c:pt>
                <c:pt idx="211">
                  <c:v>476</c:v>
                </c:pt>
                <c:pt idx="212">
                  <c:v>477</c:v>
                </c:pt>
                <c:pt idx="213">
                  <c:v>478</c:v>
                </c:pt>
                <c:pt idx="214">
                  <c:v>479</c:v>
                </c:pt>
                <c:pt idx="215">
                  <c:v>480</c:v>
                </c:pt>
                <c:pt idx="216">
                  <c:v>481</c:v>
                </c:pt>
                <c:pt idx="217">
                  <c:v>482</c:v>
                </c:pt>
                <c:pt idx="218">
                  <c:v>483</c:v>
                </c:pt>
                <c:pt idx="219">
                  <c:v>484</c:v>
                </c:pt>
                <c:pt idx="220">
                  <c:v>485</c:v>
                </c:pt>
                <c:pt idx="221">
                  <c:v>486</c:v>
                </c:pt>
                <c:pt idx="222">
                  <c:v>487</c:v>
                </c:pt>
                <c:pt idx="223">
                  <c:v>488</c:v>
                </c:pt>
                <c:pt idx="224">
                  <c:v>489</c:v>
                </c:pt>
                <c:pt idx="225">
                  <c:v>490</c:v>
                </c:pt>
                <c:pt idx="226">
                  <c:v>491</c:v>
                </c:pt>
                <c:pt idx="227">
                  <c:v>492</c:v>
                </c:pt>
                <c:pt idx="228">
                  <c:v>493</c:v>
                </c:pt>
                <c:pt idx="229">
                  <c:v>494</c:v>
                </c:pt>
                <c:pt idx="230">
                  <c:v>495</c:v>
                </c:pt>
                <c:pt idx="231">
                  <c:v>496</c:v>
                </c:pt>
                <c:pt idx="232">
                  <c:v>497</c:v>
                </c:pt>
                <c:pt idx="233">
                  <c:v>498</c:v>
                </c:pt>
                <c:pt idx="234">
                  <c:v>499</c:v>
                </c:pt>
                <c:pt idx="235">
                  <c:v>500</c:v>
                </c:pt>
                <c:pt idx="236">
                  <c:v>501</c:v>
                </c:pt>
                <c:pt idx="237">
                  <c:v>502</c:v>
                </c:pt>
                <c:pt idx="238">
                  <c:v>503</c:v>
                </c:pt>
                <c:pt idx="239">
                  <c:v>504</c:v>
                </c:pt>
                <c:pt idx="240">
                  <c:v>505</c:v>
                </c:pt>
                <c:pt idx="241">
                  <c:v>506</c:v>
                </c:pt>
                <c:pt idx="242">
                  <c:v>507</c:v>
                </c:pt>
                <c:pt idx="243">
                  <c:v>508</c:v>
                </c:pt>
                <c:pt idx="244">
                  <c:v>509</c:v>
                </c:pt>
                <c:pt idx="245">
                  <c:v>510</c:v>
                </c:pt>
                <c:pt idx="246">
                  <c:v>511</c:v>
                </c:pt>
                <c:pt idx="247">
                  <c:v>512</c:v>
                </c:pt>
                <c:pt idx="248">
                  <c:v>513</c:v>
                </c:pt>
                <c:pt idx="249">
                  <c:v>514</c:v>
                </c:pt>
                <c:pt idx="250">
                  <c:v>515</c:v>
                </c:pt>
                <c:pt idx="251">
                  <c:v>516</c:v>
                </c:pt>
                <c:pt idx="252">
                  <c:v>517</c:v>
                </c:pt>
                <c:pt idx="253">
                  <c:v>518</c:v>
                </c:pt>
                <c:pt idx="254">
                  <c:v>519</c:v>
                </c:pt>
                <c:pt idx="255">
                  <c:v>520</c:v>
                </c:pt>
                <c:pt idx="256">
                  <c:v>521</c:v>
                </c:pt>
                <c:pt idx="257">
                  <c:v>522</c:v>
                </c:pt>
                <c:pt idx="258">
                  <c:v>523</c:v>
                </c:pt>
                <c:pt idx="259">
                  <c:v>524</c:v>
                </c:pt>
                <c:pt idx="260">
                  <c:v>525</c:v>
                </c:pt>
                <c:pt idx="261">
                  <c:v>526</c:v>
                </c:pt>
                <c:pt idx="262">
                  <c:v>527</c:v>
                </c:pt>
                <c:pt idx="263">
                  <c:v>528</c:v>
                </c:pt>
                <c:pt idx="264">
                  <c:v>529</c:v>
                </c:pt>
                <c:pt idx="265">
                  <c:v>530</c:v>
                </c:pt>
                <c:pt idx="266">
                  <c:v>531</c:v>
                </c:pt>
                <c:pt idx="267">
                  <c:v>532</c:v>
                </c:pt>
                <c:pt idx="268">
                  <c:v>533</c:v>
                </c:pt>
                <c:pt idx="269">
                  <c:v>534</c:v>
                </c:pt>
                <c:pt idx="270">
                  <c:v>535</c:v>
                </c:pt>
                <c:pt idx="271">
                  <c:v>536</c:v>
                </c:pt>
                <c:pt idx="272">
                  <c:v>537</c:v>
                </c:pt>
                <c:pt idx="273">
                  <c:v>538</c:v>
                </c:pt>
                <c:pt idx="274">
                  <c:v>539</c:v>
                </c:pt>
                <c:pt idx="275">
                  <c:v>540</c:v>
                </c:pt>
                <c:pt idx="276">
                  <c:v>541</c:v>
                </c:pt>
                <c:pt idx="277">
                  <c:v>542</c:v>
                </c:pt>
                <c:pt idx="278">
                  <c:v>543</c:v>
                </c:pt>
                <c:pt idx="279">
                  <c:v>544</c:v>
                </c:pt>
                <c:pt idx="280">
                  <c:v>545</c:v>
                </c:pt>
                <c:pt idx="281">
                  <c:v>546</c:v>
                </c:pt>
                <c:pt idx="282">
                  <c:v>547</c:v>
                </c:pt>
                <c:pt idx="283">
                  <c:v>548</c:v>
                </c:pt>
                <c:pt idx="284">
                  <c:v>549</c:v>
                </c:pt>
                <c:pt idx="285">
                  <c:v>550</c:v>
                </c:pt>
                <c:pt idx="286">
                  <c:v>551</c:v>
                </c:pt>
                <c:pt idx="287">
                  <c:v>552</c:v>
                </c:pt>
                <c:pt idx="288">
                  <c:v>553</c:v>
                </c:pt>
                <c:pt idx="289">
                  <c:v>554</c:v>
                </c:pt>
                <c:pt idx="290">
                  <c:v>555</c:v>
                </c:pt>
                <c:pt idx="291">
                  <c:v>556</c:v>
                </c:pt>
                <c:pt idx="292">
                  <c:v>557</c:v>
                </c:pt>
                <c:pt idx="293">
                  <c:v>558</c:v>
                </c:pt>
                <c:pt idx="294">
                  <c:v>559</c:v>
                </c:pt>
                <c:pt idx="295">
                  <c:v>560</c:v>
                </c:pt>
                <c:pt idx="296">
                  <c:v>561</c:v>
                </c:pt>
                <c:pt idx="297">
                  <c:v>562</c:v>
                </c:pt>
                <c:pt idx="298">
                  <c:v>563</c:v>
                </c:pt>
                <c:pt idx="299">
                  <c:v>564</c:v>
                </c:pt>
                <c:pt idx="300">
                  <c:v>565</c:v>
                </c:pt>
                <c:pt idx="301">
                  <c:v>566</c:v>
                </c:pt>
                <c:pt idx="302">
                  <c:v>567</c:v>
                </c:pt>
                <c:pt idx="303">
                  <c:v>568</c:v>
                </c:pt>
                <c:pt idx="304">
                  <c:v>569</c:v>
                </c:pt>
                <c:pt idx="305">
                  <c:v>570</c:v>
                </c:pt>
                <c:pt idx="306">
                  <c:v>571</c:v>
                </c:pt>
                <c:pt idx="307">
                  <c:v>572</c:v>
                </c:pt>
                <c:pt idx="308">
                  <c:v>573</c:v>
                </c:pt>
                <c:pt idx="309">
                  <c:v>574</c:v>
                </c:pt>
                <c:pt idx="310">
                  <c:v>575</c:v>
                </c:pt>
                <c:pt idx="311">
                  <c:v>576</c:v>
                </c:pt>
                <c:pt idx="312">
                  <c:v>577</c:v>
                </c:pt>
                <c:pt idx="313">
                  <c:v>578</c:v>
                </c:pt>
                <c:pt idx="314">
                  <c:v>579</c:v>
                </c:pt>
                <c:pt idx="315">
                  <c:v>580</c:v>
                </c:pt>
                <c:pt idx="316">
                  <c:v>581</c:v>
                </c:pt>
                <c:pt idx="317">
                  <c:v>582</c:v>
                </c:pt>
                <c:pt idx="318">
                  <c:v>583</c:v>
                </c:pt>
                <c:pt idx="319">
                  <c:v>584</c:v>
                </c:pt>
                <c:pt idx="320">
                  <c:v>585</c:v>
                </c:pt>
                <c:pt idx="321">
                  <c:v>586</c:v>
                </c:pt>
                <c:pt idx="322">
                  <c:v>587</c:v>
                </c:pt>
                <c:pt idx="323">
                  <c:v>588</c:v>
                </c:pt>
                <c:pt idx="324">
                  <c:v>589</c:v>
                </c:pt>
                <c:pt idx="325">
                  <c:v>590</c:v>
                </c:pt>
                <c:pt idx="326">
                  <c:v>591</c:v>
                </c:pt>
                <c:pt idx="327">
                  <c:v>592</c:v>
                </c:pt>
                <c:pt idx="328">
                  <c:v>593</c:v>
                </c:pt>
                <c:pt idx="329">
                  <c:v>594</c:v>
                </c:pt>
                <c:pt idx="330">
                  <c:v>595</c:v>
                </c:pt>
                <c:pt idx="331">
                  <c:v>596</c:v>
                </c:pt>
                <c:pt idx="332">
                  <c:v>597</c:v>
                </c:pt>
                <c:pt idx="333">
                  <c:v>598</c:v>
                </c:pt>
                <c:pt idx="334">
                  <c:v>599</c:v>
                </c:pt>
                <c:pt idx="335">
                  <c:v>600</c:v>
                </c:pt>
                <c:pt idx="336">
                  <c:v>601</c:v>
                </c:pt>
                <c:pt idx="337">
                  <c:v>602</c:v>
                </c:pt>
                <c:pt idx="338">
                  <c:v>603</c:v>
                </c:pt>
                <c:pt idx="339">
                  <c:v>604</c:v>
                </c:pt>
                <c:pt idx="340">
                  <c:v>605</c:v>
                </c:pt>
                <c:pt idx="341">
                  <c:v>606</c:v>
                </c:pt>
                <c:pt idx="342">
                  <c:v>607</c:v>
                </c:pt>
                <c:pt idx="343">
                  <c:v>608</c:v>
                </c:pt>
                <c:pt idx="344">
                  <c:v>609</c:v>
                </c:pt>
                <c:pt idx="345">
                  <c:v>610</c:v>
                </c:pt>
                <c:pt idx="346">
                  <c:v>611</c:v>
                </c:pt>
                <c:pt idx="347">
                  <c:v>612</c:v>
                </c:pt>
                <c:pt idx="348">
                  <c:v>613</c:v>
                </c:pt>
                <c:pt idx="349">
                  <c:v>614</c:v>
                </c:pt>
                <c:pt idx="350">
                  <c:v>615</c:v>
                </c:pt>
                <c:pt idx="351">
                  <c:v>616</c:v>
                </c:pt>
                <c:pt idx="352">
                  <c:v>617</c:v>
                </c:pt>
                <c:pt idx="353">
                  <c:v>618</c:v>
                </c:pt>
                <c:pt idx="354">
                  <c:v>619</c:v>
                </c:pt>
                <c:pt idx="355">
                  <c:v>620</c:v>
                </c:pt>
                <c:pt idx="356">
                  <c:v>621</c:v>
                </c:pt>
                <c:pt idx="357">
                  <c:v>622</c:v>
                </c:pt>
                <c:pt idx="358">
                  <c:v>623</c:v>
                </c:pt>
                <c:pt idx="359">
                  <c:v>624</c:v>
                </c:pt>
                <c:pt idx="360">
                  <c:v>625</c:v>
                </c:pt>
                <c:pt idx="361">
                  <c:v>626</c:v>
                </c:pt>
                <c:pt idx="362">
                  <c:v>627</c:v>
                </c:pt>
                <c:pt idx="363">
                  <c:v>628</c:v>
                </c:pt>
                <c:pt idx="364">
                  <c:v>629</c:v>
                </c:pt>
                <c:pt idx="365">
                  <c:v>630</c:v>
                </c:pt>
                <c:pt idx="366">
                  <c:v>631</c:v>
                </c:pt>
                <c:pt idx="367">
                  <c:v>632</c:v>
                </c:pt>
                <c:pt idx="368">
                  <c:v>633</c:v>
                </c:pt>
                <c:pt idx="369">
                  <c:v>634</c:v>
                </c:pt>
                <c:pt idx="370">
                  <c:v>635</c:v>
                </c:pt>
                <c:pt idx="371">
                  <c:v>636</c:v>
                </c:pt>
                <c:pt idx="372">
                  <c:v>637</c:v>
                </c:pt>
                <c:pt idx="373">
                  <c:v>638</c:v>
                </c:pt>
                <c:pt idx="374">
                  <c:v>639</c:v>
                </c:pt>
                <c:pt idx="375">
                  <c:v>640</c:v>
                </c:pt>
                <c:pt idx="376">
                  <c:v>641</c:v>
                </c:pt>
                <c:pt idx="377">
                  <c:v>642</c:v>
                </c:pt>
                <c:pt idx="378">
                  <c:v>643</c:v>
                </c:pt>
                <c:pt idx="379">
                  <c:v>644</c:v>
                </c:pt>
                <c:pt idx="380">
                  <c:v>645</c:v>
                </c:pt>
                <c:pt idx="381">
                  <c:v>646</c:v>
                </c:pt>
                <c:pt idx="382">
                  <c:v>647</c:v>
                </c:pt>
                <c:pt idx="383">
                  <c:v>648</c:v>
                </c:pt>
                <c:pt idx="384">
                  <c:v>649</c:v>
                </c:pt>
                <c:pt idx="385">
                  <c:v>650</c:v>
                </c:pt>
                <c:pt idx="386">
                  <c:v>651</c:v>
                </c:pt>
                <c:pt idx="387">
                  <c:v>652</c:v>
                </c:pt>
                <c:pt idx="388">
                  <c:v>653</c:v>
                </c:pt>
                <c:pt idx="389">
                  <c:v>654</c:v>
                </c:pt>
                <c:pt idx="390">
                  <c:v>655</c:v>
                </c:pt>
                <c:pt idx="391">
                  <c:v>656</c:v>
                </c:pt>
                <c:pt idx="392">
                  <c:v>657</c:v>
                </c:pt>
                <c:pt idx="393">
                  <c:v>658</c:v>
                </c:pt>
                <c:pt idx="394">
                  <c:v>659</c:v>
                </c:pt>
                <c:pt idx="395">
                  <c:v>660</c:v>
                </c:pt>
                <c:pt idx="396">
                  <c:v>661</c:v>
                </c:pt>
                <c:pt idx="397">
                  <c:v>662</c:v>
                </c:pt>
                <c:pt idx="398">
                  <c:v>663</c:v>
                </c:pt>
                <c:pt idx="399">
                  <c:v>664</c:v>
                </c:pt>
                <c:pt idx="400">
                  <c:v>665</c:v>
                </c:pt>
                <c:pt idx="401">
                  <c:v>666</c:v>
                </c:pt>
                <c:pt idx="402">
                  <c:v>667</c:v>
                </c:pt>
                <c:pt idx="403">
                  <c:v>668</c:v>
                </c:pt>
                <c:pt idx="404">
                  <c:v>669</c:v>
                </c:pt>
                <c:pt idx="405">
                  <c:v>670</c:v>
                </c:pt>
                <c:pt idx="406">
                  <c:v>671</c:v>
                </c:pt>
                <c:pt idx="407">
                  <c:v>672</c:v>
                </c:pt>
                <c:pt idx="408">
                  <c:v>673</c:v>
                </c:pt>
                <c:pt idx="409">
                  <c:v>674</c:v>
                </c:pt>
                <c:pt idx="410">
                  <c:v>675</c:v>
                </c:pt>
                <c:pt idx="411">
                  <c:v>676</c:v>
                </c:pt>
                <c:pt idx="412">
                  <c:v>677</c:v>
                </c:pt>
                <c:pt idx="413">
                  <c:v>678</c:v>
                </c:pt>
                <c:pt idx="414">
                  <c:v>679</c:v>
                </c:pt>
                <c:pt idx="415">
                  <c:v>680</c:v>
                </c:pt>
                <c:pt idx="416">
                  <c:v>681</c:v>
                </c:pt>
                <c:pt idx="417">
                  <c:v>682</c:v>
                </c:pt>
                <c:pt idx="418">
                  <c:v>683</c:v>
                </c:pt>
                <c:pt idx="419">
                  <c:v>684</c:v>
                </c:pt>
                <c:pt idx="420">
                  <c:v>685</c:v>
                </c:pt>
                <c:pt idx="421">
                  <c:v>686</c:v>
                </c:pt>
                <c:pt idx="422">
                  <c:v>687</c:v>
                </c:pt>
                <c:pt idx="423">
                  <c:v>688</c:v>
                </c:pt>
                <c:pt idx="424">
                  <c:v>689</c:v>
                </c:pt>
                <c:pt idx="425">
                  <c:v>690</c:v>
                </c:pt>
                <c:pt idx="426">
                  <c:v>691</c:v>
                </c:pt>
                <c:pt idx="427">
                  <c:v>692</c:v>
                </c:pt>
                <c:pt idx="428">
                  <c:v>693</c:v>
                </c:pt>
                <c:pt idx="429">
                  <c:v>694</c:v>
                </c:pt>
                <c:pt idx="430">
                  <c:v>695</c:v>
                </c:pt>
                <c:pt idx="431">
                  <c:v>696</c:v>
                </c:pt>
                <c:pt idx="432">
                  <c:v>697</c:v>
                </c:pt>
                <c:pt idx="433">
                  <c:v>698</c:v>
                </c:pt>
                <c:pt idx="434">
                  <c:v>699</c:v>
                </c:pt>
                <c:pt idx="435">
                  <c:v>700</c:v>
                </c:pt>
                <c:pt idx="436">
                  <c:v>701</c:v>
                </c:pt>
                <c:pt idx="437">
                  <c:v>702</c:v>
                </c:pt>
                <c:pt idx="438">
                  <c:v>703</c:v>
                </c:pt>
                <c:pt idx="439">
                  <c:v>704</c:v>
                </c:pt>
                <c:pt idx="440">
                  <c:v>705</c:v>
                </c:pt>
                <c:pt idx="441">
                  <c:v>706</c:v>
                </c:pt>
                <c:pt idx="442">
                  <c:v>707</c:v>
                </c:pt>
                <c:pt idx="443">
                  <c:v>708</c:v>
                </c:pt>
                <c:pt idx="444">
                  <c:v>709</c:v>
                </c:pt>
                <c:pt idx="445">
                  <c:v>710</c:v>
                </c:pt>
                <c:pt idx="446">
                  <c:v>711</c:v>
                </c:pt>
                <c:pt idx="447">
                  <c:v>712</c:v>
                </c:pt>
                <c:pt idx="448">
                  <c:v>713</c:v>
                </c:pt>
                <c:pt idx="449">
                  <c:v>714</c:v>
                </c:pt>
                <c:pt idx="450">
                  <c:v>715</c:v>
                </c:pt>
                <c:pt idx="451">
                  <c:v>716</c:v>
                </c:pt>
                <c:pt idx="452">
                  <c:v>717</c:v>
                </c:pt>
                <c:pt idx="453">
                  <c:v>718</c:v>
                </c:pt>
                <c:pt idx="454">
                  <c:v>719</c:v>
                </c:pt>
                <c:pt idx="455">
                  <c:v>720</c:v>
                </c:pt>
                <c:pt idx="456">
                  <c:v>721</c:v>
                </c:pt>
                <c:pt idx="457">
                  <c:v>722</c:v>
                </c:pt>
                <c:pt idx="458">
                  <c:v>723</c:v>
                </c:pt>
                <c:pt idx="459">
                  <c:v>724</c:v>
                </c:pt>
                <c:pt idx="460">
                  <c:v>725</c:v>
                </c:pt>
                <c:pt idx="461">
                  <c:v>726</c:v>
                </c:pt>
                <c:pt idx="462">
                  <c:v>727</c:v>
                </c:pt>
                <c:pt idx="463">
                  <c:v>728</c:v>
                </c:pt>
                <c:pt idx="464">
                  <c:v>729</c:v>
                </c:pt>
                <c:pt idx="465">
                  <c:v>730</c:v>
                </c:pt>
                <c:pt idx="466">
                  <c:v>731</c:v>
                </c:pt>
                <c:pt idx="467">
                  <c:v>732</c:v>
                </c:pt>
                <c:pt idx="468">
                  <c:v>733</c:v>
                </c:pt>
                <c:pt idx="469">
                  <c:v>734</c:v>
                </c:pt>
                <c:pt idx="470">
                  <c:v>735</c:v>
                </c:pt>
                <c:pt idx="471">
                  <c:v>736</c:v>
                </c:pt>
                <c:pt idx="472">
                  <c:v>737</c:v>
                </c:pt>
                <c:pt idx="473">
                  <c:v>738</c:v>
                </c:pt>
                <c:pt idx="474">
                  <c:v>739</c:v>
                </c:pt>
                <c:pt idx="475">
                  <c:v>740</c:v>
                </c:pt>
                <c:pt idx="476">
                  <c:v>741</c:v>
                </c:pt>
                <c:pt idx="477">
                  <c:v>742</c:v>
                </c:pt>
                <c:pt idx="478">
                  <c:v>743</c:v>
                </c:pt>
                <c:pt idx="479">
                  <c:v>744</c:v>
                </c:pt>
                <c:pt idx="480">
                  <c:v>745</c:v>
                </c:pt>
                <c:pt idx="481">
                  <c:v>746</c:v>
                </c:pt>
                <c:pt idx="482">
                  <c:v>747</c:v>
                </c:pt>
                <c:pt idx="483">
                  <c:v>748</c:v>
                </c:pt>
                <c:pt idx="484">
                  <c:v>749</c:v>
                </c:pt>
                <c:pt idx="485">
                  <c:v>750</c:v>
                </c:pt>
                <c:pt idx="486">
                  <c:v>751</c:v>
                </c:pt>
                <c:pt idx="487">
                  <c:v>752</c:v>
                </c:pt>
                <c:pt idx="488">
                  <c:v>753</c:v>
                </c:pt>
                <c:pt idx="489">
                  <c:v>754</c:v>
                </c:pt>
                <c:pt idx="490">
                  <c:v>755</c:v>
                </c:pt>
                <c:pt idx="491">
                  <c:v>756</c:v>
                </c:pt>
                <c:pt idx="492">
                  <c:v>757</c:v>
                </c:pt>
                <c:pt idx="493">
                  <c:v>758</c:v>
                </c:pt>
                <c:pt idx="494">
                  <c:v>759</c:v>
                </c:pt>
                <c:pt idx="495">
                  <c:v>760</c:v>
                </c:pt>
                <c:pt idx="496">
                  <c:v>761</c:v>
                </c:pt>
                <c:pt idx="497">
                  <c:v>762</c:v>
                </c:pt>
                <c:pt idx="498">
                  <c:v>763</c:v>
                </c:pt>
                <c:pt idx="499">
                  <c:v>764</c:v>
                </c:pt>
                <c:pt idx="500">
                  <c:v>765</c:v>
                </c:pt>
                <c:pt idx="501">
                  <c:v>766</c:v>
                </c:pt>
                <c:pt idx="502">
                  <c:v>767</c:v>
                </c:pt>
                <c:pt idx="503">
                  <c:v>768</c:v>
                </c:pt>
                <c:pt idx="504">
                  <c:v>769</c:v>
                </c:pt>
                <c:pt idx="505">
                  <c:v>770</c:v>
                </c:pt>
                <c:pt idx="506">
                  <c:v>771</c:v>
                </c:pt>
                <c:pt idx="507">
                  <c:v>772</c:v>
                </c:pt>
                <c:pt idx="508">
                  <c:v>773</c:v>
                </c:pt>
                <c:pt idx="509">
                  <c:v>774</c:v>
                </c:pt>
                <c:pt idx="510">
                  <c:v>775</c:v>
                </c:pt>
                <c:pt idx="511">
                  <c:v>776</c:v>
                </c:pt>
                <c:pt idx="512">
                  <c:v>777</c:v>
                </c:pt>
                <c:pt idx="513">
                  <c:v>778</c:v>
                </c:pt>
                <c:pt idx="514">
                  <c:v>779</c:v>
                </c:pt>
                <c:pt idx="515">
                  <c:v>780</c:v>
                </c:pt>
                <c:pt idx="516">
                  <c:v>781</c:v>
                </c:pt>
                <c:pt idx="517">
                  <c:v>782</c:v>
                </c:pt>
                <c:pt idx="518">
                  <c:v>783</c:v>
                </c:pt>
                <c:pt idx="519">
                  <c:v>784</c:v>
                </c:pt>
                <c:pt idx="520">
                  <c:v>785</c:v>
                </c:pt>
                <c:pt idx="521">
                  <c:v>786</c:v>
                </c:pt>
                <c:pt idx="522">
                  <c:v>787</c:v>
                </c:pt>
                <c:pt idx="523">
                  <c:v>788</c:v>
                </c:pt>
                <c:pt idx="524">
                  <c:v>789</c:v>
                </c:pt>
                <c:pt idx="525">
                  <c:v>790</c:v>
                </c:pt>
                <c:pt idx="526">
                  <c:v>791</c:v>
                </c:pt>
                <c:pt idx="527">
                  <c:v>792</c:v>
                </c:pt>
                <c:pt idx="528">
                  <c:v>793</c:v>
                </c:pt>
                <c:pt idx="529">
                  <c:v>794</c:v>
                </c:pt>
                <c:pt idx="530">
                  <c:v>795</c:v>
                </c:pt>
                <c:pt idx="531">
                  <c:v>796</c:v>
                </c:pt>
                <c:pt idx="532">
                  <c:v>797</c:v>
                </c:pt>
                <c:pt idx="533">
                  <c:v>798</c:v>
                </c:pt>
                <c:pt idx="534">
                  <c:v>799</c:v>
                </c:pt>
                <c:pt idx="535">
                  <c:v>800</c:v>
                </c:pt>
              </c:numCache>
            </c:numRef>
          </c:xVal>
          <c:yVal>
            <c:numRef>
              <c:f>'FLUO 12 NaBH4 4h different y'!$I$2:$I$537</c:f>
              <c:numCache>
                <c:formatCode>General</c:formatCode>
                <c:ptCount val="536"/>
                <c:pt idx="350">
                  <c:v>48818.148000000001</c:v>
                </c:pt>
                <c:pt idx="351">
                  <c:v>48000</c:v>
                </c:pt>
                <c:pt idx="352">
                  <c:v>49971.445</c:v>
                </c:pt>
                <c:pt idx="353">
                  <c:v>48423.254000000001</c:v>
                </c:pt>
                <c:pt idx="354">
                  <c:v>48631.698999999993</c:v>
                </c:pt>
                <c:pt idx="355">
                  <c:v>49012.534999999996</c:v>
                </c:pt>
                <c:pt idx="356">
                  <c:v>49629.628999999994</c:v>
                </c:pt>
                <c:pt idx="357">
                  <c:v>48918.406000000003</c:v>
                </c:pt>
                <c:pt idx="358">
                  <c:v>48247.109000000004</c:v>
                </c:pt>
                <c:pt idx="359">
                  <c:v>48957.543000000005</c:v>
                </c:pt>
                <c:pt idx="360">
                  <c:v>50918.039000000004</c:v>
                </c:pt>
                <c:pt idx="361">
                  <c:v>50454.202999999994</c:v>
                </c:pt>
                <c:pt idx="362">
                  <c:v>49933.597999999998</c:v>
                </c:pt>
                <c:pt idx="363">
                  <c:v>49697.198999999993</c:v>
                </c:pt>
                <c:pt idx="364">
                  <c:v>50654.276999999995</c:v>
                </c:pt>
                <c:pt idx="365">
                  <c:v>48652.75</c:v>
                </c:pt>
                <c:pt idx="366">
                  <c:v>51786.394</c:v>
                </c:pt>
                <c:pt idx="367">
                  <c:v>50940.171999999999</c:v>
                </c:pt>
                <c:pt idx="368">
                  <c:v>52063.128999999994</c:v>
                </c:pt>
                <c:pt idx="369">
                  <c:v>49515.851000000002</c:v>
                </c:pt>
                <c:pt idx="370">
                  <c:v>49222.012000000002</c:v>
                </c:pt>
                <c:pt idx="371">
                  <c:v>47401.367000000006</c:v>
                </c:pt>
                <c:pt idx="372">
                  <c:v>49203.034999999996</c:v>
                </c:pt>
                <c:pt idx="373">
                  <c:v>49781.906000000003</c:v>
                </c:pt>
                <c:pt idx="374">
                  <c:v>49762.671999999999</c:v>
                </c:pt>
                <c:pt idx="375">
                  <c:v>48396.887000000002</c:v>
                </c:pt>
                <c:pt idx="376">
                  <c:v>48226.816000000013</c:v>
                </c:pt>
                <c:pt idx="377">
                  <c:v>48860.617000000006</c:v>
                </c:pt>
                <c:pt idx="378">
                  <c:v>49743.687000000005</c:v>
                </c:pt>
                <c:pt idx="379">
                  <c:v>48545.902000000002</c:v>
                </c:pt>
                <c:pt idx="380">
                  <c:v>49314.808000000012</c:v>
                </c:pt>
                <c:pt idx="381">
                  <c:v>47139.328000000001</c:v>
                </c:pt>
                <c:pt idx="382">
                  <c:v>48204.445</c:v>
                </c:pt>
                <c:pt idx="383">
                  <c:v>48620.887000000002</c:v>
                </c:pt>
                <c:pt idx="384">
                  <c:v>47273.418000000012</c:v>
                </c:pt>
                <c:pt idx="385">
                  <c:v>48467.543000000005</c:v>
                </c:pt>
                <c:pt idx="386">
                  <c:v>48690.702999999994</c:v>
                </c:pt>
                <c:pt idx="387">
                  <c:v>47230.652000000002</c:v>
                </c:pt>
                <c:pt idx="388">
                  <c:v>46486.078000000001</c:v>
                </c:pt>
                <c:pt idx="389">
                  <c:v>48637.91</c:v>
                </c:pt>
                <c:pt idx="390">
                  <c:v>45935.725999999995</c:v>
                </c:pt>
                <c:pt idx="391">
                  <c:v>46848.383000000002</c:v>
                </c:pt>
                <c:pt idx="392">
                  <c:v>44408.644</c:v>
                </c:pt>
                <c:pt idx="393">
                  <c:v>46276.292999999998</c:v>
                </c:pt>
                <c:pt idx="394">
                  <c:v>44349.640999999996</c:v>
                </c:pt>
                <c:pt idx="395">
                  <c:v>43408.055</c:v>
                </c:pt>
                <c:pt idx="396">
                  <c:v>45528.765999999996</c:v>
                </c:pt>
                <c:pt idx="397">
                  <c:v>43757.117000000006</c:v>
                </c:pt>
                <c:pt idx="398">
                  <c:v>41981.402000000002</c:v>
                </c:pt>
                <c:pt idx="399">
                  <c:v>42520.879000000001</c:v>
                </c:pt>
                <c:pt idx="400">
                  <c:v>40436.433000000005</c:v>
                </c:pt>
                <c:pt idx="401">
                  <c:v>41753.652000000002</c:v>
                </c:pt>
                <c:pt idx="402">
                  <c:v>39487.667999999998</c:v>
                </c:pt>
                <c:pt idx="403">
                  <c:v>39613.344000000012</c:v>
                </c:pt>
                <c:pt idx="404">
                  <c:v>38748.816000000013</c:v>
                </c:pt>
                <c:pt idx="405">
                  <c:v>37179.729999999996</c:v>
                </c:pt>
                <c:pt idx="406">
                  <c:v>37253.039000000004</c:v>
                </c:pt>
                <c:pt idx="407">
                  <c:v>38243.68</c:v>
                </c:pt>
                <c:pt idx="408">
                  <c:v>36083.648000000001</c:v>
                </c:pt>
                <c:pt idx="409">
                  <c:v>36953.215000000004</c:v>
                </c:pt>
                <c:pt idx="410">
                  <c:v>35570.344000000012</c:v>
                </c:pt>
                <c:pt idx="411">
                  <c:v>33720.047000000006</c:v>
                </c:pt>
                <c:pt idx="412">
                  <c:v>34531.280999999995</c:v>
                </c:pt>
                <c:pt idx="413">
                  <c:v>34618.305</c:v>
                </c:pt>
                <c:pt idx="414">
                  <c:v>33301.690999999999</c:v>
                </c:pt>
                <c:pt idx="415">
                  <c:v>33390.348000000013</c:v>
                </c:pt>
                <c:pt idx="416">
                  <c:v>31636.916000000001</c:v>
                </c:pt>
                <c:pt idx="417">
                  <c:v>31217.937000000005</c:v>
                </c:pt>
                <c:pt idx="418">
                  <c:v>31407.940999999999</c:v>
                </c:pt>
                <c:pt idx="419">
                  <c:v>30823.35</c:v>
                </c:pt>
                <c:pt idx="420">
                  <c:v>28590.451000000001</c:v>
                </c:pt>
                <c:pt idx="421">
                  <c:v>29522.541000000001</c:v>
                </c:pt>
                <c:pt idx="422">
                  <c:v>30209.523000000001</c:v>
                </c:pt>
                <c:pt idx="423">
                  <c:v>30205.558000000001</c:v>
                </c:pt>
                <c:pt idx="424">
                  <c:v>27918.491999999998</c:v>
                </c:pt>
                <c:pt idx="425">
                  <c:v>27307.326000000001</c:v>
                </c:pt>
                <c:pt idx="426">
                  <c:v>25974.518999999997</c:v>
                </c:pt>
                <c:pt idx="427">
                  <c:v>25627.377</c:v>
                </c:pt>
                <c:pt idx="428">
                  <c:v>27065.526999999998</c:v>
                </c:pt>
                <c:pt idx="429">
                  <c:v>25189.826000000001</c:v>
                </c:pt>
                <c:pt idx="430">
                  <c:v>24919.4</c:v>
                </c:pt>
                <c:pt idx="431">
                  <c:v>23776.092000000001</c:v>
                </c:pt>
                <c:pt idx="432">
                  <c:v>23925.798999999999</c:v>
                </c:pt>
                <c:pt idx="433">
                  <c:v>23286.634999999915</c:v>
                </c:pt>
                <c:pt idx="434">
                  <c:v>23860.182000000001</c:v>
                </c:pt>
                <c:pt idx="435">
                  <c:v>22283.329999999918</c:v>
                </c:pt>
                <c:pt idx="436">
                  <c:v>21123.553</c:v>
                </c:pt>
                <c:pt idx="437">
                  <c:v>20717.812000000002</c:v>
                </c:pt>
                <c:pt idx="438">
                  <c:v>21901.688999999998</c:v>
                </c:pt>
                <c:pt idx="439">
                  <c:v>20949.668000000001</c:v>
                </c:pt>
                <c:pt idx="440">
                  <c:v>20418.648000000001</c:v>
                </c:pt>
                <c:pt idx="441">
                  <c:v>18631.18</c:v>
                </c:pt>
                <c:pt idx="442">
                  <c:v>19882.151999999915</c:v>
                </c:pt>
                <c:pt idx="443">
                  <c:v>18453.060000000001</c:v>
                </c:pt>
                <c:pt idx="444">
                  <c:v>19108.16</c:v>
                </c:pt>
                <c:pt idx="445">
                  <c:v>19126.307000000001</c:v>
                </c:pt>
                <c:pt idx="446">
                  <c:v>18166.287000000029</c:v>
                </c:pt>
                <c:pt idx="447">
                  <c:v>16755.218999999997</c:v>
                </c:pt>
                <c:pt idx="448">
                  <c:v>17033.800999999996</c:v>
                </c:pt>
                <c:pt idx="449">
                  <c:v>16546.490000000005</c:v>
                </c:pt>
                <c:pt idx="450">
                  <c:v>16850.096000000001</c:v>
                </c:pt>
                <c:pt idx="451">
                  <c:v>16378.819</c:v>
                </c:pt>
                <c:pt idx="452">
                  <c:v>15822.424999999987</c:v>
                </c:pt>
                <c:pt idx="453">
                  <c:v>14998.102999999985</c:v>
                </c:pt>
                <c:pt idx="454">
                  <c:v>16129.031999999987</c:v>
                </c:pt>
                <c:pt idx="455">
                  <c:v>14854.865999999918</c:v>
                </c:pt>
                <c:pt idx="456">
                  <c:v>15283.843000000004</c:v>
                </c:pt>
                <c:pt idx="457">
                  <c:v>14255.844999999987</c:v>
                </c:pt>
                <c:pt idx="458">
                  <c:v>15342.205</c:v>
                </c:pt>
                <c:pt idx="459">
                  <c:v>14760.638999999985</c:v>
                </c:pt>
                <c:pt idx="460">
                  <c:v>14025.432000000004</c:v>
                </c:pt>
                <c:pt idx="461">
                  <c:v>14901.290999999987</c:v>
                </c:pt>
                <c:pt idx="462">
                  <c:v>14141.989</c:v>
                </c:pt>
                <c:pt idx="463">
                  <c:v>13330.802</c:v>
                </c:pt>
                <c:pt idx="464">
                  <c:v>13214.352999999939</c:v>
                </c:pt>
                <c:pt idx="465">
                  <c:v>14185.34</c:v>
                </c:pt>
                <c:pt idx="466">
                  <c:v>13602.732000000016</c:v>
                </c:pt>
                <c:pt idx="467">
                  <c:v>12974.20300000001</c:v>
                </c:pt>
                <c:pt idx="468">
                  <c:v>12504.744000000044</c:v>
                </c:pt>
                <c:pt idx="469">
                  <c:v>11769.172</c:v>
                </c:pt>
                <c:pt idx="470">
                  <c:v>11788.155000000001</c:v>
                </c:pt>
                <c:pt idx="471">
                  <c:v>12568.72100000001</c:v>
                </c:pt>
                <c:pt idx="472">
                  <c:v>11256.643000000016</c:v>
                </c:pt>
                <c:pt idx="473">
                  <c:v>11629.672</c:v>
                </c:pt>
                <c:pt idx="474">
                  <c:v>10658.069</c:v>
                </c:pt>
                <c:pt idx="475">
                  <c:v>10356.6</c:v>
                </c:pt>
                <c:pt idx="476">
                  <c:v>10851.831</c:v>
                </c:pt>
                <c:pt idx="477">
                  <c:v>10223.824000000002</c:v>
                </c:pt>
                <c:pt idx="478">
                  <c:v>10406.380999999939</c:v>
                </c:pt>
                <c:pt idx="479">
                  <c:v>9204.7821999999851</c:v>
                </c:pt>
                <c:pt idx="480">
                  <c:v>9506.6416000000008</c:v>
                </c:pt>
                <c:pt idx="481">
                  <c:v>9466.8945000000003</c:v>
                </c:pt>
                <c:pt idx="482">
                  <c:v>9220.2616999999609</c:v>
                </c:pt>
                <c:pt idx="483">
                  <c:v>9220.2616999999609</c:v>
                </c:pt>
                <c:pt idx="484">
                  <c:v>9293.0449000000008</c:v>
                </c:pt>
                <c:pt idx="485">
                  <c:v>8886.7744000000148</c:v>
                </c:pt>
                <c:pt idx="486">
                  <c:v>8540.9932000000008</c:v>
                </c:pt>
                <c:pt idx="487">
                  <c:v>8369.7929999999851</c:v>
                </c:pt>
                <c:pt idx="488">
                  <c:v>8479.0878999999586</c:v>
                </c:pt>
                <c:pt idx="489">
                  <c:v>8390.2811999999831</c:v>
                </c:pt>
                <c:pt idx="490">
                  <c:v>9161.608399999981</c:v>
                </c:pt>
                <c:pt idx="491">
                  <c:v>7477.6997000000001</c:v>
                </c:pt>
                <c:pt idx="492">
                  <c:v>8433.0488000000005</c:v>
                </c:pt>
                <c:pt idx="493">
                  <c:v>7562.2270000000017</c:v>
                </c:pt>
                <c:pt idx="494">
                  <c:v>7822.2894999999999</c:v>
                </c:pt>
                <c:pt idx="495">
                  <c:v>7788.7539000000006</c:v>
                </c:pt>
                <c:pt idx="496">
                  <c:v>6574.1973000000007</c:v>
                </c:pt>
                <c:pt idx="497">
                  <c:v>7812.2030999999997</c:v>
                </c:pt>
                <c:pt idx="498">
                  <c:v>7077.625500000021</c:v>
                </c:pt>
                <c:pt idx="499">
                  <c:v>7363.0136999999995</c:v>
                </c:pt>
                <c:pt idx="500">
                  <c:v>7206.6933000000017</c:v>
                </c:pt>
                <c:pt idx="501">
                  <c:v>7349.0317000000005</c:v>
                </c:pt>
                <c:pt idx="502">
                  <c:v>7841.2758999999996</c:v>
                </c:pt>
                <c:pt idx="503">
                  <c:v>7233.7192000000014</c:v>
                </c:pt>
                <c:pt idx="504">
                  <c:v>6484.1225000000231</c:v>
                </c:pt>
                <c:pt idx="505">
                  <c:v>6232.1328000000003</c:v>
                </c:pt>
                <c:pt idx="506">
                  <c:v>6318.9951000000001</c:v>
                </c:pt>
                <c:pt idx="507">
                  <c:v>6567.6758</c:v>
                </c:pt>
                <c:pt idx="508">
                  <c:v>5946.0487999999996</c:v>
                </c:pt>
                <c:pt idx="509">
                  <c:v>6137.1841000000004</c:v>
                </c:pt>
                <c:pt idx="510">
                  <c:v>6263.0477999999985</c:v>
                </c:pt>
                <c:pt idx="511">
                  <c:v>6232.1870000000008</c:v>
                </c:pt>
                <c:pt idx="512">
                  <c:v>6575.4468000000006</c:v>
                </c:pt>
                <c:pt idx="513">
                  <c:v>6189.4813999999997</c:v>
                </c:pt>
                <c:pt idx="514">
                  <c:v>5838.7222000000211</c:v>
                </c:pt>
                <c:pt idx="515">
                  <c:v>6062.9169999999995</c:v>
                </c:pt>
                <c:pt idx="516">
                  <c:v>5406.4345999999996</c:v>
                </c:pt>
                <c:pt idx="517">
                  <c:v>5177.9936000000007</c:v>
                </c:pt>
                <c:pt idx="518">
                  <c:v>5520.6548000000003</c:v>
                </c:pt>
                <c:pt idx="519">
                  <c:v>5763.7436000000007</c:v>
                </c:pt>
                <c:pt idx="520">
                  <c:v>5018.0576000000001</c:v>
                </c:pt>
                <c:pt idx="521">
                  <c:v>5367.9818999999998</c:v>
                </c:pt>
                <c:pt idx="522">
                  <c:v>5479.7119000000002</c:v>
                </c:pt>
                <c:pt idx="523">
                  <c:v>5934.7743999999975</c:v>
                </c:pt>
                <c:pt idx="524">
                  <c:v>5795.1737999999996</c:v>
                </c:pt>
                <c:pt idx="525">
                  <c:v>5605.1680000000024</c:v>
                </c:pt>
                <c:pt idx="526">
                  <c:v>4667.0459000000001</c:v>
                </c:pt>
                <c:pt idx="527">
                  <c:v>4897.4941000000008</c:v>
                </c:pt>
                <c:pt idx="528">
                  <c:v>4933.5864000000001</c:v>
                </c:pt>
                <c:pt idx="529">
                  <c:v>4830.7343999999994</c:v>
                </c:pt>
                <c:pt idx="530">
                  <c:v>5077.9766</c:v>
                </c:pt>
                <c:pt idx="531">
                  <c:v>4257.7456000000002</c:v>
                </c:pt>
                <c:pt idx="532">
                  <c:v>5064.4917000000005</c:v>
                </c:pt>
                <c:pt idx="533">
                  <c:v>5082.4956000000002</c:v>
                </c:pt>
                <c:pt idx="534">
                  <c:v>4869.2685000000001</c:v>
                </c:pt>
                <c:pt idx="535">
                  <c:v>4384.9658000000009</c:v>
                </c:pt>
              </c:numCache>
            </c:numRef>
          </c:yVal>
          <c:smooth val="1"/>
        </c:ser>
        <c:axId val="130762624"/>
        <c:axId val="130777088"/>
      </c:scatterChart>
      <c:valAx>
        <c:axId val="130762624"/>
        <c:scaling>
          <c:orientation val="minMax"/>
          <c:max val="680"/>
          <c:min val="3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baseline="0" dirty="0" smtClean="0">
                    <a:latin typeface="Times New Roman" pitchFamily="18" charset="0"/>
                    <a:cs typeface="Times New Roman" pitchFamily="18" charset="0"/>
                  </a:rPr>
                  <a:t>ʎ </a:t>
                </a:r>
                <a:r>
                  <a:rPr lang="fr-FR" sz="1400" b="1" baseline="0" dirty="0">
                    <a:latin typeface="Times New Roman" pitchFamily="18" charset="0"/>
                    <a:cs typeface="Times New Roman" pitchFamily="18" charset="0"/>
                  </a:rPr>
                  <a:t>(nm) </a:t>
                </a:r>
                <a:endParaRPr lang="fr-FR" sz="1400" b="1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5841155555555568"/>
              <c:y val="0.80152054928749406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0777088"/>
        <c:crosses val="autoZero"/>
        <c:crossBetween val="midCat"/>
      </c:valAx>
      <c:valAx>
        <c:axId val="130777088"/>
        <c:scaling>
          <c:orientation val="minMax"/>
          <c:max val="175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Intensité de </a:t>
                </a: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fluorescence </a:t>
                </a:r>
              </a:p>
              <a:p>
                <a:pPr>
                  <a:defRPr/>
                </a:pP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(x 10</a:t>
                </a:r>
                <a:r>
                  <a:rPr lang="fr-FR" sz="1400" b="1" baseline="30000" dirty="0" smtClean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400" b="1" baseline="0" dirty="0" smtClean="0">
                    <a:latin typeface="Bell MT" pitchFamily="18" charset="0"/>
                    <a:cs typeface="Times New Roman" pitchFamily="18" charset="0"/>
                  </a:rPr>
                  <a:t>) à différents </a:t>
                </a:r>
                <a:r>
                  <a:rPr lang="fr-FR" sz="1400" b="1" baseline="0" dirty="0" smtClean="0">
                    <a:latin typeface="Bell MT" pitchFamily="18" charset="0"/>
                    <a:cs typeface="Times New Roman"/>
                  </a:rPr>
                  <a:t>ʎ</a:t>
                </a:r>
                <a:r>
                  <a:rPr lang="fr-FR" sz="1400" b="1" baseline="-25000" dirty="0" smtClean="0">
                    <a:latin typeface="Bell MT" pitchFamily="18" charset="0"/>
                    <a:cs typeface="Times New Roman"/>
                  </a:rPr>
                  <a:t>excitation</a:t>
                </a: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 </a:t>
                </a:r>
                <a:endParaRPr lang="fr-FR" sz="14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8222222222222242E-3"/>
              <c:y val="2.4792827346790197E-2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0762624"/>
        <c:crosses val="autoZero"/>
        <c:crossBetween val="midCat"/>
        <c:dispUnits>
          <c:builtInUnit val="millions"/>
        </c:dispUnits>
      </c:valAx>
      <c:spPr>
        <a:ln w="2222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809451058201057"/>
          <c:y val="5.1774206349206424E-2"/>
          <c:w val="0.25544973544973543"/>
          <c:h val="0.55268571428571611"/>
        </c:manualLayout>
      </c:layout>
      <c:txPr>
        <a:bodyPr/>
        <a:lstStyle/>
        <a:p>
          <a:pPr>
            <a:defRPr sz="12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36426767676768"/>
          <c:y val="3.0754761904761903E-2"/>
          <c:w val="0.7092305555555557"/>
          <c:h val="0.64021564153531763"/>
        </c:manualLayout>
      </c:layout>
      <c:scatterChart>
        <c:scatterStyle val="smoothMarker"/>
        <c:ser>
          <c:idx val="0"/>
          <c:order val="0"/>
          <c:tx>
            <c:strRef>
              <c:f>'FLUO 350 12 NaBH4 different t'!$B$1</c:f>
              <c:strCache>
                <c:ptCount val="1"/>
                <c:pt idx="0">
                  <c:v>Avant réaction </c:v>
                </c:pt>
              </c:strCache>
            </c:strRef>
          </c:tx>
          <c:spPr>
            <a:ln w="28575">
              <a:solidFill>
                <a:srgbClr val="0066FF"/>
              </a:solidFill>
            </a:ln>
          </c:spPr>
          <c:marker>
            <c:symbol val="none"/>
          </c:marker>
          <c:xVal>
            <c:numRef>
              <c:f>'FLUO 350 12 NaBH4 different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NaBH4 different t'!$B$2:$B$437</c:f>
              <c:numCache>
                <c:formatCode>General</c:formatCode>
                <c:ptCount val="436"/>
                <c:pt idx="0">
                  <c:v>825230.25</c:v>
                </c:pt>
                <c:pt idx="1">
                  <c:v>878491.06</c:v>
                </c:pt>
                <c:pt idx="2">
                  <c:v>931494.25</c:v>
                </c:pt>
                <c:pt idx="3">
                  <c:v>973079.19</c:v>
                </c:pt>
                <c:pt idx="4">
                  <c:v>1016171.2</c:v>
                </c:pt>
                <c:pt idx="5">
                  <c:v>1067780.1000000001</c:v>
                </c:pt>
                <c:pt idx="6">
                  <c:v>1109329.5</c:v>
                </c:pt>
                <c:pt idx="7">
                  <c:v>1166343.2</c:v>
                </c:pt>
                <c:pt idx="8">
                  <c:v>1207438.2</c:v>
                </c:pt>
                <c:pt idx="9">
                  <c:v>1245623.4000000004</c:v>
                </c:pt>
                <c:pt idx="10">
                  <c:v>1298301.7</c:v>
                </c:pt>
                <c:pt idx="11">
                  <c:v>1356768.5</c:v>
                </c:pt>
                <c:pt idx="12">
                  <c:v>1400718.9</c:v>
                </c:pt>
                <c:pt idx="13">
                  <c:v>1464186</c:v>
                </c:pt>
                <c:pt idx="14">
                  <c:v>1495881</c:v>
                </c:pt>
                <c:pt idx="15">
                  <c:v>1543239.2</c:v>
                </c:pt>
                <c:pt idx="16">
                  <c:v>1591396.5</c:v>
                </c:pt>
                <c:pt idx="17">
                  <c:v>1654539.7</c:v>
                </c:pt>
                <c:pt idx="18">
                  <c:v>1708526.4</c:v>
                </c:pt>
                <c:pt idx="19">
                  <c:v>1776713.6</c:v>
                </c:pt>
                <c:pt idx="20">
                  <c:v>1836762.4</c:v>
                </c:pt>
                <c:pt idx="21">
                  <c:v>1913389.9</c:v>
                </c:pt>
                <c:pt idx="22">
                  <c:v>1975287</c:v>
                </c:pt>
                <c:pt idx="23">
                  <c:v>2044476.7</c:v>
                </c:pt>
                <c:pt idx="24">
                  <c:v>2112456.2000000002</c:v>
                </c:pt>
                <c:pt idx="25">
                  <c:v>2127729.2000000002</c:v>
                </c:pt>
                <c:pt idx="26">
                  <c:v>2164803</c:v>
                </c:pt>
                <c:pt idx="27">
                  <c:v>2193066.2000000002</c:v>
                </c:pt>
                <c:pt idx="28">
                  <c:v>2218783.2000000002</c:v>
                </c:pt>
                <c:pt idx="29">
                  <c:v>2218036.7000000002</c:v>
                </c:pt>
                <c:pt idx="30">
                  <c:v>2218134.2000000002</c:v>
                </c:pt>
                <c:pt idx="31">
                  <c:v>2223885</c:v>
                </c:pt>
                <c:pt idx="32">
                  <c:v>2242702.2000000002</c:v>
                </c:pt>
                <c:pt idx="33">
                  <c:v>2251243</c:v>
                </c:pt>
                <c:pt idx="34">
                  <c:v>2259817</c:v>
                </c:pt>
                <c:pt idx="35">
                  <c:v>2270976.7000000002</c:v>
                </c:pt>
                <c:pt idx="36">
                  <c:v>2295922</c:v>
                </c:pt>
                <c:pt idx="37">
                  <c:v>2330665.7000000002</c:v>
                </c:pt>
                <c:pt idx="38">
                  <c:v>2346889.7000000002</c:v>
                </c:pt>
                <c:pt idx="39">
                  <c:v>2362361.7000000002</c:v>
                </c:pt>
                <c:pt idx="40">
                  <c:v>2382600.7000000002</c:v>
                </c:pt>
                <c:pt idx="41">
                  <c:v>2412044</c:v>
                </c:pt>
                <c:pt idx="42">
                  <c:v>2428103.5</c:v>
                </c:pt>
                <c:pt idx="43">
                  <c:v>2427216.2000000002</c:v>
                </c:pt>
                <c:pt idx="44">
                  <c:v>2458359.5</c:v>
                </c:pt>
                <c:pt idx="45">
                  <c:v>2485733.7000000002</c:v>
                </c:pt>
                <c:pt idx="46">
                  <c:v>2489589.7000000002</c:v>
                </c:pt>
                <c:pt idx="47">
                  <c:v>2500133.5</c:v>
                </c:pt>
                <c:pt idx="48">
                  <c:v>2540316.2000000002</c:v>
                </c:pt>
                <c:pt idx="49">
                  <c:v>2547575.7000000002</c:v>
                </c:pt>
                <c:pt idx="50">
                  <c:v>2578657.7000000002</c:v>
                </c:pt>
                <c:pt idx="51">
                  <c:v>2560052.5</c:v>
                </c:pt>
                <c:pt idx="52">
                  <c:v>2601555.7000000002</c:v>
                </c:pt>
                <c:pt idx="53">
                  <c:v>2602270.2000000002</c:v>
                </c:pt>
                <c:pt idx="54">
                  <c:v>2625622</c:v>
                </c:pt>
                <c:pt idx="55">
                  <c:v>2652617.7000000002</c:v>
                </c:pt>
                <c:pt idx="56">
                  <c:v>2643004.5</c:v>
                </c:pt>
                <c:pt idx="57">
                  <c:v>2649456.7000000002</c:v>
                </c:pt>
                <c:pt idx="58">
                  <c:v>2672883</c:v>
                </c:pt>
                <c:pt idx="59">
                  <c:v>2664629</c:v>
                </c:pt>
                <c:pt idx="60">
                  <c:v>2670537.2000000002</c:v>
                </c:pt>
                <c:pt idx="61">
                  <c:v>2679522</c:v>
                </c:pt>
                <c:pt idx="62">
                  <c:v>2698787.5</c:v>
                </c:pt>
                <c:pt idx="63">
                  <c:v>2671601.2000000002</c:v>
                </c:pt>
                <c:pt idx="64">
                  <c:v>2681861.2000000002</c:v>
                </c:pt>
                <c:pt idx="65">
                  <c:v>2682151.5</c:v>
                </c:pt>
                <c:pt idx="66">
                  <c:v>2666780</c:v>
                </c:pt>
                <c:pt idx="67">
                  <c:v>2664201.5</c:v>
                </c:pt>
                <c:pt idx="68">
                  <c:v>2664083.2000000002</c:v>
                </c:pt>
                <c:pt idx="69">
                  <c:v>2664677.5</c:v>
                </c:pt>
                <c:pt idx="70">
                  <c:v>2652306.5</c:v>
                </c:pt>
                <c:pt idx="71">
                  <c:v>2641671.5</c:v>
                </c:pt>
                <c:pt idx="72">
                  <c:v>2629303</c:v>
                </c:pt>
                <c:pt idx="73">
                  <c:v>2618706.5</c:v>
                </c:pt>
                <c:pt idx="74">
                  <c:v>2600616.5</c:v>
                </c:pt>
                <c:pt idx="75">
                  <c:v>2592166.5</c:v>
                </c:pt>
                <c:pt idx="76">
                  <c:v>2576587.2000000002</c:v>
                </c:pt>
                <c:pt idx="77">
                  <c:v>2572150</c:v>
                </c:pt>
                <c:pt idx="78">
                  <c:v>2535404.2000000002</c:v>
                </c:pt>
                <c:pt idx="79">
                  <c:v>2533430.5</c:v>
                </c:pt>
                <c:pt idx="80">
                  <c:v>2516153.2000000002</c:v>
                </c:pt>
                <c:pt idx="81">
                  <c:v>2477139.2000000002</c:v>
                </c:pt>
                <c:pt idx="82">
                  <c:v>2479963.2000000002</c:v>
                </c:pt>
                <c:pt idx="83">
                  <c:v>2453940</c:v>
                </c:pt>
                <c:pt idx="84">
                  <c:v>2436412</c:v>
                </c:pt>
                <c:pt idx="85">
                  <c:v>2413246.5</c:v>
                </c:pt>
                <c:pt idx="86">
                  <c:v>2405531.2000000002</c:v>
                </c:pt>
                <c:pt idx="87">
                  <c:v>2382181</c:v>
                </c:pt>
                <c:pt idx="88">
                  <c:v>2356220.5</c:v>
                </c:pt>
                <c:pt idx="89">
                  <c:v>2327457.5</c:v>
                </c:pt>
                <c:pt idx="90">
                  <c:v>2321669.5</c:v>
                </c:pt>
                <c:pt idx="91">
                  <c:v>2289473</c:v>
                </c:pt>
                <c:pt idx="92">
                  <c:v>2285572.2000000002</c:v>
                </c:pt>
                <c:pt idx="93">
                  <c:v>2253211</c:v>
                </c:pt>
                <c:pt idx="94">
                  <c:v>2234168</c:v>
                </c:pt>
                <c:pt idx="95">
                  <c:v>2214810</c:v>
                </c:pt>
                <c:pt idx="96">
                  <c:v>2198030.2000000002</c:v>
                </c:pt>
                <c:pt idx="97">
                  <c:v>2179755.5</c:v>
                </c:pt>
                <c:pt idx="98">
                  <c:v>2163114.2000000002</c:v>
                </c:pt>
                <c:pt idx="99">
                  <c:v>2148710.5</c:v>
                </c:pt>
                <c:pt idx="100">
                  <c:v>2141569</c:v>
                </c:pt>
                <c:pt idx="101">
                  <c:v>2121212</c:v>
                </c:pt>
                <c:pt idx="102">
                  <c:v>2095607.2</c:v>
                </c:pt>
                <c:pt idx="103">
                  <c:v>2077575.5</c:v>
                </c:pt>
                <c:pt idx="104">
                  <c:v>2070890</c:v>
                </c:pt>
                <c:pt idx="105">
                  <c:v>2054305.9</c:v>
                </c:pt>
                <c:pt idx="106">
                  <c:v>2036218.1</c:v>
                </c:pt>
                <c:pt idx="107">
                  <c:v>2015802.1</c:v>
                </c:pt>
                <c:pt idx="108">
                  <c:v>2006643.2</c:v>
                </c:pt>
                <c:pt idx="109">
                  <c:v>2003537.6</c:v>
                </c:pt>
                <c:pt idx="110">
                  <c:v>1986537.6</c:v>
                </c:pt>
                <c:pt idx="111">
                  <c:v>1957856.1</c:v>
                </c:pt>
                <c:pt idx="112">
                  <c:v>1962083.1</c:v>
                </c:pt>
                <c:pt idx="113">
                  <c:v>1932817.4</c:v>
                </c:pt>
                <c:pt idx="114">
                  <c:v>1940999.7</c:v>
                </c:pt>
                <c:pt idx="115">
                  <c:v>1936789.2</c:v>
                </c:pt>
                <c:pt idx="116">
                  <c:v>1905866.1</c:v>
                </c:pt>
                <c:pt idx="117">
                  <c:v>1886342.1</c:v>
                </c:pt>
                <c:pt idx="118">
                  <c:v>1894177.1</c:v>
                </c:pt>
                <c:pt idx="119">
                  <c:v>1889924</c:v>
                </c:pt>
                <c:pt idx="120">
                  <c:v>1870504.6</c:v>
                </c:pt>
                <c:pt idx="121">
                  <c:v>1881677.9</c:v>
                </c:pt>
                <c:pt idx="122">
                  <c:v>1866157.4</c:v>
                </c:pt>
                <c:pt idx="123">
                  <c:v>1865154.1</c:v>
                </c:pt>
                <c:pt idx="124">
                  <c:v>1858030.9</c:v>
                </c:pt>
                <c:pt idx="125">
                  <c:v>1851386.7</c:v>
                </c:pt>
                <c:pt idx="126">
                  <c:v>1847981.1</c:v>
                </c:pt>
                <c:pt idx="127">
                  <c:v>1831921.5</c:v>
                </c:pt>
                <c:pt idx="128">
                  <c:v>1835420.6</c:v>
                </c:pt>
                <c:pt idx="129">
                  <c:v>1836003.1</c:v>
                </c:pt>
                <c:pt idx="130">
                  <c:v>1835736.1</c:v>
                </c:pt>
                <c:pt idx="131">
                  <c:v>1834146.5</c:v>
                </c:pt>
                <c:pt idx="132">
                  <c:v>1815700.1</c:v>
                </c:pt>
                <c:pt idx="133">
                  <c:v>1819663.4</c:v>
                </c:pt>
                <c:pt idx="134">
                  <c:v>1815930.5</c:v>
                </c:pt>
                <c:pt idx="135">
                  <c:v>1812889.9</c:v>
                </c:pt>
                <c:pt idx="136">
                  <c:v>1826089.1</c:v>
                </c:pt>
                <c:pt idx="137">
                  <c:v>1809663.6</c:v>
                </c:pt>
                <c:pt idx="138">
                  <c:v>1821024</c:v>
                </c:pt>
                <c:pt idx="139">
                  <c:v>1806877.5</c:v>
                </c:pt>
                <c:pt idx="140">
                  <c:v>1805532</c:v>
                </c:pt>
                <c:pt idx="141">
                  <c:v>1792220.7</c:v>
                </c:pt>
                <c:pt idx="142">
                  <c:v>1789579.7</c:v>
                </c:pt>
                <c:pt idx="143">
                  <c:v>1792464.2</c:v>
                </c:pt>
                <c:pt idx="144">
                  <c:v>1777521.9</c:v>
                </c:pt>
                <c:pt idx="145">
                  <c:v>1782410.2</c:v>
                </c:pt>
                <c:pt idx="146">
                  <c:v>1792892.1</c:v>
                </c:pt>
                <c:pt idx="147">
                  <c:v>1790714</c:v>
                </c:pt>
                <c:pt idx="148">
                  <c:v>1773577.6</c:v>
                </c:pt>
                <c:pt idx="149">
                  <c:v>1765772.7</c:v>
                </c:pt>
                <c:pt idx="150">
                  <c:v>1766030.2</c:v>
                </c:pt>
                <c:pt idx="151">
                  <c:v>1761789.1</c:v>
                </c:pt>
                <c:pt idx="152">
                  <c:v>1768492.5</c:v>
                </c:pt>
                <c:pt idx="153">
                  <c:v>1767485.2</c:v>
                </c:pt>
                <c:pt idx="154">
                  <c:v>1746752.5</c:v>
                </c:pt>
                <c:pt idx="155">
                  <c:v>1747186.4</c:v>
                </c:pt>
                <c:pt idx="156">
                  <c:v>1757257.2</c:v>
                </c:pt>
                <c:pt idx="157">
                  <c:v>1742245.2</c:v>
                </c:pt>
                <c:pt idx="158">
                  <c:v>1738476.5</c:v>
                </c:pt>
                <c:pt idx="159">
                  <c:v>1728131.1</c:v>
                </c:pt>
                <c:pt idx="160">
                  <c:v>1740356.4</c:v>
                </c:pt>
                <c:pt idx="161">
                  <c:v>1705483.7</c:v>
                </c:pt>
                <c:pt idx="162">
                  <c:v>1713350</c:v>
                </c:pt>
                <c:pt idx="163">
                  <c:v>1693176.6</c:v>
                </c:pt>
                <c:pt idx="164">
                  <c:v>1701751.4</c:v>
                </c:pt>
                <c:pt idx="165">
                  <c:v>1692462.6</c:v>
                </c:pt>
                <c:pt idx="166">
                  <c:v>1673116.1</c:v>
                </c:pt>
                <c:pt idx="167">
                  <c:v>1667224.1</c:v>
                </c:pt>
                <c:pt idx="168">
                  <c:v>1662790.4</c:v>
                </c:pt>
                <c:pt idx="169">
                  <c:v>1649627.6</c:v>
                </c:pt>
                <c:pt idx="170">
                  <c:v>1656561.2</c:v>
                </c:pt>
                <c:pt idx="171">
                  <c:v>1640882.5</c:v>
                </c:pt>
                <c:pt idx="172">
                  <c:v>1633388.4</c:v>
                </c:pt>
                <c:pt idx="173">
                  <c:v>1619615.5</c:v>
                </c:pt>
                <c:pt idx="174">
                  <c:v>1600928.1</c:v>
                </c:pt>
                <c:pt idx="175">
                  <c:v>1587495.7</c:v>
                </c:pt>
                <c:pt idx="176">
                  <c:v>1604333.5</c:v>
                </c:pt>
                <c:pt idx="177">
                  <c:v>1587634.9</c:v>
                </c:pt>
                <c:pt idx="178">
                  <c:v>1557867.4</c:v>
                </c:pt>
                <c:pt idx="179">
                  <c:v>1565330.5</c:v>
                </c:pt>
                <c:pt idx="180">
                  <c:v>1548975.9</c:v>
                </c:pt>
                <c:pt idx="181">
                  <c:v>1536989</c:v>
                </c:pt>
                <c:pt idx="182">
                  <c:v>1531394.2</c:v>
                </c:pt>
                <c:pt idx="183">
                  <c:v>1520051.5</c:v>
                </c:pt>
                <c:pt idx="184">
                  <c:v>1504934.1</c:v>
                </c:pt>
                <c:pt idx="185">
                  <c:v>1498714.6</c:v>
                </c:pt>
                <c:pt idx="186">
                  <c:v>1482201.2</c:v>
                </c:pt>
                <c:pt idx="187">
                  <c:v>1466095.7</c:v>
                </c:pt>
                <c:pt idx="188">
                  <c:v>1469073.1</c:v>
                </c:pt>
                <c:pt idx="189">
                  <c:v>1458447.7</c:v>
                </c:pt>
                <c:pt idx="190">
                  <c:v>1434713</c:v>
                </c:pt>
                <c:pt idx="191">
                  <c:v>1433201.4</c:v>
                </c:pt>
                <c:pt idx="192">
                  <c:v>1412045.6</c:v>
                </c:pt>
                <c:pt idx="193">
                  <c:v>1390504.9</c:v>
                </c:pt>
                <c:pt idx="194">
                  <c:v>1375553</c:v>
                </c:pt>
                <c:pt idx="195">
                  <c:v>1367883.7</c:v>
                </c:pt>
                <c:pt idx="196">
                  <c:v>1371600.4</c:v>
                </c:pt>
                <c:pt idx="197">
                  <c:v>1356698.9</c:v>
                </c:pt>
                <c:pt idx="198">
                  <c:v>1336674.7</c:v>
                </c:pt>
                <c:pt idx="199">
                  <c:v>1321062.2</c:v>
                </c:pt>
                <c:pt idx="200">
                  <c:v>1315983.6000000001</c:v>
                </c:pt>
                <c:pt idx="201">
                  <c:v>1283309.1000000001</c:v>
                </c:pt>
                <c:pt idx="202">
                  <c:v>1269461.1000000001</c:v>
                </c:pt>
                <c:pt idx="203">
                  <c:v>1258787.7</c:v>
                </c:pt>
                <c:pt idx="204">
                  <c:v>1243434.1000000001</c:v>
                </c:pt>
                <c:pt idx="205">
                  <c:v>1230101</c:v>
                </c:pt>
                <c:pt idx="206">
                  <c:v>1218381.6000000001</c:v>
                </c:pt>
                <c:pt idx="207">
                  <c:v>1210869.2</c:v>
                </c:pt>
                <c:pt idx="208">
                  <c:v>1193229.5</c:v>
                </c:pt>
                <c:pt idx="209">
                  <c:v>1177811.2</c:v>
                </c:pt>
                <c:pt idx="210">
                  <c:v>1174710.2</c:v>
                </c:pt>
                <c:pt idx="211">
                  <c:v>1150206.1000000001</c:v>
                </c:pt>
                <c:pt idx="212">
                  <c:v>1146461</c:v>
                </c:pt>
                <c:pt idx="213">
                  <c:v>1121023.9000000004</c:v>
                </c:pt>
                <c:pt idx="214">
                  <c:v>1107032.7</c:v>
                </c:pt>
                <c:pt idx="215">
                  <c:v>1098789.1000000001</c:v>
                </c:pt>
                <c:pt idx="216">
                  <c:v>1084863.4000000004</c:v>
                </c:pt>
                <c:pt idx="217">
                  <c:v>1079876.7</c:v>
                </c:pt>
                <c:pt idx="218">
                  <c:v>1053255.6000000001</c:v>
                </c:pt>
                <c:pt idx="219">
                  <c:v>1041990.3</c:v>
                </c:pt>
                <c:pt idx="220">
                  <c:v>1035534.7</c:v>
                </c:pt>
                <c:pt idx="221">
                  <c:v>1018735.6</c:v>
                </c:pt>
                <c:pt idx="222">
                  <c:v>1008546.4</c:v>
                </c:pt>
                <c:pt idx="223">
                  <c:v>995627.25</c:v>
                </c:pt>
                <c:pt idx="224">
                  <c:v>984560.5</c:v>
                </c:pt>
                <c:pt idx="225">
                  <c:v>973170.81</c:v>
                </c:pt>
                <c:pt idx="226">
                  <c:v>947846.81</c:v>
                </c:pt>
                <c:pt idx="227">
                  <c:v>936424.19</c:v>
                </c:pt>
                <c:pt idx="228">
                  <c:v>930751.12</c:v>
                </c:pt>
                <c:pt idx="229">
                  <c:v>917996.56</c:v>
                </c:pt>
                <c:pt idx="230">
                  <c:v>899840</c:v>
                </c:pt>
                <c:pt idx="231">
                  <c:v>892949.81</c:v>
                </c:pt>
                <c:pt idx="232">
                  <c:v>874857.25</c:v>
                </c:pt>
                <c:pt idx="233">
                  <c:v>862419.37</c:v>
                </c:pt>
                <c:pt idx="234">
                  <c:v>858022.44000000041</c:v>
                </c:pt>
                <c:pt idx="235">
                  <c:v>850285.31</c:v>
                </c:pt>
                <c:pt idx="236">
                  <c:v>832864.69</c:v>
                </c:pt>
                <c:pt idx="237">
                  <c:v>819583.75</c:v>
                </c:pt>
                <c:pt idx="238">
                  <c:v>803161.25</c:v>
                </c:pt>
                <c:pt idx="239">
                  <c:v>791245.31</c:v>
                </c:pt>
                <c:pt idx="240">
                  <c:v>784559.75</c:v>
                </c:pt>
                <c:pt idx="241">
                  <c:v>768210.5</c:v>
                </c:pt>
                <c:pt idx="242">
                  <c:v>752374.75</c:v>
                </c:pt>
                <c:pt idx="243">
                  <c:v>738529.44000000041</c:v>
                </c:pt>
                <c:pt idx="244">
                  <c:v>733632.75</c:v>
                </c:pt>
                <c:pt idx="245">
                  <c:v>709033</c:v>
                </c:pt>
                <c:pt idx="246">
                  <c:v>713210.5</c:v>
                </c:pt>
                <c:pt idx="247">
                  <c:v>695231.19</c:v>
                </c:pt>
                <c:pt idx="248">
                  <c:v>678941</c:v>
                </c:pt>
                <c:pt idx="249">
                  <c:v>668489.37</c:v>
                </c:pt>
                <c:pt idx="250">
                  <c:v>650884.56000000041</c:v>
                </c:pt>
                <c:pt idx="251">
                  <c:v>643039.25</c:v>
                </c:pt>
                <c:pt idx="252">
                  <c:v>636398.93999999936</c:v>
                </c:pt>
                <c:pt idx="253">
                  <c:v>615954.5</c:v>
                </c:pt>
                <c:pt idx="254">
                  <c:v>614890.6899999961</c:v>
                </c:pt>
                <c:pt idx="255">
                  <c:v>598264.81000000041</c:v>
                </c:pt>
                <c:pt idx="256">
                  <c:v>586045.25</c:v>
                </c:pt>
                <c:pt idx="257">
                  <c:v>577931.06000000041</c:v>
                </c:pt>
                <c:pt idx="258">
                  <c:v>563415.1899999961</c:v>
                </c:pt>
                <c:pt idx="259">
                  <c:v>558767.12</c:v>
                </c:pt>
                <c:pt idx="260">
                  <c:v>535681.31000000041</c:v>
                </c:pt>
                <c:pt idx="261">
                  <c:v>528726.6899999961</c:v>
                </c:pt>
                <c:pt idx="262">
                  <c:v>524456.62</c:v>
                </c:pt>
                <c:pt idx="263">
                  <c:v>509198.7200000002</c:v>
                </c:pt>
                <c:pt idx="264">
                  <c:v>497476.2200000002</c:v>
                </c:pt>
                <c:pt idx="265">
                  <c:v>487790.06</c:v>
                </c:pt>
                <c:pt idx="266">
                  <c:v>472774.5</c:v>
                </c:pt>
                <c:pt idx="267">
                  <c:v>464374.25</c:v>
                </c:pt>
                <c:pt idx="268">
                  <c:v>454982.28</c:v>
                </c:pt>
                <c:pt idx="269">
                  <c:v>444625.31</c:v>
                </c:pt>
                <c:pt idx="270">
                  <c:v>440658.62</c:v>
                </c:pt>
                <c:pt idx="271">
                  <c:v>433478.16</c:v>
                </c:pt>
                <c:pt idx="272">
                  <c:v>422209.81</c:v>
                </c:pt>
                <c:pt idx="273">
                  <c:v>412265.81</c:v>
                </c:pt>
                <c:pt idx="274">
                  <c:v>405230.81</c:v>
                </c:pt>
                <c:pt idx="275">
                  <c:v>396435.78</c:v>
                </c:pt>
                <c:pt idx="276">
                  <c:v>397073.09</c:v>
                </c:pt>
                <c:pt idx="277">
                  <c:v>390109.5</c:v>
                </c:pt>
                <c:pt idx="278">
                  <c:v>383928.12</c:v>
                </c:pt>
                <c:pt idx="279">
                  <c:v>376281.91000000021</c:v>
                </c:pt>
                <c:pt idx="280">
                  <c:v>369305.09</c:v>
                </c:pt>
                <c:pt idx="281">
                  <c:v>366769.5</c:v>
                </c:pt>
                <c:pt idx="282">
                  <c:v>360027.2200000002</c:v>
                </c:pt>
                <c:pt idx="283">
                  <c:v>350152.83999999997</c:v>
                </c:pt>
                <c:pt idx="284">
                  <c:v>344670.2200000002</c:v>
                </c:pt>
                <c:pt idx="285">
                  <c:v>338188.44</c:v>
                </c:pt>
                <c:pt idx="286">
                  <c:v>331147.5300000002</c:v>
                </c:pt>
                <c:pt idx="287">
                  <c:v>332151.34000000003</c:v>
                </c:pt>
                <c:pt idx="288">
                  <c:v>321262.7800000002</c:v>
                </c:pt>
                <c:pt idx="289">
                  <c:v>313290.44</c:v>
                </c:pt>
                <c:pt idx="290">
                  <c:v>306312.65999999986</c:v>
                </c:pt>
                <c:pt idx="291">
                  <c:v>301438.7800000002</c:v>
                </c:pt>
                <c:pt idx="292">
                  <c:v>292718.44</c:v>
                </c:pt>
                <c:pt idx="293">
                  <c:v>289345.90999999997</c:v>
                </c:pt>
                <c:pt idx="294">
                  <c:v>282012.06</c:v>
                </c:pt>
                <c:pt idx="295">
                  <c:v>280414.19</c:v>
                </c:pt>
                <c:pt idx="296">
                  <c:v>262779.40999999997</c:v>
                </c:pt>
                <c:pt idx="297">
                  <c:v>263311.37</c:v>
                </c:pt>
                <c:pt idx="298">
                  <c:v>256542.72</c:v>
                </c:pt>
                <c:pt idx="299">
                  <c:v>248227.3</c:v>
                </c:pt>
                <c:pt idx="300">
                  <c:v>246222.25</c:v>
                </c:pt>
                <c:pt idx="301">
                  <c:v>241169.19</c:v>
                </c:pt>
                <c:pt idx="302">
                  <c:v>232287.87</c:v>
                </c:pt>
                <c:pt idx="303">
                  <c:v>228666.62</c:v>
                </c:pt>
                <c:pt idx="304">
                  <c:v>222999.73</c:v>
                </c:pt>
                <c:pt idx="305">
                  <c:v>215572.94</c:v>
                </c:pt>
                <c:pt idx="306">
                  <c:v>214968.69</c:v>
                </c:pt>
                <c:pt idx="307">
                  <c:v>207203.91999999998</c:v>
                </c:pt>
                <c:pt idx="308">
                  <c:v>198853.97999999998</c:v>
                </c:pt>
                <c:pt idx="309">
                  <c:v>197269.66</c:v>
                </c:pt>
                <c:pt idx="310">
                  <c:v>191409.76</c:v>
                </c:pt>
                <c:pt idx="311">
                  <c:v>192143.34</c:v>
                </c:pt>
                <c:pt idx="312">
                  <c:v>184335.16</c:v>
                </c:pt>
                <c:pt idx="313">
                  <c:v>178231.3</c:v>
                </c:pt>
                <c:pt idx="314">
                  <c:v>173195.08</c:v>
                </c:pt>
                <c:pt idx="315">
                  <c:v>171698.8</c:v>
                </c:pt>
                <c:pt idx="316">
                  <c:v>161229.16</c:v>
                </c:pt>
                <c:pt idx="317">
                  <c:v>159926.20000000001</c:v>
                </c:pt>
                <c:pt idx="318">
                  <c:v>158895.94</c:v>
                </c:pt>
                <c:pt idx="319">
                  <c:v>152234.03</c:v>
                </c:pt>
                <c:pt idx="320">
                  <c:v>151643.91999999998</c:v>
                </c:pt>
                <c:pt idx="321">
                  <c:v>147548.94</c:v>
                </c:pt>
                <c:pt idx="322">
                  <c:v>147272.32999999926</c:v>
                </c:pt>
                <c:pt idx="323">
                  <c:v>143717.22</c:v>
                </c:pt>
                <c:pt idx="324">
                  <c:v>150505</c:v>
                </c:pt>
                <c:pt idx="325">
                  <c:v>165019.78</c:v>
                </c:pt>
                <c:pt idx="326">
                  <c:v>184681.84</c:v>
                </c:pt>
                <c:pt idx="327">
                  <c:v>205045.47999999998</c:v>
                </c:pt>
                <c:pt idx="328">
                  <c:v>229087.83</c:v>
                </c:pt>
                <c:pt idx="329">
                  <c:v>261461.22</c:v>
                </c:pt>
                <c:pt idx="330">
                  <c:v>293411.2800000002</c:v>
                </c:pt>
                <c:pt idx="331">
                  <c:v>329636.71999999997</c:v>
                </c:pt>
                <c:pt idx="332">
                  <c:v>364589.16</c:v>
                </c:pt>
                <c:pt idx="333">
                  <c:v>399102.28</c:v>
                </c:pt>
                <c:pt idx="334">
                  <c:v>424504.25</c:v>
                </c:pt>
                <c:pt idx="335">
                  <c:v>434343.69</c:v>
                </c:pt>
                <c:pt idx="336">
                  <c:v>431722.12</c:v>
                </c:pt>
                <c:pt idx="337">
                  <c:v>426237.06</c:v>
                </c:pt>
                <c:pt idx="338">
                  <c:v>400809.81</c:v>
                </c:pt>
                <c:pt idx="339">
                  <c:v>373780.53</c:v>
                </c:pt>
                <c:pt idx="340">
                  <c:v>343437.28</c:v>
                </c:pt>
                <c:pt idx="341">
                  <c:v>305990.25</c:v>
                </c:pt>
                <c:pt idx="342">
                  <c:v>265282.37</c:v>
                </c:pt>
                <c:pt idx="343">
                  <c:v>232591.41</c:v>
                </c:pt>
                <c:pt idx="344">
                  <c:v>199597.12</c:v>
                </c:pt>
                <c:pt idx="345">
                  <c:v>168191.19</c:v>
                </c:pt>
                <c:pt idx="346">
                  <c:v>140956.22</c:v>
                </c:pt>
                <c:pt idx="347">
                  <c:v>125239.58</c:v>
                </c:pt>
                <c:pt idx="348">
                  <c:v>114151.48999999999</c:v>
                </c:pt>
                <c:pt idx="349">
                  <c:v>111213.43999999999</c:v>
                </c:pt>
                <c:pt idx="350">
                  <c:v>103419.84</c:v>
                </c:pt>
                <c:pt idx="351">
                  <c:v>103441.58</c:v>
                </c:pt>
                <c:pt idx="352">
                  <c:v>106553.4</c:v>
                </c:pt>
                <c:pt idx="353">
                  <c:v>110282</c:v>
                </c:pt>
                <c:pt idx="354">
                  <c:v>100315.23</c:v>
                </c:pt>
                <c:pt idx="355">
                  <c:v>104756.12000000002</c:v>
                </c:pt>
                <c:pt idx="356">
                  <c:v>104631.42</c:v>
                </c:pt>
                <c:pt idx="357">
                  <c:v>102825.51</c:v>
                </c:pt>
                <c:pt idx="358">
                  <c:v>100616.12000000002</c:v>
                </c:pt>
                <c:pt idx="359">
                  <c:v>107868.82</c:v>
                </c:pt>
                <c:pt idx="360">
                  <c:v>104979.87000000002</c:v>
                </c:pt>
                <c:pt idx="361">
                  <c:v>107441.02</c:v>
                </c:pt>
                <c:pt idx="362">
                  <c:v>102695.23</c:v>
                </c:pt>
                <c:pt idx="363">
                  <c:v>105415.11</c:v>
                </c:pt>
                <c:pt idx="364">
                  <c:v>105993.01</c:v>
                </c:pt>
                <c:pt idx="365">
                  <c:v>108161.19</c:v>
                </c:pt>
                <c:pt idx="366">
                  <c:v>107137.65000000002</c:v>
                </c:pt>
                <c:pt idx="367">
                  <c:v>112132.31</c:v>
                </c:pt>
                <c:pt idx="368">
                  <c:v>109678.67000000033</c:v>
                </c:pt>
                <c:pt idx="369">
                  <c:v>108984.62000000002</c:v>
                </c:pt>
                <c:pt idx="370">
                  <c:v>109827.70999999999</c:v>
                </c:pt>
                <c:pt idx="371">
                  <c:v>111620.35</c:v>
                </c:pt>
                <c:pt idx="372">
                  <c:v>111146.22</c:v>
                </c:pt>
                <c:pt idx="373">
                  <c:v>110456.09</c:v>
                </c:pt>
                <c:pt idx="374">
                  <c:v>113269.78</c:v>
                </c:pt>
                <c:pt idx="375">
                  <c:v>114634.08</c:v>
                </c:pt>
                <c:pt idx="376">
                  <c:v>114497.70999999999</c:v>
                </c:pt>
                <c:pt idx="377">
                  <c:v>113816.98</c:v>
                </c:pt>
                <c:pt idx="378">
                  <c:v>111788.12000000002</c:v>
                </c:pt>
                <c:pt idx="379">
                  <c:v>116533.6</c:v>
                </c:pt>
                <c:pt idx="380">
                  <c:v>117796.86</c:v>
                </c:pt>
                <c:pt idx="381">
                  <c:v>114264.92</c:v>
                </c:pt>
                <c:pt idx="382">
                  <c:v>115225.04</c:v>
                </c:pt>
                <c:pt idx="383">
                  <c:v>116390.18000000002</c:v>
                </c:pt>
                <c:pt idx="384">
                  <c:v>114517.34</c:v>
                </c:pt>
                <c:pt idx="385">
                  <c:v>118967.86</c:v>
                </c:pt>
                <c:pt idx="386">
                  <c:v>121877.73</c:v>
                </c:pt>
                <c:pt idx="387">
                  <c:v>116603.57</c:v>
                </c:pt>
                <c:pt idx="388">
                  <c:v>115556.42</c:v>
                </c:pt>
                <c:pt idx="389">
                  <c:v>121189.32</c:v>
                </c:pt>
                <c:pt idx="390">
                  <c:v>116382.45</c:v>
                </c:pt>
                <c:pt idx="391">
                  <c:v>117324.8</c:v>
                </c:pt>
                <c:pt idx="392">
                  <c:v>117554.20999999999</c:v>
                </c:pt>
                <c:pt idx="393">
                  <c:v>121406.53</c:v>
                </c:pt>
                <c:pt idx="394">
                  <c:v>118109.66</c:v>
                </c:pt>
                <c:pt idx="395">
                  <c:v>120778.81</c:v>
                </c:pt>
                <c:pt idx="396">
                  <c:v>118035.81</c:v>
                </c:pt>
                <c:pt idx="397">
                  <c:v>122198.2</c:v>
                </c:pt>
                <c:pt idx="398">
                  <c:v>123803.73999999999</c:v>
                </c:pt>
                <c:pt idx="399">
                  <c:v>119966.97</c:v>
                </c:pt>
                <c:pt idx="400">
                  <c:v>122912.22</c:v>
                </c:pt>
                <c:pt idx="401">
                  <c:v>120460</c:v>
                </c:pt>
                <c:pt idx="402">
                  <c:v>121424.92</c:v>
                </c:pt>
                <c:pt idx="403">
                  <c:v>121390.93999999999</c:v>
                </c:pt>
                <c:pt idx="404">
                  <c:v>120370.59</c:v>
                </c:pt>
                <c:pt idx="405">
                  <c:v>121736.8</c:v>
                </c:pt>
                <c:pt idx="406">
                  <c:v>127274.05</c:v>
                </c:pt>
                <c:pt idx="407">
                  <c:v>126720.56</c:v>
                </c:pt>
                <c:pt idx="408">
                  <c:v>126150.19</c:v>
                </c:pt>
                <c:pt idx="409">
                  <c:v>125919.98</c:v>
                </c:pt>
                <c:pt idx="410">
                  <c:v>127036.15000000002</c:v>
                </c:pt>
                <c:pt idx="411">
                  <c:v>128024.48</c:v>
                </c:pt>
                <c:pt idx="412">
                  <c:v>124080.33</c:v>
                </c:pt>
                <c:pt idx="413">
                  <c:v>130006.31</c:v>
                </c:pt>
                <c:pt idx="414">
                  <c:v>126327.03999999999</c:v>
                </c:pt>
                <c:pt idx="415">
                  <c:v>131419.12</c:v>
                </c:pt>
                <c:pt idx="416">
                  <c:v>128162.17000000033</c:v>
                </c:pt>
                <c:pt idx="417">
                  <c:v>126401.36</c:v>
                </c:pt>
                <c:pt idx="418">
                  <c:v>128428.77</c:v>
                </c:pt>
                <c:pt idx="419">
                  <c:v>126766.72</c:v>
                </c:pt>
                <c:pt idx="420">
                  <c:v>125822.34</c:v>
                </c:pt>
                <c:pt idx="421">
                  <c:v>124504.43999999999</c:v>
                </c:pt>
                <c:pt idx="422">
                  <c:v>123315.28</c:v>
                </c:pt>
                <c:pt idx="423">
                  <c:v>121848.64</c:v>
                </c:pt>
                <c:pt idx="424">
                  <c:v>121583.87000000002</c:v>
                </c:pt>
                <c:pt idx="425">
                  <c:v>116396.07</c:v>
                </c:pt>
                <c:pt idx="426">
                  <c:v>116892.6</c:v>
                </c:pt>
                <c:pt idx="427">
                  <c:v>114373.28</c:v>
                </c:pt>
                <c:pt idx="428">
                  <c:v>113438.13</c:v>
                </c:pt>
                <c:pt idx="429">
                  <c:v>115836.59</c:v>
                </c:pt>
                <c:pt idx="430">
                  <c:v>110849.4</c:v>
                </c:pt>
                <c:pt idx="431">
                  <c:v>110156.12000000002</c:v>
                </c:pt>
                <c:pt idx="432">
                  <c:v>111442.93</c:v>
                </c:pt>
                <c:pt idx="433">
                  <c:v>109868.25</c:v>
                </c:pt>
                <c:pt idx="434">
                  <c:v>112743.08</c:v>
                </c:pt>
                <c:pt idx="435">
                  <c:v>108130.43999999999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'FLUO 350 12 NaBH4 different t'!$C$1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350 12 NaBH4 different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NaBH4 different t'!$C$2:$C$437</c:f>
              <c:numCache>
                <c:formatCode>General</c:formatCode>
                <c:ptCount val="436"/>
                <c:pt idx="0">
                  <c:v>2882607.7</c:v>
                </c:pt>
                <c:pt idx="1">
                  <c:v>3143722.2</c:v>
                </c:pt>
                <c:pt idx="2">
                  <c:v>3392622</c:v>
                </c:pt>
                <c:pt idx="3">
                  <c:v>3638092</c:v>
                </c:pt>
                <c:pt idx="4">
                  <c:v>3895190.5</c:v>
                </c:pt>
                <c:pt idx="5">
                  <c:v>4148433</c:v>
                </c:pt>
                <c:pt idx="6">
                  <c:v>4422701.5</c:v>
                </c:pt>
                <c:pt idx="7">
                  <c:v>4686214</c:v>
                </c:pt>
                <c:pt idx="8">
                  <c:v>4956512.5</c:v>
                </c:pt>
                <c:pt idx="9">
                  <c:v>5210309.5</c:v>
                </c:pt>
                <c:pt idx="10">
                  <c:v>5485523.5</c:v>
                </c:pt>
                <c:pt idx="11">
                  <c:v>5752538.5</c:v>
                </c:pt>
                <c:pt idx="12">
                  <c:v>6031575</c:v>
                </c:pt>
                <c:pt idx="13">
                  <c:v>6332629</c:v>
                </c:pt>
                <c:pt idx="14">
                  <c:v>6613920.5</c:v>
                </c:pt>
                <c:pt idx="15">
                  <c:v>6904598</c:v>
                </c:pt>
                <c:pt idx="16">
                  <c:v>7223962</c:v>
                </c:pt>
                <c:pt idx="17">
                  <c:v>7440879</c:v>
                </c:pt>
                <c:pt idx="18">
                  <c:v>7767143</c:v>
                </c:pt>
                <c:pt idx="19">
                  <c:v>8015021</c:v>
                </c:pt>
                <c:pt idx="20">
                  <c:v>8311316</c:v>
                </c:pt>
                <c:pt idx="21">
                  <c:v>8622024</c:v>
                </c:pt>
                <c:pt idx="22">
                  <c:v>8898559</c:v>
                </c:pt>
                <c:pt idx="23">
                  <c:v>9154581</c:v>
                </c:pt>
                <c:pt idx="24">
                  <c:v>9436531</c:v>
                </c:pt>
                <c:pt idx="25">
                  <c:v>9657283</c:v>
                </c:pt>
                <c:pt idx="26">
                  <c:v>9866390</c:v>
                </c:pt>
                <c:pt idx="27">
                  <c:v>10054479</c:v>
                </c:pt>
                <c:pt idx="28">
                  <c:v>10238391</c:v>
                </c:pt>
                <c:pt idx="29">
                  <c:v>10405760</c:v>
                </c:pt>
                <c:pt idx="30">
                  <c:v>10542264</c:v>
                </c:pt>
                <c:pt idx="31">
                  <c:v>10697692</c:v>
                </c:pt>
                <c:pt idx="32">
                  <c:v>10854055</c:v>
                </c:pt>
                <c:pt idx="33">
                  <c:v>11041796</c:v>
                </c:pt>
                <c:pt idx="34">
                  <c:v>11172459</c:v>
                </c:pt>
                <c:pt idx="35">
                  <c:v>11369570</c:v>
                </c:pt>
                <c:pt idx="36">
                  <c:v>11556731</c:v>
                </c:pt>
                <c:pt idx="37">
                  <c:v>11694426</c:v>
                </c:pt>
                <c:pt idx="38">
                  <c:v>11837886</c:v>
                </c:pt>
                <c:pt idx="39">
                  <c:v>12020844</c:v>
                </c:pt>
                <c:pt idx="40">
                  <c:v>12176040</c:v>
                </c:pt>
                <c:pt idx="41">
                  <c:v>12360988</c:v>
                </c:pt>
                <c:pt idx="42">
                  <c:v>12520301</c:v>
                </c:pt>
                <c:pt idx="43">
                  <c:v>12690132</c:v>
                </c:pt>
                <c:pt idx="44">
                  <c:v>12835038</c:v>
                </c:pt>
                <c:pt idx="45">
                  <c:v>12975284</c:v>
                </c:pt>
                <c:pt idx="46">
                  <c:v>13144766</c:v>
                </c:pt>
                <c:pt idx="47">
                  <c:v>13306737</c:v>
                </c:pt>
                <c:pt idx="48">
                  <c:v>13417884</c:v>
                </c:pt>
                <c:pt idx="49">
                  <c:v>13588341</c:v>
                </c:pt>
                <c:pt idx="50">
                  <c:v>13726053</c:v>
                </c:pt>
                <c:pt idx="51">
                  <c:v>13854037</c:v>
                </c:pt>
                <c:pt idx="52">
                  <c:v>13982642</c:v>
                </c:pt>
                <c:pt idx="53">
                  <c:v>14116616</c:v>
                </c:pt>
                <c:pt idx="54">
                  <c:v>14199582</c:v>
                </c:pt>
                <c:pt idx="55">
                  <c:v>14320826</c:v>
                </c:pt>
                <c:pt idx="56">
                  <c:v>14424770</c:v>
                </c:pt>
                <c:pt idx="57">
                  <c:v>14473841</c:v>
                </c:pt>
                <c:pt idx="58">
                  <c:v>14601731</c:v>
                </c:pt>
                <c:pt idx="59">
                  <c:v>14687753</c:v>
                </c:pt>
                <c:pt idx="60">
                  <c:v>14763252</c:v>
                </c:pt>
                <c:pt idx="61">
                  <c:v>14810608</c:v>
                </c:pt>
                <c:pt idx="62">
                  <c:v>14866674</c:v>
                </c:pt>
                <c:pt idx="63">
                  <c:v>14915868</c:v>
                </c:pt>
                <c:pt idx="64">
                  <c:v>14889508</c:v>
                </c:pt>
                <c:pt idx="65">
                  <c:v>14960685</c:v>
                </c:pt>
                <c:pt idx="66">
                  <c:v>15004715</c:v>
                </c:pt>
                <c:pt idx="67">
                  <c:v>15051097</c:v>
                </c:pt>
                <c:pt idx="68">
                  <c:v>15045341</c:v>
                </c:pt>
                <c:pt idx="69">
                  <c:v>15012623</c:v>
                </c:pt>
                <c:pt idx="70">
                  <c:v>15032412</c:v>
                </c:pt>
                <c:pt idx="71">
                  <c:v>15022488</c:v>
                </c:pt>
                <c:pt idx="72">
                  <c:v>15045236</c:v>
                </c:pt>
                <c:pt idx="73">
                  <c:v>14973097</c:v>
                </c:pt>
                <c:pt idx="74">
                  <c:v>14923075</c:v>
                </c:pt>
                <c:pt idx="75">
                  <c:v>14926887</c:v>
                </c:pt>
                <c:pt idx="76">
                  <c:v>14866727</c:v>
                </c:pt>
                <c:pt idx="77">
                  <c:v>14805010</c:v>
                </c:pt>
                <c:pt idx="78">
                  <c:v>14771200</c:v>
                </c:pt>
                <c:pt idx="79">
                  <c:v>14764073</c:v>
                </c:pt>
                <c:pt idx="80">
                  <c:v>14622998</c:v>
                </c:pt>
                <c:pt idx="81">
                  <c:v>14598632</c:v>
                </c:pt>
                <c:pt idx="82">
                  <c:v>14541607</c:v>
                </c:pt>
                <c:pt idx="83">
                  <c:v>14465795</c:v>
                </c:pt>
                <c:pt idx="84">
                  <c:v>14373837</c:v>
                </c:pt>
                <c:pt idx="85">
                  <c:v>14303940</c:v>
                </c:pt>
                <c:pt idx="86">
                  <c:v>14249645</c:v>
                </c:pt>
                <c:pt idx="87">
                  <c:v>14120325</c:v>
                </c:pt>
                <c:pt idx="88">
                  <c:v>14042566</c:v>
                </c:pt>
                <c:pt idx="89">
                  <c:v>13908892</c:v>
                </c:pt>
                <c:pt idx="90">
                  <c:v>13825576</c:v>
                </c:pt>
                <c:pt idx="91">
                  <c:v>13751113</c:v>
                </c:pt>
                <c:pt idx="92">
                  <c:v>13614418</c:v>
                </c:pt>
                <c:pt idx="93">
                  <c:v>13481559</c:v>
                </c:pt>
                <c:pt idx="94">
                  <c:v>13440755</c:v>
                </c:pt>
                <c:pt idx="95">
                  <c:v>13290856</c:v>
                </c:pt>
                <c:pt idx="96">
                  <c:v>13155053</c:v>
                </c:pt>
                <c:pt idx="97">
                  <c:v>13056594</c:v>
                </c:pt>
                <c:pt idx="98">
                  <c:v>12973140</c:v>
                </c:pt>
                <c:pt idx="99">
                  <c:v>12832985</c:v>
                </c:pt>
                <c:pt idx="100">
                  <c:v>12680066</c:v>
                </c:pt>
                <c:pt idx="101">
                  <c:v>12619147</c:v>
                </c:pt>
                <c:pt idx="102">
                  <c:v>12444504</c:v>
                </c:pt>
                <c:pt idx="103">
                  <c:v>12336061</c:v>
                </c:pt>
                <c:pt idx="104">
                  <c:v>12192663</c:v>
                </c:pt>
                <c:pt idx="105">
                  <c:v>12054182</c:v>
                </c:pt>
                <c:pt idx="106">
                  <c:v>11961745</c:v>
                </c:pt>
                <c:pt idx="107">
                  <c:v>11806800</c:v>
                </c:pt>
                <c:pt idx="108">
                  <c:v>11676173</c:v>
                </c:pt>
                <c:pt idx="109">
                  <c:v>11536275</c:v>
                </c:pt>
                <c:pt idx="110">
                  <c:v>11389288</c:v>
                </c:pt>
                <c:pt idx="111">
                  <c:v>11287274</c:v>
                </c:pt>
                <c:pt idx="112">
                  <c:v>11160999</c:v>
                </c:pt>
                <c:pt idx="113">
                  <c:v>10989423</c:v>
                </c:pt>
                <c:pt idx="114">
                  <c:v>10888990</c:v>
                </c:pt>
                <c:pt idx="115">
                  <c:v>10744664</c:v>
                </c:pt>
                <c:pt idx="116">
                  <c:v>10608497</c:v>
                </c:pt>
                <c:pt idx="117">
                  <c:v>10505798</c:v>
                </c:pt>
                <c:pt idx="118">
                  <c:v>10385057</c:v>
                </c:pt>
                <c:pt idx="119">
                  <c:v>10254010</c:v>
                </c:pt>
                <c:pt idx="120">
                  <c:v>10116409</c:v>
                </c:pt>
                <c:pt idx="121">
                  <c:v>10024445</c:v>
                </c:pt>
                <c:pt idx="122">
                  <c:v>9860537</c:v>
                </c:pt>
                <c:pt idx="123">
                  <c:v>9731964</c:v>
                </c:pt>
                <c:pt idx="124">
                  <c:v>9643197</c:v>
                </c:pt>
                <c:pt idx="125">
                  <c:v>9521155</c:v>
                </c:pt>
                <c:pt idx="126">
                  <c:v>9404229</c:v>
                </c:pt>
                <c:pt idx="127">
                  <c:v>9305550</c:v>
                </c:pt>
                <c:pt idx="128">
                  <c:v>9163587</c:v>
                </c:pt>
                <c:pt idx="129">
                  <c:v>9043799</c:v>
                </c:pt>
                <c:pt idx="130">
                  <c:v>8943182</c:v>
                </c:pt>
                <c:pt idx="131">
                  <c:v>8849130</c:v>
                </c:pt>
                <c:pt idx="132">
                  <c:v>8744910</c:v>
                </c:pt>
                <c:pt idx="133">
                  <c:v>8600250</c:v>
                </c:pt>
                <c:pt idx="134">
                  <c:v>8515614</c:v>
                </c:pt>
                <c:pt idx="135">
                  <c:v>8382962.5</c:v>
                </c:pt>
                <c:pt idx="136">
                  <c:v>8321795</c:v>
                </c:pt>
                <c:pt idx="137">
                  <c:v>8198321.5</c:v>
                </c:pt>
                <c:pt idx="138">
                  <c:v>8060649.5</c:v>
                </c:pt>
                <c:pt idx="139">
                  <c:v>7968583</c:v>
                </c:pt>
                <c:pt idx="140">
                  <c:v>7864587</c:v>
                </c:pt>
                <c:pt idx="141">
                  <c:v>7781517</c:v>
                </c:pt>
                <c:pt idx="142">
                  <c:v>7706093.5</c:v>
                </c:pt>
                <c:pt idx="143">
                  <c:v>7603901.5</c:v>
                </c:pt>
                <c:pt idx="144">
                  <c:v>7491416.5</c:v>
                </c:pt>
                <c:pt idx="145">
                  <c:v>7403671</c:v>
                </c:pt>
                <c:pt idx="146">
                  <c:v>7278994.5</c:v>
                </c:pt>
                <c:pt idx="147">
                  <c:v>7183613.5</c:v>
                </c:pt>
                <c:pt idx="148">
                  <c:v>7077876.5</c:v>
                </c:pt>
                <c:pt idx="149">
                  <c:v>7001732</c:v>
                </c:pt>
                <c:pt idx="150">
                  <c:v>6880622.5</c:v>
                </c:pt>
                <c:pt idx="151">
                  <c:v>6808917</c:v>
                </c:pt>
                <c:pt idx="152">
                  <c:v>6727664</c:v>
                </c:pt>
                <c:pt idx="153">
                  <c:v>6619556</c:v>
                </c:pt>
                <c:pt idx="154">
                  <c:v>6520406.5</c:v>
                </c:pt>
                <c:pt idx="155">
                  <c:v>6441166.5</c:v>
                </c:pt>
                <c:pt idx="156">
                  <c:v>6356996</c:v>
                </c:pt>
                <c:pt idx="157">
                  <c:v>6280749.5</c:v>
                </c:pt>
                <c:pt idx="158">
                  <c:v>6208988</c:v>
                </c:pt>
                <c:pt idx="159">
                  <c:v>6096048</c:v>
                </c:pt>
                <c:pt idx="160">
                  <c:v>6029165</c:v>
                </c:pt>
                <c:pt idx="161">
                  <c:v>5917647.5</c:v>
                </c:pt>
                <c:pt idx="162">
                  <c:v>5842265.5</c:v>
                </c:pt>
                <c:pt idx="163">
                  <c:v>5779998.5</c:v>
                </c:pt>
                <c:pt idx="164">
                  <c:v>5701915</c:v>
                </c:pt>
                <c:pt idx="165">
                  <c:v>5580350.5</c:v>
                </c:pt>
                <c:pt idx="166">
                  <c:v>5500715.5</c:v>
                </c:pt>
                <c:pt idx="167">
                  <c:v>5456075</c:v>
                </c:pt>
                <c:pt idx="168">
                  <c:v>5369217</c:v>
                </c:pt>
                <c:pt idx="169">
                  <c:v>5288938.5</c:v>
                </c:pt>
                <c:pt idx="170">
                  <c:v>5222172</c:v>
                </c:pt>
                <c:pt idx="171">
                  <c:v>5137068</c:v>
                </c:pt>
                <c:pt idx="172">
                  <c:v>5050402.5</c:v>
                </c:pt>
                <c:pt idx="173">
                  <c:v>5008235.5</c:v>
                </c:pt>
                <c:pt idx="174">
                  <c:v>4924616</c:v>
                </c:pt>
                <c:pt idx="175">
                  <c:v>4857862</c:v>
                </c:pt>
                <c:pt idx="176">
                  <c:v>4787787</c:v>
                </c:pt>
                <c:pt idx="177">
                  <c:v>4724773</c:v>
                </c:pt>
                <c:pt idx="178">
                  <c:v>4639270.5</c:v>
                </c:pt>
                <c:pt idx="179">
                  <c:v>4561601</c:v>
                </c:pt>
                <c:pt idx="180">
                  <c:v>4483795.5</c:v>
                </c:pt>
                <c:pt idx="181">
                  <c:v>4459745.5</c:v>
                </c:pt>
                <c:pt idx="182">
                  <c:v>4372043</c:v>
                </c:pt>
                <c:pt idx="183">
                  <c:v>4356554</c:v>
                </c:pt>
                <c:pt idx="184">
                  <c:v>4274436</c:v>
                </c:pt>
                <c:pt idx="185">
                  <c:v>4206642.5</c:v>
                </c:pt>
                <c:pt idx="186">
                  <c:v>4139824.2</c:v>
                </c:pt>
                <c:pt idx="187">
                  <c:v>4085960</c:v>
                </c:pt>
                <c:pt idx="188">
                  <c:v>4032555</c:v>
                </c:pt>
                <c:pt idx="189">
                  <c:v>3964364.7</c:v>
                </c:pt>
                <c:pt idx="190">
                  <c:v>3885470.5</c:v>
                </c:pt>
                <c:pt idx="191">
                  <c:v>3834689</c:v>
                </c:pt>
                <c:pt idx="192">
                  <c:v>3783197.5</c:v>
                </c:pt>
                <c:pt idx="193">
                  <c:v>3727870.5</c:v>
                </c:pt>
                <c:pt idx="194">
                  <c:v>3674760.7</c:v>
                </c:pt>
                <c:pt idx="195">
                  <c:v>3627908.2</c:v>
                </c:pt>
                <c:pt idx="196">
                  <c:v>3559173.7</c:v>
                </c:pt>
                <c:pt idx="197">
                  <c:v>3509107.7</c:v>
                </c:pt>
                <c:pt idx="198">
                  <c:v>3477376</c:v>
                </c:pt>
                <c:pt idx="199">
                  <c:v>3385461.7</c:v>
                </c:pt>
                <c:pt idx="200">
                  <c:v>3350399.7</c:v>
                </c:pt>
                <c:pt idx="201">
                  <c:v>3320314.2</c:v>
                </c:pt>
                <c:pt idx="202">
                  <c:v>3248324</c:v>
                </c:pt>
                <c:pt idx="203">
                  <c:v>3212728.5</c:v>
                </c:pt>
                <c:pt idx="204">
                  <c:v>3134301</c:v>
                </c:pt>
                <c:pt idx="205">
                  <c:v>3096802.5</c:v>
                </c:pt>
                <c:pt idx="206">
                  <c:v>3055704.2</c:v>
                </c:pt>
                <c:pt idx="207">
                  <c:v>3007120.7</c:v>
                </c:pt>
                <c:pt idx="208">
                  <c:v>2963261.5</c:v>
                </c:pt>
                <c:pt idx="209">
                  <c:v>2921865.5</c:v>
                </c:pt>
                <c:pt idx="210">
                  <c:v>2896547.2</c:v>
                </c:pt>
                <c:pt idx="211">
                  <c:v>2823041.2</c:v>
                </c:pt>
                <c:pt idx="212">
                  <c:v>2762043</c:v>
                </c:pt>
                <c:pt idx="213">
                  <c:v>2740567.2</c:v>
                </c:pt>
                <c:pt idx="214">
                  <c:v>2691483.7</c:v>
                </c:pt>
                <c:pt idx="215">
                  <c:v>2662622</c:v>
                </c:pt>
                <c:pt idx="216">
                  <c:v>2629889.7000000002</c:v>
                </c:pt>
                <c:pt idx="217">
                  <c:v>2573402.7000000002</c:v>
                </c:pt>
                <c:pt idx="218">
                  <c:v>2529774.7000000002</c:v>
                </c:pt>
                <c:pt idx="219">
                  <c:v>2526904.5</c:v>
                </c:pt>
                <c:pt idx="220">
                  <c:v>2455749.5</c:v>
                </c:pt>
                <c:pt idx="221">
                  <c:v>2414532.7000000002</c:v>
                </c:pt>
                <c:pt idx="222">
                  <c:v>2383400</c:v>
                </c:pt>
                <c:pt idx="223">
                  <c:v>2347827.2000000002</c:v>
                </c:pt>
                <c:pt idx="224">
                  <c:v>2311030</c:v>
                </c:pt>
                <c:pt idx="225">
                  <c:v>2255633</c:v>
                </c:pt>
                <c:pt idx="226">
                  <c:v>2243316.5</c:v>
                </c:pt>
                <c:pt idx="227">
                  <c:v>2181972.5</c:v>
                </c:pt>
                <c:pt idx="228">
                  <c:v>2170436.2000000002</c:v>
                </c:pt>
                <c:pt idx="229">
                  <c:v>2143551</c:v>
                </c:pt>
                <c:pt idx="230">
                  <c:v>2094540.7</c:v>
                </c:pt>
                <c:pt idx="231">
                  <c:v>2040902.2</c:v>
                </c:pt>
                <c:pt idx="232">
                  <c:v>2016224.4</c:v>
                </c:pt>
                <c:pt idx="233">
                  <c:v>1975626</c:v>
                </c:pt>
                <c:pt idx="234">
                  <c:v>1957453</c:v>
                </c:pt>
                <c:pt idx="235">
                  <c:v>1917487.5</c:v>
                </c:pt>
                <c:pt idx="236">
                  <c:v>1889530.7</c:v>
                </c:pt>
                <c:pt idx="237">
                  <c:v>1867925.5</c:v>
                </c:pt>
                <c:pt idx="238">
                  <c:v>1823038</c:v>
                </c:pt>
                <c:pt idx="239">
                  <c:v>1779962.2</c:v>
                </c:pt>
                <c:pt idx="240">
                  <c:v>1767820.2</c:v>
                </c:pt>
                <c:pt idx="241">
                  <c:v>1726741.2</c:v>
                </c:pt>
                <c:pt idx="242">
                  <c:v>1693829.5</c:v>
                </c:pt>
                <c:pt idx="243">
                  <c:v>1665527.6</c:v>
                </c:pt>
                <c:pt idx="244">
                  <c:v>1645747.5</c:v>
                </c:pt>
                <c:pt idx="245">
                  <c:v>1615799.7</c:v>
                </c:pt>
                <c:pt idx="246">
                  <c:v>1581750.1</c:v>
                </c:pt>
                <c:pt idx="247">
                  <c:v>1553849</c:v>
                </c:pt>
                <c:pt idx="248">
                  <c:v>1521936.9</c:v>
                </c:pt>
                <c:pt idx="249">
                  <c:v>1499232</c:v>
                </c:pt>
                <c:pt idx="250">
                  <c:v>1462429.7</c:v>
                </c:pt>
                <c:pt idx="251">
                  <c:v>1452171.9</c:v>
                </c:pt>
                <c:pt idx="252">
                  <c:v>1417686.6</c:v>
                </c:pt>
                <c:pt idx="253">
                  <c:v>1380987.7</c:v>
                </c:pt>
                <c:pt idx="254">
                  <c:v>1358513.5</c:v>
                </c:pt>
                <c:pt idx="255">
                  <c:v>1321239</c:v>
                </c:pt>
                <c:pt idx="256">
                  <c:v>1291551</c:v>
                </c:pt>
                <c:pt idx="257">
                  <c:v>1271844.4000000004</c:v>
                </c:pt>
                <c:pt idx="258">
                  <c:v>1251965.4000000004</c:v>
                </c:pt>
                <c:pt idx="259">
                  <c:v>1211925.6000000001</c:v>
                </c:pt>
                <c:pt idx="260">
                  <c:v>1199846</c:v>
                </c:pt>
                <c:pt idx="261">
                  <c:v>1169358.5</c:v>
                </c:pt>
                <c:pt idx="262">
                  <c:v>1140072.9000000004</c:v>
                </c:pt>
                <c:pt idx="263">
                  <c:v>1112706.6000000001</c:v>
                </c:pt>
                <c:pt idx="264">
                  <c:v>1091451</c:v>
                </c:pt>
                <c:pt idx="265">
                  <c:v>1071500.6000000001</c:v>
                </c:pt>
                <c:pt idx="266">
                  <c:v>1044425.6</c:v>
                </c:pt>
                <c:pt idx="267">
                  <c:v>1017934.9</c:v>
                </c:pt>
                <c:pt idx="268">
                  <c:v>999100.81</c:v>
                </c:pt>
                <c:pt idx="269">
                  <c:v>968503.31</c:v>
                </c:pt>
                <c:pt idx="270">
                  <c:v>968616.75</c:v>
                </c:pt>
                <c:pt idx="271">
                  <c:v>930418</c:v>
                </c:pt>
                <c:pt idx="272">
                  <c:v>925153.81</c:v>
                </c:pt>
                <c:pt idx="273">
                  <c:v>899546.19</c:v>
                </c:pt>
                <c:pt idx="274">
                  <c:v>895482.37</c:v>
                </c:pt>
                <c:pt idx="275">
                  <c:v>880114.19</c:v>
                </c:pt>
                <c:pt idx="276">
                  <c:v>855780.12</c:v>
                </c:pt>
                <c:pt idx="277">
                  <c:v>854818.25</c:v>
                </c:pt>
                <c:pt idx="278">
                  <c:v>826714.31</c:v>
                </c:pt>
                <c:pt idx="279">
                  <c:v>826279.12</c:v>
                </c:pt>
                <c:pt idx="280">
                  <c:v>802096.87</c:v>
                </c:pt>
                <c:pt idx="281">
                  <c:v>797157.56</c:v>
                </c:pt>
                <c:pt idx="282">
                  <c:v>786526.06</c:v>
                </c:pt>
                <c:pt idx="283">
                  <c:v>765386.44000000041</c:v>
                </c:pt>
                <c:pt idx="284">
                  <c:v>752135.87</c:v>
                </c:pt>
                <c:pt idx="285">
                  <c:v>743461.44000000041</c:v>
                </c:pt>
                <c:pt idx="286">
                  <c:v>728445.43999999936</c:v>
                </c:pt>
                <c:pt idx="287">
                  <c:v>713357.06</c:v>
                </c:pt>
                <c:pt idx="288">
                  <c:v>700595.5</c:v>
                </c:pt>
                <c:pt idx="289">
                  <c:v>679310.62</c:v>
                </c:pt>
                <c:pt idx="290">
                  <c:v>668140.56000000041</c:v>
                </c:pt>
                <c:pt idx="291">
                  <c:v>654896.5</c:v>
                </c:pt>
                <c:pt idx="292">
                  <c:v>641672.1899999961</c:v>
                </c:pt>
                <c:pt idx="293">
                  <c:v>621997.75</c:v>
                </c:pt>
                <c:pt idx="294">
                  <c:v>617749.06000000041</c:v>
                </c:pt>
                <c:pt idx="295">
                  <c:v>598900.5</c:v>
                </c:pt>
                <c:pt idx="296">
                  <c:v>584735.6899999961</c:v>
                </c:pt>
                <c:pt idx="297">
                  <c:v>574074.06000000041</c:v>
                </c:pt>
                <c:pt idx="298">
                  <c:v>563640.1899999961</c:v>
                </c:pt>
                <c:pt idx="299">
                  <c:v>547817.37</c:v>
                </c:pt>
                <c:pt idx="300">
                  <c:v>529021.5</c:v>
                </c:pt>
                <c:pt idx="301">
                  <c:v>523582.28</c:v>
                </c:pt>
                <c:pt idx="302">
                  <c:v>507449.69</c:v>
                </c:pt>
                <c:pt idx="303">
                  <c:v>498479.94</c:v>
                </c:pt>
                <c:pt idx="304">
                  <c:v>483581.69</c:v>
                </c:pt>
                <c:pt idx="305">
                  <c:v>472992.31</c:v>
                </c:pt>
                <c:pt idx="306">
                  <c:v>461163.25</c:v>
                </c:pt>
                <c:pt idx="307">
                  <c:v>457378.91000000021</c:v>
                </c:pt>
                <c:pt idx="308">
                  <c:v>443698.81</c:v>
                </c:pt>
                <c:pt idx="309">
                  <c:v>427916.53</c:v>
                </c:pt>
                <c:pt idx="310">
                  <c:v>418316.31</c:v>
                </c:pt>
                <c:pt idx="311">
                  <c:v>404755.62</c:v>
                </c:pt>
                <c:pt idx="312">
                  <c:v>396872.78</c:v>
                </c:pt>
                <c:pt idx="313">
                  <c:v>386337.7200000002</c:v>
                </c:pt>
                <c:pt idx="314">
                  <c:v>382154.78</c:v>
                </c:pt>
                <c:pt idx="315">
                  <c:v>373594.69</c:v>
                </c:pt>
                <c:pt idx="316">
                  <c:v>360170.94</c:v>
                </c:pt>
                <c:pt idx="317">
                  <c:v>347057.75</c:v>
                </c:pt>
                <c:pt idx="318">
                  <c:v>341192.94</c:v>
                </c:pt>
                <c:pt idx="319">
                  <c:v>336403.09</c:v>
                </c:pt>
                <c:pt idx="320">
                  <c:v>333527.87</c:v>
                </c:pt>
                <c:pt idx="321">
                  <c:v>325271.25</c:v>
                </c:pt>
                <c:pt idx="322">
                  <c:v>334135.81</c:v>
                </c:pt>
                <c:pt idx="323">
                  <c:v>360180.56</c:v>
                </c:pt>
                <c:pt idx="324">
                  <c:v>406182.53</c:v>
                </c:pt>
                <c:pt idx="325">
                  <c:v>497197</c:v>
                </c:pt>
                <c:pt idx="326">
                  <c:v>602851.06000000041</c:v>
                </c:pt>
                <c:pt idx="327">
                  <c:v>746680.75</c:v>
                </c:pt>
                <c:pt idx="328">
                  <c:v>936772.81</c:v>
                </c:pt>
                <c:pt idx="329">
                  <c:v>1138949</c:v>
                </c:pt>
                <c:pt idx="330">
                  <c:v>1365249.9</c:v>
                </c:pt>
                <c:pt idx="331">
                  <c:v>1629301.2</c:v>
                </c:pt>
                <c:pt idx="332">
                  <c:v>1861936.9</c:v>
                </c:pt>
                <c:pt idx="333">
                  <c:v>2079905.6</c:v>
                </c:pt>
                <c:pt idx="334">
                  <c:v>2290950</c:v>
                </c:pt>
                <c:pt idx="335">
                  <c:v>2400964</c:v>
                </c:pt>
                <c:pt idx="336">
                  <c:v>2452215</c:v>
                </c:pt>
                <c:pt idx="337">
                  <c:v>2404922.2000000002</c:v>
                </c:pt>
                <c:pt idx="338">
                  <c:v>2314067.7000000002</c:v>
                </c:pt>
                <c:pt idx="339">
                  <c:v>2132829.5</c:v>
                </c:pt>
                <c:pt idx="340">
                  <c:v>1922712.7</c:v>
                </c:pt>
                <c:pt idx="341">
                  <c:v>1686499.7</c:v>
                </c:pt>
                <c:pt idx="342">
                  <c:v>1414677.7</c:v>
                </c:pt>
                <c:pt idx="343">
                  <c:v>1169461.1000000001</c:v>
                </c:pt>
                <c:pt idx="344">
                  <c:v>944978.12</c:v>
                </c:pt>
                <c:pt idx="345">
                  <c:v>737793.5</c:v>
                </c:pt>
                <c:pt idx="346">
                  <c:v>541910.5</c:v>
                </c:pt>
                <c:pt idx="347">
                  <c:v>414189.44</c:v>
                </c:pt>
                <c:pt idx="348">
                  <c:v>332051.96999999997</c:v>
                </c:pt>
                <c:pt idx="349">
                  <c:v>288085.06</c:v>
                </c:pt>
                <c:pt idx="350">
                  <c:v>266949.37</c:v>
                </c:pt>
                <c:pt idx="351">
                  <c:v>260435.64</c:v>
                </c:pt>
                <c:pt idx="352">
                  <c:v>268140.62</c:v>
                </c:pt>
                <c:pt idx="353">
                  <c:v>270816.2800000002</c:v>
                </c:pt>
                <c:pt idx="354">
                  <c:v>266608.37</c:v>
                </c:pt>
                <c:pt idx="355">
                  <c:v>274190.12</c:v>
                </c:pt>
                <c:pt idx="356">
                  <c:v>282009.37</c:v>
                </c:pt>
                <c:pt idx="357">
                  <c:v>278054.19</c:v>
                </c:pt>
                <c:pt idx="358">
                  <c:v>289010.7800000002</c:v>
                </c:pt>
                <c:pt idx="359">
                  <c:v>292069.7800000002</c:v>
                </c:pt>
                <c:pt idx="360">
                  <c:v>301350.34000000003</c:v>
                </c:pt>
                <c:pt idx="361">
                  <c:v>303644.90999999997</c:v>
                </c:pt>
                <c:pt idx="362">
                  <c:v>308938.15999999986</c:v>
                </c:pt>
                <c:pt idx="363">
                  <c:v>317003.0300000002</c:v>
                </c:pt>
                <c:pt idx="364">
                  <c:v>323623.31</c:v>
                </c:pt>
                <c:pt idx="365">
                  <c:v>327198.56</c:v>
                </c:pt>
                <c:pt idx="366">
                  <c:v>330890.56</c:v>
                </c:pt>
                <c:pt idx="367">
                  <c:v>338509.9700000002</c:v>
                </c:pt>
                <c:pt idx="368">
                  <c:v>349283.44</c:v>
                </c:pt>
                <c:pt idx="369">
                  <c:v>351670.62</c:v>
                </c:pt>
                <c:pt idx="370">
                  <c:v>357723.16</c:v>
                </c:pt>
                <c:pt idx="371">
                  <c:v>368014.09</c:v>
                </c:pt>
                <c:pt idx="372">
                  <c:v>371128.33999999997</c:v>
                </c:pt>
                <c:pt idx="373">
                  <c:v>382120.69</c:v>
                </c:pt>
                <c:pt idx="374">
                  <c:v>390373.19</c:v>
                </c:pt>
                <c:pt idx="375">
                  <c:v>397837</c:v>
                </c:pt>
                <c:pt idx="376">
                  <c:v>402400.19</c:v>
                </c:pt>
                <c:pt idx="377">
                  <c:v>413619.37</c:v>
                </c:pt>
                <c:pt idx="378">
                  <c:v>413402.66</c:v>
                </c:pt>
                <c:pt idx="379">
                  <c:v>426977.31</c:v>
                </c:pt>
                <c:pt idx="380">
                  <c:v>436365.06</c:v>
                </c:pt>
                <c:pt idx="381">
                  <c:v>440522</c:v>
                </c:pt>
                <c:pt idx="382">
                  <c:v>446420.09</c:v>
                </c:pt>
                <c:pt idx="383">
                  <c:v>454818</c:v>
                </c:pt>
                <c:pt idx="384">
                  <c:v>462164.44</c:v>
                </c:pt>
                <c:pt idx="385">
                  <c:v>470335.31</c:v>
                </c:pt>
                <c:pt idx="386">
                  <c:v>473886.28</c:v>
                </c:pt>
                <c:pt idx="387">
                  <c:v>474884.5</c:v>
                </c:pt>
                <c:pt idx="388">
                  <c:v>479082.2200000002</c:v>
                </c:pt>
                <c:pt idx="389">
                  <c:v>493071.94</c:v>
                </c:pt>
                <c:pt idx="390">
                  <c:v>488072.81</c:v>
                </c:pt>
                <c:pt idx="391">
                  <c:v>498915.91000000021</c:v>
                </c:pt>
                <c:pt idx="392">
                  <c:v>502370.78</c:v>
                </c:pt>
                <c:pt idx="393">
                  <c:v>504792.83999999997</c:v>
                </c:pt>
                <c:pt idx="394">
                  <c:v>519195.66</c:v>
                </c:pt>
                <c:pt idx="395">
                  <c:v>525137.87</c:v>
                </c:pt>
                <c:pt idx="396">
                  <c:v>525975.75</c:v>
                </c:pt>
                <c:pt idx="397">
                  <c:v>538323.81000000041</c:v>
                </c:pt>
                <c:pt idx="398">
                  <c:v>533480.87</c:v>
                </c:pt>
                <c:pt idx="399">
                  <c:v>540857.56000000041</c:v>
                </c:pt>
                <c:pt idx="400">
                  <c:v>544750</c:v>
                </c:pt>
                <c:pt idx="401">
                  <c:v>550616.5</c:v>
                </c:pt>
                <c:pt idx="402">
                  <c:v>553820.5</c:v>
                </c:pt>
                <c:pt idx="403">
                  <c:v>554359.87</c:v>
                </c:pt>
                <c:pt idx="404">
                  <c:v>562150</c:v>
                </c:pt>
                <c:pt idx="405">
                  <c:v>560552.81000000041</c:v>
                </c:pt>
                <c:pt idx="406">
                  <c:v>572797.56000000041</c:v>
                </c:pt>
                <c:pt idx="407">
                  <c:v>577597.1899999961</c:v>
                </c:pt>
                <c:pt idx="408">
                  <c:v>584259.87</c:v>
                </c:pt>
                <c:pt idx="409">
                  <c:v>586125</c:v>
                </c:pt>
                <c:pt idx="410">
                  <c:v>584256.31000000041</c:v>
                </c:pt>
                <c:pt idx="411">
                  <c:v>588915.5</c:v>
                </c:pt>
                <c:pt idx="412">
                  <c:v>597033.81000000041</c:v>
                </c:pt>
                <c:pt idx="413">
                  <c:v>596810.81000000041</c:v>
                </c:pt>
                <c:pt idx="414">
                  <c:v>594147.6899999961</c:v>
                </c:pt>
                <c:pt idx="415">
                  <c:v>616925.87</c:v>
                </c:pt>
                <c:pt idx="416">
                  <c:v>609903</c:v>
                </c:pt>
                <c:pt idx="417">
                  <c:v>601714.87</c:v>
                </c:pt>
                <c:pt idx="418">
                  <c:v>611166.87</c:v>
                </c:pt>
                <c:pt idx="419">
                  <c:v>599968.31000000041</c:v>
                </c:pt>
                <c:pt idx="420">
                  <c:v>611528.87</c:v>
                </c:pt>
                <c:pt idx="421">
                  <c:v>609440.6899999961</c:v>
                </c:pt>
                <c:pt idx="422">
                  <c:v>609018</c:v>
                </c:pt>
                <c:pt idx="423">
                  <c:v>606143</c:v>
                </c:pt>
                <c:pt idx="424">
                  <c:v>603322.12</c:v>
                </c:pt>
                <c:pt idx="425">
                  <c:v>604618.5</c:v>
                </c:pt>
                <c:pt idx="426">
                  <c:v>604152.87</c:v>
                </c:pt>
                <c:pt idx="427">
                  <c:v>604056.37</c:v>
                </c:pt>
                <c:pt idx="428">
                  <c:v>589677.12</c:v>
                </c:pt>
                <c:pt idx="429">
                  <c:v>590497.31000000041</c:v>
                </c:pt>
                <c:pt idx="430">
                  <c:v>582062.37</c:v>
                </c:pt>
                <c:pt idx="431">
                  <c:v>589843.62</c:v>
                </c:pt>
                <c:pt idx="432">
                  <c:v>585774.93999999936</c:v>
                </c:pt>
                <c:pt idx="433">
                  <c:v>580243.62</c:v>
                </c:pt>
                <c:pt idx="434">
                  <c:v>576908.81000000041</c:v>
                </c:pt>
                <c:pt idx="435">
                  <c:v>582847.62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'FLUO 350 12 NaBH4 different t'!$D$1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'FLUO 350 12 NaBH4 different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NaBH4 different t'!$D$2:$D$437</c:f>
              <c:numCache>
                <c:formatCode>General</c:formatCode>
                <c:ptCount val="436"/>
                <c:pt idx="0">
                  <c:v>3202514.7</c:v>
                </c:pt>
                <c:pt idx="1">
                  <c:v>3486157.7</c:v>
                </c:pt>
                <c:pt idx="2">
                  <c:v>3774183.2</c:v>
                </c:pt>
                <c:pt idx="3">
                  <c:v>4056991.5</c:v>
                </c:pt>
                <c:pt idx="4">
                  <c:v>4345647</c:v>
                </c:pt>
                <c:pt idx="5">
                  <c:v>4637133.5</c:v>
                </c:pt>
                <c:pt idx="6">
                  <c:v>4950426.5</c:v>
                </c:pt>
                <c:pt idx="7">
                  <c:v>5238783.5</c:v>
                </c:pt>
                <c:pt idx="8">
                  <c:v>5556930</c:v>
                </c:pt>
                <c:pt idx="9">
                  <c:v>5862233</c:v>
                </c:pt>
                <c:pt idx="10">
                  <c:v>6131887</c:v>
                </c:pt>
                <c:pt idx="11">
                  <c:v>6445864.5</c:v>
                </c:pt>
                <c:pt idx="12">
                  <c:v>6780867.5</c:v>
                </c:pt>
                <c:pt idx="13">
                  <c:v>7060798</c:v>
                </c:pt>
                <c:pt idx="14">
                  <c:v>7366455.5</c:v>
                </c:pt>
                <c:pt idx="15">
                  <c:v>7701350</c:v>
                </c:pt>
                <c:pt idx="16">
                  <c:v>8035928</c:v>
                </c:pt>
                <c:pt idx="17">
                  <c:v>8326334</c:v>
                </c:pt>
                <c:pt idx="18">
                  <c:v>8663482</c:v>
                </c:pt>
                <c:pt idx="19">
                  <c:v>8961141</c:v>
                </c:pt>
                <c:pt idx="20">
                  <c:v>9275681</c:v>
                </c:pt>
                <c:pt idx="21">
                  <c:v>9556858</c:v>
                </c:pt>
                <c:pt idx="22">
                  <c:v>9827997</c:v>
                </c:pt>
                <c:pt idx="23">
                  <c:v>10117656</c:v>
                </c:pt>
                <c:pt idx="24">
                  <c:v>10382860</c:v>
                </c:pt>
                <c:pt idx="25">
                  <c:v>10619165</c:v>
                </c:pt>
                <c:pt idx="26">
                  <c:v>10812106</c:v>
                </c:pt>
                <c:pt idx="27">
                  <c:v>11015020</c:v>
                </c:pt>
                <c:pt idx="28">
                  <c:v>11176669</c:v>
                </c:pt>
                <c:pt idx="29">
                  <c:v>11340317</c:v>
                </c:pt>
                <c:pt idx="30">
                  <c:v>11464606</c:v>
                </c:pt>
                <c:pt idx="31">
                  <c:v>11590056</c:v>
                </c:pt>
                <c:pt idx="32">
                  <c:v>11751896</c:v>
                </c:pt>
                <c:pt idx="33">
                  <c:v>11873130</c:v>
                </c:pt>
                <c:pt idx="34">
                  <c:v>11991099</c:v>
                </c:pt>
                <c:pt idx="35">
                  <c:v>12153726</c:v>
                </c:pt>
                <c:pt idx="36">
                  <c:v>12262979</c:v>
                </c:pt>
                <c:pt idx="37">
                  <c:v>12414111</c:v>
                </c:pt>
                <c:pt idx="38">
                  <c:v>12499853</c:v>
                </c:pt>
                <c:pt idx="39">
                  <c:v>12618084</c:v>
                </c:pt>
                <c:pt idx="40">
                  <c:v>12717574</c:v>
                </c:pt>
                <c:pt idx="41">
                  <c:v>12814505</c:v>
                </c:pt>
                <c:pt idx="42">
                  <c:v>12889955</c:v>
                </c:pt>
                <c:pt idx="43">
                  <c:v>12974457</c:v>
                </c:pt>
                <c:pt idx="44">
                  <c:v>13071973</c:v>
                </c:pt>
                <c:pt idx="45">
                  <c:v>13178772</c:v>
                </c:pt>
                <c:pt idx="46">
                  <c:v>13238685</c:v>
                </c:pt>
                <c:pt idx="47">
                  <c:v>13321533</c:v>
                </c:pt>
                <c:pt idx="48">
                  <c:v>13409364</c:v>
                </c:pt>
                <c:pt idx="49">
                  <c:v>13407959</c:v>
                </c:pt>
                <c:pt idx="50">
                  <c:v>13509658</c:v>
                </c:pt>
                <c:pt idx="51">
                  <c:v>13530327</c:v>
                </c:pt>
                <c:pt idx="52">
                  <c:v>13593574</c:v>
                </c:pt>
                <c:pt idx="53">
                  <c:v>13610831</c:v>
                </c:pt>
                <c:pt idx="54">
                  <c:v>13662646</c:v>
                </c:pt>
                <c:pt idx="55">
                  <c:v>13667931</c:v>
                </c:pt>
                <c:pt idx="56">
                  <c:v>13684726</c:v>
                </c:pt>
                <c:pt idx="57">
                  <c:v>13713184</c:v>
                </c:pt>
                <c:pt idx="58">
                  <c:v>13715537</c:v>
                </c:pt>
                <c:pt idx="59">
                  <c:v>13741354</c:v>
                </c:pt>
                <c:pt idx="60">
                  <c:v>13736951</c:v>
                </c:pt>
                <c:pt idx="61">
                  <c:v>13712015</c:v>
                </c:pt>
                <c:pt idx="62">
                  <c:v>13718987</c:v>
                </c:pt>
                <c:pt idx="63">
                  <c:v>13693872</c:v>
                </c:pt>
                <c:pt idx="64">
                  <c:v>13656612</c:v>
                </c:pt>
                <c:pt idx="65">
                  <c:v>13633601</c:v>
                </c:pt>
                <c:pt idx="66">
                  <c:v>13642726</c:v>
                </c:pt>
                <c:pt idx="67">
                  <c:v>13552315</c:v>
                </c:pt>
                <c:pt idx="68">
                  <c:v>13512664</c:v>
                </c:pt>
                <c:pt idx="69">
                  <c:v>13470451</c:v>
                </c:pt>
                <c:pt idx="70">
                  <c:v>13415004</c:v>
                </c:pt>
                <c:pt idx="71">
                  <c:v>13391889</c:v>
                </c:pt>
                <c:pt idx="72">
                  <c:v>13285872</c:v>
                </c:pt>
                <c:pt idx="73">
                  <c:v>13263088</c:v>
                </c:pt>
                <c:pt idx="74">
                  <c:v>13184899</c:v>
                </c:pt>
                <c:pt idx="75">
                  <c:v>13072477</c:v>
                </c:pt>
                <c:pt idx="76">
                  <c:v>13010837</c:v>
                </c:pt>
                <c:pt idx="77">
                  <c:v>12938654</c:v>
                </c:pt>
                <c:pt idx="78">
                  <c:v>12837377</c:v>
                </c:pt>
                <c:pt idx="79">
                  <c:v>12765090</c:v>
                </c:pt>
                <c:pt idx="80">
                  <c:v>12664823</c:v>
                </c:pt>
                <c:pt idx="81">
                  <c:v>12558887</c:v>
                </c:pt>
                <c:pt idx="82">
                  <c:v>12488026</c:v>
                </c:pt>
                <c:pt idx="83">
                  <c:v>12401165</c:v>
                </c:pt>
                <c:pt idx="84">
                  <c:v>12318539</c:v>
                </c:pt>
                <c:pt idx="85">
                  <c:v>12204544</c:v>
                </c:pt>
                <c:pt idx="86">
                  <c:v>12103302</c:v>
                </c:pt>
                <c:pt idx="87">
                  <c:v>11997845</c:v>
                </c:pt>
                <c:pt idx="88">
                  <c:v>11882882</c:v>
                </c:pt>
                <c:pt idx="89">
                  <c:v>11782414</c:v>
                </c:pt>
                <c:pt idx="90">
                  <c:v>11674413</c:v>
                </c:pt>
                <c:pt idx="91">
                  <c:v>11574875</c:v>
                </c:pt>
                <c:pt idx="92">
                  <c:v>11445813</c:v>
                </c:pt>
                <c:pt idx="93">
                  <c:v>11326215</c:v>
                </c:pt>
                <c:pt idx="94">
                  <c:v>11226316</c:v>
                </c:pt>
                <c:pt idx="95">
                  <c:v>11091505</c:v>
                </c:pt>
                <c:pt idx="96">
                  <c:v>10977928</c:v>
                </c:pt>
                <c:pt idx="97">
                  <c:v>10861268</c:v>
                </c:pt>
                <c:pt idx="98">
                  <c:v>10737197</c:v>
                </c:pt>
                <c:pt idx="99">
                  <c:v>10630349</c:v>
                </c:pt>
                <c:pt idx="100">
                  <c:v>10472698</c:v>
                </c:pt>
                <c:pt idx="101">
                  <c:v>10349714</c:v>
                </c:pt>
                <c:pt idx="102">
                  <c:v>10269769</c:v>
                </c:pt>
                <c:pt idx="103">
                  <c:v>10140795</c:v>
                </c:pt>
                <c:pt idx="104">
                  <c:v>10044255</c:v>
                </c:pt>
                <c:pt idx="105">
                  <c:v>9910010</c:v>
                </c:pt>
                <c:pt idx="106">
                  <c:v>9771895</c:v>
                </c:pt>
                <c:pt idx="107">
                  <c:v>9640067</c:v>
                </c:pt>
                <c:pt idx="108">
                  <c:v>9517386</c:v>
                </c:pt>
                <c:pt idx="109">
                  <c:v>9425501</c:v>
                </c:pt>
                <c:pt idx="110">
                  <c:v>9278986</c:v>
                </c:pt>
                <c:pt idx="111">
                  <c:v>9158309</c:v>
                </c:pt>
                <c:pt idx="112">
                  <c:v>9018796</c:v>
                </c:pt>
                <c:pt idx="113">
                  <c:v>8896701</c:v>
                </c:pt>
                <c:pt idx="114">
                  <c:v>8790777</c:v>
                </c:pt>
                <c:pt idx="115">
                  <c:v>8680744</c:v>
                </c:pt>
                <c:pt idx="116">
                  <c:v>8549957</c:v>
                </c:pt>
                <c:pt idx="117">
                  <c:v>8454050</c:v>
                </c:pt>
                <c:pt idx="118">
                  <c:v>8311381</c:v>
                </c:pt>
                <c:pt idx="119">
                  <c:v>8200357</c:v>
                </c:pt>
                <c:pt idx="120">
                  <c:v>8095774</c:v>
                </c:pt>
                <c:pt idx="121">
                  <c:v>7979611</c:v>
                </c:pt>
                <c:pt idx="122">
                  <c:v>7871573.5</c:v>
                </c:pt>
                <c:pt idx="123">
                  <c:v>7771816</c:v>
                </c:pt>
                <c:pt idx="124">
                  <c:v>7646237</c:v>
                </c:pt>
                <c:pt idx="125">
                  <c:v>7575411.5</c:v>
                </c:pt>
                <c:pt idx="126">
                  <c:v>7450247</c:v>
                </c:pt>
                <c:pt idx="127">
                  <c:v>7341817</c:v>
                </c:pt>
                <c:pt idx="128">
                  <c:v>7244224</c:v>
                </c:pt>
                <c:pt idx="129">
                  <c:v>7151657.5</c:v>
                </c:pt>
                <c:pt idx="130">
                  <c:v>7061086</c:v>
                </c:pt>
                <c:pt idx="131">
                  <c:v>6948402.5</c:v>
                </c:pt>
                <c:pt idx="132">
                  <c:v>6871293.5</c:v>
                </c:pt>
                <c:pt idx="133">
                  <c:v>6762082</c:v>
                </c:pt>
                <c:pt idx="134">
                  <c:v>6672157</c:v>
                </c:pt>
                <c:pt idx="135">
                  <c:v>6555148</c:v>
                </c:pt>
                <c:pt idx="136">
                  <c:v>6463114</c:v>
                </c:pt>
                <c:pt idx="137">
                  <c:v>6371593</c:v>
                </c:pt>
                <c:pt idx="138">
                  <c:v>6287006</c:v>
                </c:pt>
                <c:pt idx="139">
                  <c:v>6187972.5</c:v>
                </c:pt>
                <c:pt idx="140">
                  <c:v>6104957</c:v>
                </c:pt>
                <c:pt idx="141">
                  <c:v>6009426</c:v>
                </c:pt>
                <c:pt idx="142">
                  <c:v>5930974.5</c:v>
                </c:pt>
                <c:pt idx="143">
                  <c:v>5834133</c:v>
                </c:pt>
                <c:pt idx="144">
                  <c:v>5745293.5</c:v>
                </c:pt>
                <c:pt idx="145">
                  <c:v>5677923.5</c:v>
                </c:pt>
                <c:pt idx="146">
                  <c:v>5594242</c:v>
                </c:pt>
                <c:pt idx="147">
                  <c:v>5495203.5</c:v>
                </c:pt>
                <c:pt idx="148">
                  <c:v>5408227</c:v>
                </c:pt>
                <c:pt idx="149">
                  <c:v>5341181.5</c:v>
                </c:pt>
                <c:pt idx="150">
                  <c:v>5250348.5</c:v>
                </c:pt>
                <c:pt idx="151">
                  <c:v>5179505.5</c:v>
                </c:pt>
                <c:pt idx="152">
                  <c:v>5088454.5</c:v>
                </c:pt>
                <c:pt idx="153">
                  <c:v>5018772</c:v>
                </c:pt>
                <c:pt idx="154">
                  <c:v>4941008</c:v>
                </c:pt>
                <c:pt idx="155">
                  <c:v>4866709</c:v>
                </c:pt>
                <c:pt idx="156">
                  <c:v>4781570.5</c:v>
                </c:pt>
                <c:pt idx="157">
                  <c:v>4707967.5</c:v>
                </c:pt>
                <c:pt idx="158">
                  <c:v>4636041</c:v>
                </c:pt>
                <c:pt idx="159">
                  <c:v>4549121</c:v>
                </c:pt>
                <c:pt idx="160">
                  <c:v>4493712</c:v>
                </c:pt>
                <c:pt idx="161">
                  <c:v>4408386</c:v>
                </c:pt>
                <c:pt idx="162">
                  <c:v>4340710</c:v>
                </c:pt>
                <c:pt idx="163">
                  <c:v>4273969</c:v>
                </c:pt>
                <c:pt idx="164">
                  <c:v>4212085.5</c:v>
                </c:pt>
                <c:pt idx="165">
                  <c:v>4135932</c:v>
                </c:pt>
                <c:pt idx="166">
                  <c:v>4060636.5</c:v>
                </c:pt>
                <c:pt idx="167">
                  <c:v>3995350.5</c:v>
                </c:pt>
                <c:pt idx="168">
                  <c:v>3949794.5</c:v>
                </c:pt>
                <c:pt idx="169">
                  <c:v>3881961.5</c:v>
                </c:pt>
                <c:pt idx="170">
                  <c:v>3840911.2</c:v>
                </c:pt>
                <c:pt idx="171">
                  <c:v>3772347.5</c:v>
                </c:pt>
                <c:pt idx="172">
                  <c:v>3679816.7</c:v>
                </c:pt>
                <c:pt idx="173">
                  <c:v>3634801</c:v>
                </c:pt>
                <c:pt idx="174">
                  <c:v>3572685.2</c:v>
                </c:pt>
                <c:pt idx="175">
                  <c:v>3523986.5</c:v>
                </c:pt>
                <c:pt idx="176">
                  <c:v>3457719.5</c:v>
                </c:pt>
                <c:pt idx="177">
                  <c:v>3408773.7</c:v>
                </c:pt>
                <c:pt idx="178">
                  <c:v>3369219.5</c:v>
                </c:pt>
                <c:pt idx="179">
                  <c:v>3281699.7</c:v>
                </c:pt>
                <c:pt idx="180">
                  <c:v>3263560.5</c:v>
                </c:pt>
                <c:pt idx="181">
                  <c:v>3195702.7</c:v>
                </c:pt>
                <c:pt idx="182">
                  <c:v>3138539.7</c:v>
                </c:pt>
                <c:pt idx="183">
                  <c:v>3080369.5</c:v>
                </c:pt>
                <c:pt idx="184">
                  <c:v>3026868.5</c:v>
                </c:pt>
                <c:pt idx="185">
                  <c:v>2988242.7</c:v>
                </c:pt>
                <c:pt idx="186">
                  <c:v>2939322</c:v>
                </c:pt>
                <c:pt idx="187">
                  <c:v>2871004</c:v>
                </c:pt>
                <c:pt idx="188">
                  <c:v>2833806.5</c:v>
                </c:pt>
                <c:pt idx="189">
                  <c:v>2788674.5</c:v>
                </c:pt>
                <c:pt idx="190">
                  <c:v>2755774</c:v>
                </c:pt>
                <c:pt idx="191">
                  <c:v>2690994</c:v>
                </c:pt>
                <c:pt idx="192">
                  <c:v>2660313.7000000002</c:v>
                </c:pt>
                <c:pt idx="193">
                  <c:v>2594850</c:v>
                </c:pt>
                <c:pt idx="194">
                  <c:v>2576020.7000000002</c:v>
                </c:pt>
                <c:pt idx="195">
                  <c:v>2520466.7000000002</c:v>
                </c:pt>
                <c:pt idx="196">
                  <c:v>2474631.5</c:v>
                </c:pt>
                <c:pt idx="197">
                  <c:v>2431908.2000000002</c:v>
                </c:pt>
                <c:pt idx="198">
                  <c:v>2398943.5</c:v>
                </c:pt>
                <c:pt idx="199">
                  <c:v>2352028.5</c:v>
                </c:pt>
                <c:pt idx="200">
                  <c:v>2324028.2000000002</c:v>
                </c:pt>
                <c:pt idx="201">
                  <c:v>2283141.7000000002</c:v>
                </c:pt>
                <c:pt idx="202">
                  <c:v>2251082</c:v>
                </c:pt>
                <c:pt idx="203">
                  <c:v>2205878</c:v>
                </c:pt>
                <c:pt idx="204">
                  <c:v>2163934</c:v>
                </c:pt>
                <c:pt idx="205">
                  <c:v>2123853.2000000002</c:v>
                </c:pt>
                <c:pt idx="206">
                  <c:v>2090337.7</c:v>
                </c:pt>
                <c:pt idx="207">
                  <c:v>2071353.4</c:v>
                </c:pt>
                <c:pt idx="208">
                  <c:v>2026777.2</c:v>
                </c:pt>
                <c:pt idx="209">
                  <c:v>1998800.6</c:v>
                </c:pt>
                <c:pt idx="210">
                  <c:v>1938660.5</c:v>
                </c:pt>
                <c:pt idx="211">
                  <c:v>1925201.4</c:v>
                </c:pt>
                <c:pt idx="212">
                  <c:v>1874895.9</c:v>
                </c:pt>
                <c:pt idx="213">
                  <c:v>1865276.2</c:v>
                </c:pt>
                <c:pt idx="214">
                  <c:v>1824258.5</c:v>
                </c:pt>
                <c:pt idx="215">
                  <c:v>1798813.7</c:v>
                </c:pt>
                <c:pt idx="216">
                  <c:v>1751180.1</c:v>
                </c:pt>
                <c:pt idx="217">
                  <c:v>1726172.4</c:v>
                </c:pt>
                <c:pt idx="218">
                  <c:v>1690588.1</c:v>
                </c:pt>
                <c:pt idx="219">
                  <c:v>1669716.5</c:v>
                </c:pt>
                <c:pt idx="220">
                  <c:v>1654819</c:v>
                </c:pt>
                <c:pt idx="221">
                  <c:v>1623311.5</c:v>
                </c:pt>
                <c:pt idx="222">
                  <c:v>1596599.7</c:v>
                </c:pt>
                <c:pt idx="223">
                  <c:v>1558115.6</c:v>
                </c:pt>
                <c:pt idx="224">
                  <c:v>1530544.2</c:v>
                </c:pt>
                <c:pt idx="225">
                  <c:v>1504059.2</c:v>
                </c:pt>
                <c:pt idx="226">
                  <c:v>1485880.6</c:v>
                </c:pt>
                <c:pt idx="227">
                  <c:v>1458834.2</c:v>
                </c:pt>
                <c:pt idx="228">
                  <c:v>1437581.1</c:v>
                </c:pt>
                <c:pt idx="229">
                  <c:v>1423716.4</c:v>
                </c:pt>
                <c:pt idx="230">
                  <c:v>1377060.4</c:v>
                </c:pt>
                <c:pt idx="231">
                  <c:v>1357516.7</c:v>
                </c:pt>
                <c:pt idx="232">
                  <c:v>1327469.4000000004</c:v>
                </c:pt>
                <c:pt idx="233">
                  <c:v>1314900</c:v>
                </c:pt>
                <c:pt idx="234">
                  <c:v>1285224.7</c:v>
                </c:pt>
                <c:pt idx="235">
                  <c:v>1255046.4000000004</c:v>
                </c:pt>
                <c:pt idx="236">
                  <c:v>1243827.9000000004</c:v>
                </c:pt>
                <c:pt idx="237">
                  <c:v>1218323.2</c:v>
                </c:pt>
                <c:pt idx="238">
                  <c:v>1196150.9000000004</c:v>
                </c:pt>
                <c:pt idx="239">
                  <c:v>1171826.5</c:v>
                </c:pt>
                <c:pt idx="240">
                  <c:v>1162248.9000000004</c:v>
                </c:pt>
                <c:pt idx="241">
                  <c:v>1141422.2</c:v>
                </c:pt>
                <c:pt idx="242">
                  <c:v>1101544</c:v>
                </c:pt>
                <c:pt idx="243">
                  <c:v>1103630.6000000001</c:v>
                </c:pt>
                <c:pt idx="244">
                  <c:v>1078345</c:v>
                </c:pt>
                <c:pt idx="245">
                  <c:v>1050057.5</c:v>
                </c:pt>
                <c:pt idx="246">
                  <c:v>1032247</c:v>
                </c:pt>
                <c:pt idx="247">
                  <c:v>1016660.9</c:v>
                </c:pt>
                <c:pt idx="248">
                  <c:v>986231.87</c:v>
                </c:pt>
                <c:pt idx="249">
                  <c:v>972554.12</c:v>
                </c:pt>
                <c:pt idx="250">
                  <c:v>948720.44000000041</c:v>
                </c:pt>
                <c:pt idx="251">
                  <c:v>929229.31</c:v>
                </c:pt>
                <c:pt idx="252">
                  <c:v>905817.87</c:v>
                </c:pt>
                <c:pt idx="253">
                  <c:v>883081.62</c:v>
                </c:pt>
                <c:pt idx="254">
                  <c:v>885366.69</c:v>
                </c:pt>
                <c:pt idx="255">
                  <c:v>853948.25</c:v>
                </c:pt>
                <c:pt idx="256">
                  <c:v>840417.44000000041</c:v>
                </c:pt>
                <c:pt idx="257">
                  <c:v>811632.5</c:v>
                </c:pt>
                <c:pt idx="258">
                  <c:v>805737.44000000041</c:v>
                </c:pt>
                <c:pt idx="259">
                  <c:v>790646.44000000041</c:v>
                </c:pt>
                <c:pt idx="260">
                  <c:v>770152.62</c:v>
                </c:pt>
                <c:pt idx="261">
                  <c:v>748219.94000000041</c:v>
                </c:pt>
                <c:pt idx="262">
                  <c:v>737332.5</c:v>
                </c:pt>
                <c:pt idx="263">
                  <c:v>714076.12</c:v>
                </c:pt>
                <c:pt idx="264">
                  <c:v>706688.19</c:v>
                </c:pt>
                <c:pt idx="265">
                  <c:v>692066.87</c:v>
                </c:pt>
                <c:pt idx="266">
                  <c:v>675210.56</c:v>
                </c:pt>
                <c:pt idx="267">
                  <c:v>652185.62</c:v>
                </c:pt>
                <c:pt idx="268">
                  <c:v>639171.75</c:v>
                </c:pt>
                <c:pt idx="269">
                  <c:v>634812.1899999961</c:v>
                </c:pt>
                <c:pt idx="270">
                  <c:v>622411.31000000041</c:v>
                </c:pt>
                <c:pt idx="271">
                  <c:v>605212.31000000041</c:v>
                </c:pt>
                <c:pt idx="272">
                  <c:v>587328.37</c:v>
                </c:pt>
                <c:pt idx="273">
                  <c:v>580488.06000000041</c:v>
                </c:pt>
                <c:pt idx="274">
                  <c:v>564680</c:v>
                </c:pt>
                <c:pt idx="275">
                  <c:v>561014.43999999936</c:v>
                </c:pt>
                <c:pt idx="276">
                  <c:v>554126.75</c:v>
                </c:pt>
                <c:pt idx="277">
                  <c:v>543778.56000000041</c:v>
                </c:pt>
                <c:pt idx="278">
                  <c:v>535740.5</c:v>
                </c:pt>
                <c:pt idx="279">
                  <c:v>518699.03</c:v>
                </c:pt>
                <c:pt idx="280">
                  <c:v>518739.91000000021</c:v>
                </c:pt>
                <c:pt idx="281">
                  <c:v>505993.16</c:v>
                </c:pt>
                <c:pt idx="282">
                  <c:v>496609.4700000002</c:v>
                </c:pt>
                <c:pt idx="283">
                  <c:v>485476.37</c:v>
                </c:pt>
                <c:pt idx="284">
                  <c:v>481894.62</c:v>
                </c:pt>
                <c:pt idx="285">
                  <c:v>469468.19</c:v>
                </c:pt>
                <c:pt idx="286">
                  <c:v>461743.56</c:v>
                </c:pt>
                <c:pt idx="287">
                  <c:v>459931.33999999997</c:v>
                </c:pt>
                <c:pt idx="288">
                  <c:v>443377.5</c:v>
                </c:pt>
                <c:pt idx="289">
                  <c:v>438899.94</c:v>
                </c:pt>
                <c:pt idx="290">
                  <c:v>427566.78</c:v>
                </c:pt>
                <c:pt idx="291">
                  <c:v>421057.78</c:v>
                </c:pt>
                <c:pt idx="292">
                  <c:v>407707.75</c:v>
                </c:pt>
                <c:pt idx="293">
                  <c:v>393431.81</c:v>
                </c:pt>
                <c:pt idx="294">
                  <c:v>395918.06</c:v>
                </c:pt>
                <c:pt idx="295">
                  <c:v>381933.19</c:v>
                </c:pt>
                <c:pt idx="296">
                  <c:v>371006.06</c:v>
                </c:pt>
                <c:pt idx="297">
                  <c:v>362350.81</c:v>
                </c:pt>
                <c:pt idx="298">
                  <c:v>355972.94</c:v>
                </c:pt>
                <c:pt idx="299">
                  <c:v>349095.19</c:v>
                </c:pt>
                <c:pt idx="300">
                  <c:v>338168.62</c:v>
                </c:pt>
                <c:pt idx="301">
                  <c:v>332384.96999999997</c:v>
                </c:pt>
                <c:pt idx="302">
                  <c:v>326265.69</c:v>
                </c:pt>
                <c:pt idx="303">
                  <c:v>316068</c:v>
                </c:pt>
                <c:pt idx="304">
                  <c:v>311451.71999999997</c:v>
                </c:pt>
                <c:pt idx="305">
                  <c:v>302691.19</c:v>
                </c:pt>
                <c:pt idx="306">
                  <c:v>296137.56</c:v>
                </c:pt>
                <c:pt idx="307">
                  <c:v>284408.37</c:v>
                </c:pt>
                <c:pt idx="308">
                  <c:v>282989.25</c:v>
                </c:pt>
                <c:pt idx="309">
                  <c:v>274847.7800000002</c:v>
                </c:pt>
                <c:pt idx="310">
                  <c:v>269427.5</c:v>
                </c:pt>
                <c:pt idx="311">
                  <c:v>266049.19</c:v>
                </c:pt>
                <c:pt idx="312">
                  <c:v>257030.28</c:v>
                </c:pt>
                <c:pt idx="313">
                  <c:v>253482.16</c:v>
                </c:pt>
                <c:pt idx="314">
                  <c:v>247137</c:v>
                </c:pt>
                <c:pt idx="315">
                  <c:v>234910.51</c:v>
                </c:pt>
                <c:pt idx="316">
                  <c:v>230202.44</c:v>
                </c:pt>
                <c:pt idx="317">
                  <c:v>228906.22</c:v>
                </c:pt>
                <c:pt idx="318">
                  <c:v>221574.2</c:v>
                </c:pt>
                <c:pt idx="319">
                  <c:v>220396.34</c:v>
                </c:pt>
                <c:pt idx="320">
                  <c:v>214649.69</c:v>
                </c:pt>
                <c:pt idx="321">
                  <c:v>216654.41999999998</c:v>
                </c:pt>
                <c:pt idx="322">
                  <c:v>218943.19</c:v>
                </c:pt>
                <c:pt idx="323">
                  <c:v>234984.44999999998</c:v>
                </c:pt>
                <c:pt idx="324">
                  <c:v>261514.37</c:v>
                </c:pt>
                <c:pt idx="325">
                  <c:v>314701.94</c:v>
                </c:pt>
                <c:pt idx="326">
                  <c:v>394987.41000000021</c:v>
                </c:pt>
                <c:pt idx="327">
                  <c:v>483477.25</c:v>
                </c:pt>
                <c:pt idx="328">
                  <c:v>605765.5</c:v>
                </c:pt>
                <c:pt idx="329">
                  <c:v>732016.87</c:v>
                </c:pt>
                <c:pt idx="330">
                  <c:v>856460.75</c:v>
                </c:pt>
                <c:pt idx="331">
                  <c:v>990868.56</c:v>
                </c:pt>
                <c:pt idx="332">
                  <c:v>1109982.4000000004</c:v>
                </c:pt>
                <c:pt idx="333">
                  <c:v>1222369.1000000001</c:v>
                </c:pt>
                <c:pt idx="334">
                  <c:v>1312730.9000000004</c:v>
                </c:pt>
                <c:pt idx="335">
                  <c:v>1394795.5</c:v>
                </c:pt>
                <c:pt idx="336">
                  <c:v>1438921.6</c:v>
                </c:pt>
                <c:pt idx="337">
                  <c:v>1441732.4</c:v>
                </c:pt>
                <c:pt idx="338">
                  <c:v>1411466.6</c:v>
                </c:pt>
                <c:pt idx="339">
                  <c:v>1328313</c:v>
                </c:pt>
                <c:pt idx="340">
                  <c:v>1236193.1000000001</c:v>
                </c:pt>
                <c:pt idx="341">
                  <c:v>1073038.9000000004</c:v>
                </c:pt>
                <c:pt idx="342">
                  <c:v>871668.12</c:v>
                </c:pt>
                <c:pt idx="343">
                  <c:v>694305.75</c:v>
                </c:pt>
                <c:pt idx="344">
                  <c:v>531044.12</c:v>
                </c:pt>
                <c:pt idx="345">
                  <c:v>412025.37</c:v>
                </c:pt>
                <c:pt idx="346">
                  <c:v>330122.71999999997</c:v>
                </c:pt>
                <c:pt idx="347">
                  <c:v>273181.71999999997</c:v>
                </c:pt>
                <c:pt idx="348">
                  <c:v>246604.17</c:v>
                </c:pt>
                <c:pt idx="349">
                  <c:v>230739.11000000004</c:v>
                </c:pt>
                <c:pt idx="350">
                  <c:v>223713.81</c:v>
                </c:pt>
                <c:pt idx="351">
                  <c:v>226289.87</c:v>
                </c:pt>
                <c:pt idx="352">
                  <c:v>228336.44</c:v>
                </c:pt>
                <c:pt idx="353">
                  <c:v>235814.17</c:v>
                </c:pt>
                <c:pt idx="354">
                  <c:v>244892.47</c:v>
                </c:pt>
                <c:pt idx="355">
                  <c:v>241944.17</c:v>
                </c:pt>
                <c:pt idx="356">
                  <c:v>251854.22</c:v>
                </c:pt>
                <c:pt idx="357">
                  <c:v>260585.28</c:v>
                </c:pt>
                <c:pt idx="358">
                  <c:v>269639.5300000002</c:v>
                </c:pt>
                <c:pt idx="359">
                  <c:v>272084.71999999997</c:v>
                </c:pt>
                <c:pt idx="360">
                  <c:v>278919.40999999997</c:v>
                </c:pt>
                <c:pt idx="361">
                  <c:v>287522.96999999997</c:v>
                </c:pt>
                <c:pt idx="362">
                  <c:v>299642.34000000003</c:v>
                </c:pt>
                <c:pt idx="363">
                  <c:v>306914.19</c:v>
                </c:pt>
                <c:pt idx="364">
                  <c:v>319503.31</c:v>
                </c:pt>
                <c:pt idx="365">
                  <c:v>329092.19</c:v>
                </c:pt>
                <c:pt idx="366">
                  <c:v>332917.69</c:v>
                </c:pt>
                <c:pt idx="367">
                  <c:v>341426.41000000021</c:v>
                </c:pt>
                <c:pt idx="368">
                  <c:v>351297.69</c:v>
                </c:pt>
                <c:pt idx="369">
                  <c:v>360678.62</c:v>
                </c:pt>
                <c:pt idx="370">
                  <c:v>369876.09</c:v>
                </c:pt>
                <c:pt idx="371">
                  <c:v>378203.87</c:v>
                </c:pt>
                <c:pt idx="372">
                  <c:v>389191.31</c:v>
                </c:pt>
                <c:pt idx="373">
                  <c:v>396563.56</c:v>
                </c:pt>
                <c:pt idx="374">
                  <c:v>407140.94</c:v>
                </c:pt>
                <c:pt idx="375">
                  <c:v>413986.66</c:v>
                </c:pt>
                <c:pt idx="376">
                  <c:v>421374.71999999997</c:v>
                </c:pt>
                <c:pt idx="377">
                  <c:v>427023.83999999997</c:v>
                </c:pt>
                <c:pt idx="378">
                  <c:v>438029.91000000021</c:v>
                </c:pt>
                <c:pt idx="379">
                  <c:v>449468.75</c:v>
                </c:pt>
                <c:pt idx="380">
                  <c:v>463774.87</c:v>
                </c:pt>
                <c:pt idx="381">
                  <c:v>465475.4700000002</c:v>
                </c:pt>
                <c:pt idx="382">
                  <c:v>476685.7200000002</c:v>
                </c:pt>
                <c:pt idx="383">
                  <c:v>487310.62</c:v>
                </c:pt>
                <c:pt idx="384">
                  <c:v>497540.31</c:v>
                </c:pt>
                <c:pt idx="385">
                  <c:v>505121.81</c:v>
                </c:pt>
                <c:pt idx="386">
                  <c:v>509377.12</c:v>
                </c:pt>
                <c:pt idx="387">
                  <c:v>515431.33999999997</c:v>
                </c:pt>
                <c:pt idx="388">
                  <c:v>529721.75</c:v>
                </c:pt>
                <c:pt idx="389">
                  <c:v>529990.6899999961</c:v>
                </c:pt>
                <c:pt idx="390">
                  <c:v>539595.62</c:v>
                </c:pt>
                <c:pt idx="391">
                  <c:v>549400.25</c:v>
                </c:pt>
                <c:pt idx="392">
                  <c:v>546948.5</c:v>
                </c:pt>
                <c:pt idx="393">
                  <c:v>556006.75</c:v>
                </c:pt>
                <c:pt idx="394">
                  <c:v>557764.81000000041</c:v>
                </c:pt>
                <c:pt idx="395">
                  <c:v>573994.25</c:v>
                </c:pt>
                <c:pt idx="396">
                  <c:v>579249.1899999961</c:v>
                </c:pt>
                <c:pt idx="397">
                  <c:v>580386.6899999961</c:v>
                </c:pt>
                <c:pt idx="398">
                  <c:v>583443.56000000041</c:v>
                </c:pt>
                <c:pt idx="399">
                  <c:v>596021.12</c:v>
                </c:pt>
                <c:pt idx="400">
                  <c:v>603589.6899999961</c:v>
                </c:pt>
                <c:pt idx="401">
                  <c:v>598080.5</c:v>
                </c:pt>
                <c:pt idx="402">
                  <c:v>614509.81000000041</c:v>
                </c:pt>
                <c:pt idx="403">
                  <c:v>611826.75</c:v>
                </c:pt>
                <c:pt idx="404">
                  <c:v>627584.5</c:v>
                </c:pt>
                <c:pt idx="405">
                  <c:v>624908.12</c:v>
                </c:pt>
                <c:pt idx="406">
                  <c:v>627785.12</c:v>
                </c:pt>
                <c:pt idx="407">
                  <c:v>639026.43999999936</c:v>
                </c:pt>
                <c:pt idx="408">
                  <c:v>633149.43999999936</c:v>
                </c:pt>
                <c:pt idx="409">
                  <c:v>637721.25</c:v>
                </c:pt>
                <c:pt idx="410">
                  <c:v>654131.81000000041</c:v>
                </c:pt>
                <c:pt idx="411">
                  <c:v>649603.87</c:v>
                </c:pt>
                <c:pt idx="412">
                  <c:v>657084.6899999961</c:v>
                </c:pt>
                <c:pt idx="413">
                  <c:v>661612.6899999961</c:v>
                </c:pt>
                <c:pt idx="414">
                  <c:v>655386.06000000041</c:v>
                </c:pt>
                <c:pt idx="415">
                  <c:v>663837.12</c:v>
                </c:pt>
                <c:pt idx="416">
                  <c:v>664183.5</c:v>
                </c:pt>
                <c:pt idx="417">
                  <c:v>664248.62</c:v>
                </c:pt>
                <c:pt idx="418">
                  <c:v>659148.93999999936</c:v>
                </c:pt>
                <c:pt idx="419">
                  <c:v>660145.62</c:v>
                </c:pt>
                <c:pt idx="420">
                  <c:v>651474.75</c:v>
                </c:pt>
                <c:pt idx="421">
                  <c:v>656564.93999999936</c:v>
                </c:pt>
                <c:pt idx="422">
                  <c:v>663618.75</c:v>
                </c:pt>
                <c:pt idx="423">
                  <c:v>664821.43999999936</c:v>
                </c:pt>
                <c:pt idx="424">
                  <c:v>654632</c:v>
                </c:pt>
                <c:pt idx="425">
                  <c:v>642860.62</c:v>
                </c:pt>
                <c:pt idx="426">
                  <c:v>647208.75</c:v>
                </c:pt>
                <c:pt idx="427">
                  <c:v>638573.43999999936</c:v>
                </c:pt>
                <c:pt idx="428">
                  <c:v>641344</c:v>
                </c:pt>
                <c:pt idx="429">
                  <c:v>642432.25</c:v>
                </c:pt>
                <c:pt idx="430">
                  <c:v>646136.12</c:v>
                </c:pt>
                <c:pt idx="431">
                  <c:v>629950.56000000041</c:v>
                </c:pt>
                <c:pt idx="432">
                  <c:v>624709.06000000041</c:v>
                </c:pt>
                <c:pt idx="433">
                  <c:v>620554.31000000041</c:v>
                </c:pt>
                <c:pt idx="434">
                  <c:v>622110.56000000041</c:v>
                </c:pt>
                <c:pt idx="435">
                  <c:v>624348.1899999961</c:v>
                </c:pt>
              </c:numCache>
            </c:numRef>
          </c:yVal>
          <c:smooth val="1"/>
        </c:ser>
        <c:axId val="131355392"/>
        <c:axId val="131358080"/>
      </c:scatterChart>
      <c:valAx>
        <c:axId val="131355392"/>
        <c:scaling>
          <c:orientation val="minMax"/>
          <c:max val="68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baseline="0" dirty="0" smtClean="0"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(nm</a:t>
                </a: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52375844444444464"/>
              <c:y val="0.7471002827626757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1358080"/>
        <c:crosses val="autoZero"/>
        <c:crossBetween val="midCat"/>
      </c:valAx>
      <c:valAx>
        <c:axId val="131358080"/>
        <c:scaling>
          <c:orientation val="minMax"/>
          <c:max val="17000000"/>
          <c:min val="0"/>
        </c:scaling>
        <c:axPos val="l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Intensité de </a:t>
                </a:r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fluorescence 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 b="1" dirty="0" smtClean="0">
                    <a:latin typeface="Bell MT" pitchFamily="18" charset="0"/>
                  </a:rPr>
                  <a:t>(x 10</a:t>
                </a:r>
                <a:r>
                  <a:rPr lang="fr-FR" sz="1400" b="1" baseline="30000" dirty="0" smtClean="0">
                    <a:latin typeface="Bell MT" pitchFamily="18" charset="0"/>
                  </a:rPr>
                  <a:t>6</a:t>
                </a:r>
                <a:r>
                  <a:rPr lang="fr-FR" sz="1400" b="1" dirty="0" smtClean="0">
                    <a:latin typeface="Bell MT" pitchFamily="18" charset="0"/>
                  </a:rPr>
                  <a:t>) à </a:t>
                </a:r>
                <a:r>
                  <a:rPr lang="fr-FR" sz="1400" b="1" dirty="0" smtClean="0">
                    <a:latin typeface="Times New Roman"/>
                    <a:cs typeface="Times New Roman"/>
                  </a:rPr>
                  <a:t>ʎ</a:t>
                </a:r>
                <a:r>
                  <a:rPr lang="fr-FR" sz="1400" b="1" baseline="-25000" dirty="0" smtClean="0">
                    <a:latin typeface="Times New Roman"/>
                    <a:cs typeface="Times New Roman"/>
                  </a:rPr>
                  <a:t>excitation</a:t>
                </a:r>
                <a:r>
                  <a:rPr lang="fr-FR" sz="1400" b="1" baseline="0" dirty="0" smtClean="0">
                    <a:latin typeface="Times New Roman"/>
                    <a:cs typeface="Times New Roman"/>
                  </a:rPr>
                  <a:t> =</a:t>
                </a:r>
                <a:r>
                  <a:rPr lang="fr-FR" sz="1400" b="1" dirty="0" smtClean="0">
                    <a:latin typeface="Bell MT" pitchFamily="18" charset="0"/>
                  </a:rPr>
                  <a:t> 350 nm</a:t>
                </a:r>
                <a:endParaRPr lang="fr-FR" sz="1400" dirty="0" smtClean="0">
                  <a:latin typeface="Bell MT" pitchFamily="18" charset="0"/>
                </a:endParaRPr>
              </a:p>
            </c:rich>
          </c:tx>
          <c:layout>
            <c:manualLayout>
              <c:xMode val="edge"/>
              <c:yMode val="edge"/>
              <c:x val="3.2071111111111211E-3"/>
              <c:y val="3.1660320837649442E-3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1355392"/>
        <c:crosses val="autoZero"/>
        <c:crossBetween val="midCat"/>
        <c:dispUnits>
          <c:builtInUnit val="millions"/>
        </c:dispUnits>
      </c:valAx>
      <c:spPr>
        <a:ln w="2222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7581087962962962"/>
          <c:y val="5.8689285714285715E-2"/>
          <c:w val="0.34074282407407408"/>
          <c:h val="0.25265039682539675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8699878350667"/>
          <c:y val="2.2661403508772052E-2"/>
          <c:w val="0.78636655916610043"/>
          <c:h val="0.69240754957187767"/>
        </c:manualLayout>
      </c:layout>
      <c:scatterChart>
        <c:scatterStyle val="smoothMarker"/>
        <c:ser>
          <c:idx val="0"/>
          <c:order val="0"/>
          <c:tx>
            <c:strRef>
              <c:f>'UV 12 DMF EtOH '!$M$1</c:f>
              <c:strCache>
                <c:ptCount val="1"/>
                <c:pt idx="0">
                  <c:v>0 min</c:v>
                </c:pt>
              </c:strCache>
            </c:strRef>
          </c:tx>
          <c:spPr>
            <a:ln w="28575">
              <a:solidFill>
                <a:srgbClr val="0066FF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'!$M$2:$M$582</c:f>
              <c:numCache>
                <c:formatCode>General</c:formatCode>
                <c:ptCount val="581"/>
                <c:pt idx="0">
                  <c:v>2.1301469999999987</c:v>
                </c:pt>
                <c:pt idx="1">
                  <c:v>2.1176009999999987</c:v>
                </c:pt>
                <c:pt idx="2">
                  <c:v>2.0826239999999987</c:v>
                </c:pt>
                <c:pt idx="3">
                  <c:v>2.0558379999999987</c:v>
                </c:pt>
                <c:pt idx="4">
                  <c:v>2.0428789999999881</c:v>
                </c:pt>
                <c:pt idx="5">
                  <c:v>2.0139959999999997</c:v>
                </c:pt>
                <c:pt idx="6">
                  <c:v>1.9896309999999999</c:v>
                </c:pt>
                <c:pt idx="7">
                  <c:v>1.9657899999999999</c:v>
                </c:pt>
                <c:pt idx="8">
                  <c:v>1.934296</c:v>
                </c:pt>
                <c:pt idx="9">
                  <c:v>1.917198</c:v>
                </c:pt>
                <c:pt idx="10">
                  <c:v>1.8941890000000001</c:v>
                </c:pt>
                <c:pt idx="11">
                  <c:v>1.8770150000000001</c:v>
                </c:pt>
                <c:pt idx="12">
                  <c:v>1.862533</c:v>
                </c:pt>
                <c:pt idx="13">
                  <c:v>1.8473649999999948</c:v>
                </c:pt>
                <c:pt idx="14">
                  <c:v>1.8310850000000001</c:v>
                </c:pt>
                <c:pt idx="15">
                  <c:v>1.809455</c:v>
                </c:pt>
                <c:pt idx="16">
                  <c:v>1.791685</c:v>
                </c:pt>
                <c:pt idx="17">
                  <c:v>1.773077</c:v>
                </c:pt>
                <c:pt idx="18">
                  <c:v>1.7609039999999998</c:v>
                </c:pt>
                <c:pt idx="19">
                  <c:v>1.7459879999999999</c:v>
                </c:pt>
                <c:pt idx="20">
                  <c:v>1.7284629999999999</c:v>
                </c:pt>
                <c:pt idx="21">
                  <c:v>1.7089399999999948</c:v>
                </c:pt>
                <c:pt idx="22">
                  <c:v>1.692933</c:v>
                </c:pt>
                <c:pt idx="23">
                  <c:v>1.6723239999999999</c:v>
                </c:pt>
                <c:pt idx="24">
                  <c:v>1.657381</c:v>
                </c:pt>
                <c:pt idx="25">
                  <c:v>1.6359429999999999</c:v>
                </c:pt>
                <c:pt idx="26">
                  <c:v>1.6177949999999945</c:v>
                </c:pt>
                <c:pt idx="27">
                  <c:v>1.6000620000000001</c:v>
                </c:pt>
                <c:pt idx="28">
                  <c:v>1.5783860000000001</c:v>
                </c:pt>
                <c:pt idx="29">
                  <c:v>1.5591109999999999</c:v>
                </c:pt>
                <c:pt idx="30">
                  <c:v>1.537202</c:v>
                </c:pt>
                <c:pt idx="31">
                  <c:v>1.5146759999999999</c:v>
                </c:pt>
                <c:pt idx="32">
                  <c:v>1.4918249999999909</c:v>
                </c:pt>
                <c:pt idx="33">
                  <c:v>1.468313</c:v>
                </c:pt>
                <c:pt idx="34">
                  <c:v>1.4459939999999916</c:v>
                </c:pt>
                <c:pt idx="35">
                  <c:v>1.4226839999999998</c:v>
                </c:pt>
                <c:pt idx="36">
                  <c:v>1.3993989999999998</c:v>
                </c:pt>
                <c:pt idx="37">
                  <c:v>1.3781080000000001</c:v>
                </c:pt>
                <c:pt idx="38">
                  <c:v>1.3543719999999999</c:v>
                </c:pt>
                <c:pt idx="39">
                  <c:v>1.3324039999999999</c:v>
                </c:pt>
                <c:pt idx="40">
                  <c:v>1.3087070000000001</c:v>
                </c:pt>
                <c:pt idx="41">
                  <c:v>1.286578</c:v>
                </c:pt>
                <c:pt idx="42">
                  <c:v>1.265261999999995</c:v>
                </c:pt>
                <c:pt idx="43">
                  <c:v>1.244383</c:v>
                </c:pt>
                <c:pt idx="44">
                  <c:v>1.2224299999999948</c:v>
                </c:pt>
                <c:pt idx="45">
                  <c:v>1.2025379999999999</c:v>
                </c:pt>
                <c:pt idx="46">
                  <c:v>1.1810239999999999</c:v>
                </c:pt>
                <c:pt idx="47">
                  <c:v>1.1592480000000001</c:v>
                </c:pt>
                <c:pt idx="48">
                  <c:v>1.1402480000000021</c:v>
                </c:pt>
                <c:pt idx="49">
                  <c:v>1.118886</c:v>
                </c:pt>
                <c:pt idx="50">
                  <c:v>1.0988119999999999</c:v>
                </c:pt>
                <c:pt idx="51">
                  <c:v>1.079817</c:v>
                </c:pt>
                <c:pt idx="52">
                  <c:v>1.0606979999999999</c:v>
                </c:pt>
                <c:pt idx="53">
                  <c:v>1.0427329999999999</c:v>
                </c:pt>
                <c:pt idx="54">
                  <c:v>1.0249619999999953</c:v>
                </c:pt>
                <c:pt idx="55">
                  <c:v>0.99284899999999998</c:v>
                </c:pt>
                <c:pt idx="56">
                  <c:v>0.97123499999999996</c:v>
                </c:pt>
                <c:pt idx="57">
                  <c:v>0.95328199999999996</c:v>
                </c:pt>
                <c:pt idx="58">
                  <c:v>0.934867</c:v>
                </c:pt>
                <c:pt idx="59">
                  <c:v>0.91624799999999951</c:v>
                </c:pt>
                <c:pt idx="60">
                  <c:v>0.89828399999999731</c:v>
                </c:pt>
                <c:pt idx="61">
                  <c:v>0.88109199999999999</c:v>
                </c:pt>
                <c:pt idx="62">
                  <c:v>0.86301600000000001</c:v>
                </c:pt>
                <c:pt idx="63">
                  <c:v>0.84673100000000256</c:v>
                </c:pt>
                <c:pt idx="64">
                  <c:v>0.83142800000000061</c:v>
                </c:pt>
                <c:pt idx="65">
                  <c:v>0.81684100000000304</c:v>
                </c:pt>
                <c:pt idx="66">
                  <c:v>0.80275399999999997</c:v>
                </c:pt>
                <c:pt idx="67">
                  <c:v>0.78880899999999998</c:v>
                </c:pt>
                <c:pt idx="68">
                  <c:v>0.77678800000000303</c:v>
                </c:pt>
                <c:pt idx="69">
                  <c:v>0.76474400000000409</c:v>
                </c:pt>
                <c:pt idx="70">
                  <c:v>0.75423399999999996</c:v>
                </c:pt>
                <c:pt idx="71">
                  <c:v>0.7438890000000028</c:v>
                </c:pt>
                <c:pt idx="72">
                  <c:v>0.73483200000000004</c:v>
                </c:pt>
                <c:pt idx="73">
                  <c:v>0.72600399999999998</c:v>
                </c:pt>
                <c:pt idx="74">
                  <c:v>0.71740999999999999</c:v>
                </c:pt>
                <c:pt idx="75">
                  <c:v>0.70883099999999999</c:v>
                </c:pt>
                <c:pt idx="76">
                  <c:v>0.70064000000000304</c:v>
                </c:pt>
                <c:pt idx="77">
                  <c:v>0.69350800000000001</c:v>
                </c:pt>
                <c:pt idx="78">
                  <c:v>0.68567599999999995</c:v>
                </c:pt>
                <c:pt idx="79">
                  <c:v>0.67875100000000455</c:v>
                </c:pt>
                <c:pt idx="80">
                  <c:v>0.67176900000000372</c:v>
                </c:pt>
                <c:pt idx="81">
                  <c:v>0.66416799999999998</c:v>
                </c:pt>
                <c:pt idx="82">
                  <c:v>0.65744700000000256</c:v>
                </c:pt>
                <c:pt idx="83">
                  <c:v>0.65041599999999999</c:v>
                </c:pt>
                <c:pt idx="84">
                  <c:v>0.64420699999999997</c:v>
                </c:pt>
                <c:pt idx="85">
                  <c:v>0.63808399999999998</c:v>
                </c:pt>
                <c:pt idx="86">
                  <c:v>0.63223000000000062</c:v>
                </c:pt>
                <c:pt idx="87">
                  <c:v>0.62620699999999996</c:v>
                </c:pt>
                <c:pt idx="88">
                  <c:v>0.6208040000000028</c:v>
                </c:pt>
                <c:pt idx="89">
                  <c:v>0.61565000000000303</c:v>
                </c:pt>
                <c:pt idx="90">
                  <c:v>0.61066299999999996</c:v>
                </c:pt>
                <c:pt idx="91">
                  <c:v>0.60601800000000061</c:v>
                </c:pt>
                <c:pt idx="92">
                  <c:v>0.60128800000000004</c:v>
                </c:pt>
                <c:pt idx="93">
                  <c:v>0.59664700000000004</c:v>
                </c:pt>
                <c:pt idx="94">
                  <c:v>0.59191800000000006</c:v>
                </c:pt>
                <c:pt idx="95">
                  <c:v>0.58758899999999648</c:v>
                </c:pt>
                <c:pt idx="96">
                  <c:v>0.58409</c:v>
                </c:pt>
                <c:pt idx="97">
                  <c:v>0.58038499999999649</c:v>
                </c:pt>
                <c:pt idx="98">
                  <c:v>0.57628699999999766</c:v>
                </c:pt>
                <c:pt idx="99">
                  <c:v>0.57291300000000001</c:v>
                </c:pt>
                <c:pt idx="100">
                  <c:v>0.56846799999999731</c:v>
                </c:pt>
                <c:pt idx="101">
                  <c:v>0.56372200000000061</c:v>
                </c:pt>
                <c:pt idx="102">
                  <c:v>0.56130400000000003</c:v>
                </c:pt>
                <c:pt idx="103">
                  <c:v>0.56054000000000004</c:v>
                </c:pt>
                <c:pt idx="104">
                  <c:v>0.55800099999999997</c:v>
                </c:pt>
                <c:pt idx="105">
                  <c:v>0.55588199999999999</c:v>
                </c:pt>
                <c:pt idx="106">
                  <c:v>0.55466700000000002</c:v>
                </c:pt>
                <c:pt idx="107">
                  <c:v>0.55327800000000005</c:v>
                </c:pt>
                <c:pt idx="108">
                  <c:v>0.55101599999999951</c:v>
                </c:pt>
                <c:pt idx="109">
                  <c:v>0.55078099999999997</c:v>
                </c:pt>
                <c:pt idx="110">
                  <c:v>0.55024200000000001</c:v>
                </c:pt>
                <c:pt idx="111">
                  <c:v>0.55008100000000004</c:v>
                </c:pt>
                <c:pt idx="112">
                  <c:v>0.54974199999999995</c:v>
                </c:pt>
                <c:pt idx="113">
                  <c:v>0.549234</c:v>
                </c:pt>
                <c:pt idx="114">
                  <c:v>0.54967800000000244</c:v>
                </c:pt>
                <c:pt idx="115">
                  <c:v>0.54880600000000002</c:v>
                </c:pt>
                <c:pt idx="116">
                  <c:v>0.54914099999999999</c:v>
                </c:pt>
                <c:pt idx="117">
                  <c:v>0.54976599999999998</c:v>
                </c:pt>
                <c:pt idx="118">
                  <c:v>0.54955500000000002</c:v>
                </c:pt>
                <c:pt idx="119">
                  <c:v>0.54988300000000001</c:v>
                </c:pt>
                <c:pt idx="120">
                  <c:v>0.55037599999999998</c:v>
                </c:pt>
                <c:pt idx="121">
                  <c:v>0.55091000000000001</c:v>
                </c:pt>
                <c:pt idx="122">
                  <c:v>0.55124799999999996</c:v>
                </c:pt>
                <c:pt idx="123">
                  <c:v>0.55133299999999696</c:v>
                </c:pt>
                <c:pt idx="124">
                  <c:v>0.552064</c:v>
                </c:pt>
                <c:pt idx="125">
                  <c:v>0.55218699999999732</c:v>
                </c:pt>
                <c:pt idx="126">
                  <c:v>0.55269200000000063</c:v>
                </c:pt>
                <c:pt idx="127">
                  <c:v>0.55278400000000005</c:v>
                </c:pt>
                <c:pt idx="128">
                  <c:v>0.55269699999999999</c:v>
                </c:pt>
                <c:pt idx="129">
                  <c:v>0.55161400000000005</c:v>
                </c:pt>
                <c:pt idx="130">
                  <c:v>0.55090099999999997</c:v>
                </c:pt>
                <c:pt idx="131">
                  <c:v>0.55015800000000004</c:v>
                </c:pt>
                <c:pt idx="132">
                  <c:v>0.54895700000000003</c:v>
                </c:pt>
                <c:pt idx="133">
                  <c:v>0.54719899999999999</c:v>
                </c:pt>
                <c:pt idx="134">
                  <c:v>0.54481800000000002</c:v>
                </c:pt>
                <c:pt idx="135">
                  <c:v>0.54305599999999998</c:v>
                </c:pt>
                <c:pt idx="136">
                  <c:v>0.54084800000000233</c:v>
                </c:pt>
                <c:pt idx="137">
                  <c:v>0.53879500000000302</c:v>
                </c:pt>
                <c:pt idx="138">
                  <c:v>0.53609299999999949</c:v>
                </c:pt>
                <c:pt idx="139">
                  <c:v>0.53350199999999959</c:v>
                </c:pt>
                <c:pt idx="140">
                  <c:v>0.53034899999999996</c:v>
                </c:pt>
                <c:pt idx="141">
                  <c:v>0.52709299999999959</c:v>
                </c:pt>
                <c:pt idx="142">
                  <c:v>0.52405599999999997</c:v>
                </c:pt>
                <c:pt idx="143">
                  <c:v>0.52084799999999998</c:v>
                </c:pt>
                <c:pt idx="144">
                  <c:v>0.51716699999999638</c:v>
                </c:pt>
                <c:pt idx="145">
                  <c:v>0.51334199999999996</c:v>
                </c:pt>
                <c:pt idx="146">
                  <c:v>0.50922800000000001</c:v>
                </c:pt>
                <c:pt idx="147">
                  <c:v>0.50487399999999949</c:v>
                </c:pt>
                <c:pt idx="148">
                  <c:v>0.50029899999999949</c:v>
                </c:pt>
                <c:pt idx="149">
                  <c:v>0.49538200000000215</c:v>
                </c:pt>
                <c:pt idx="150">
                  <c:v>0.48637300000000117</c:v>
                </c:pt>
                <c:pt idx="151">
                  <c:v>0.4815910000000001</c:v>
                </c:pt>
                <c:pt idx="152">
                  <c:v>0.47657100000000002</c:v>
                </c:pt>
                <c:pt idx="153">
                  <c:v>0.47167400000000032</c:v>
                </c:pt>
                <c:pt idx="154">
                  <c:v>0.46651700000000002</c:v>
                </c:pt>
                <c:pt idx="155">
                  <c:v>0.46174499999999996</c:v>
                </c:pt>
                <c:pt idx="156">
                  <c:v>0.45651000000000008</c:v>
                </c:pt>
                <c:pt idx="157">
                  <c:v>0.45148800000000117</c:v>
                </c:pt>
                <c:pt idx="158">
                  <c:v>0.44633100000000003</c:v>
                </c:pt>
                <c:pt idx="159">
                  <c:v>0.4410170000000001</c:v>
                </c:pt>
                <c:pt idx="160">
                  <c:v>0.43582800000000216</c:v>
                </c:pt>
                <c:pt idx="161">
                  <c:v>0.43042000000000152</c:v>
                </c:pt>
                <c:pt idx="162">
                  <c:v>0.42513400000000001</c:v>
                </c:pt>
                <c:pt idx="163">
                  <c:v>0.41999400000000031</c:v>
                </c:pt>
                <c:pt idx="164">
                  <c:v>0.41469800000000001</c:v>
                </c:pt>
                <c:pt idx="165">
                  <c:v>0.4096570000000001</c:v>
                </c:pt>
                <c:pt idx="166">
                  <c:v>0.40430500000000008</c:v>
                </c:pt>
                <c:pt idx="167">
                  <c:v>0.39908400000000216</c:v>
                </c:pt>
                <c:pt idx="168">
                  <c:v>0.39405600000000152</c:v>
                </c:pt>
                <c:pt idx="169">
                  <c:v>0.38887500000000186</c:v>
                </c:pt>
                <c:pt idx="170">
                  <c:v>0.38386700000000135</c:v>
                </c:pt>
                <c:pt idx="171">
                  <c:v>0.37910500000000008</c:v>
                </c:pt>
                <c:pt idx="172">
                  <c:v>0.37396600000000152</c:v>
                </c:pt>
                <c:pt idx="173">
                  <c:v>0.36895500000000031</c:v>
                </c:pt>
                <c:pt idx="174">
                  <c:v>0.3638850000000014</c:v>
                </c:pt>
                <c:pt idx="175">
                  <c:v>0.35870000000000002</c:v>
                </c:pt>
                <c:pt idx="176">
                  <c:v>0.3535330000000001</c:v>
                </c:pt>
                <c:pt idx="177">
                  <c:v>0.34817400000000032</c:v>
                </c:pt>
                <c:pt idx="178">
                  <c:v>0.34273099999999995</c:v>
                </c:pt>
                <c:pt idx="179">
                  <c:v>0.33732500000000215</c:v>
                </c:pt>
                <c:pt idx="180">
                  <c:v>0.32825700000000002</c:v>
                </c:pt>
                <c:pt idx="181">
                  <c:v>0.32252400000000175</c:v>
                </c:pt>
                <c:pt idx="182">
                  <c:v>0.31661200000000134</c:v>
                </c:pt>
                <c:pt idx="183">
                  <c:v>0.31054800000000032</c:v>
                </c:pt>
                <c:pt idx="184">
                  <c:v>0.30446500000000032</c:v>
                </c:pt>
                <c:pt idx="185">
                  <c:v>0.29818800000000134</c:v>
                </c:pt>
                <c:pt idx="186">
                  <c:v>0.29196300000000008</c:v>
                </c:pt>
                <c:pt idx="187">
                  <c:v>0.28572200000000031</c:v>
                </c:pt>
                <c:pt idx="188">
                  <c:v>0.27938700000000088</c:v>
                </c:pt>
                <c:pt idx="189">
                  <c:v>0.27317600000000031</c:v>
                </c:pt>
                <c:pt idx="190">
                  <c:v>0.26677500000000004</c:v>
                </c:pt>
                <c:pt idx="191">
                  <c:v>0.26041700000000001</c:v>
                </c:pt>
                <c:pt idx="192">
                  <c:v>0.25393700000000002</c:v>
                </c:pt>
                <c:pt idx="193">
                  <c:v>0.24765999999999999</c:v>
                </c:pt>
                <c:pt idx="194">
                  <c:v>0.24113999999999999</c:v>
                </c:pt>
                <c:pt idx="195">
                  <c:v>0.23474300000000073</c:v>
                </c:pt>
                <c:pt idx="196">
                  <c:v>0.22825000000000001</c:v>
                </c:pt>
                <c:pt idx="197">
                  <c:v>0.221779</c:v>
                </c:pt>
                <c:pt idx="198">
                  <c:v>0.21529200000000082</c:v>
                </c:pt>
                <c:pt idx="199">
                  <c:v>0.20874100000000079</c:v>
                </c:pt>
                <c:pt idx="200">
                  <c:v>0.20224300000000073</c:v>
                </c:pt>
                <c:pt idx="201">
                  <c:v>0.19578500000000001</c:v>
                </c:pt>
                <c:pt idx="202">
                  <c:v>0.18936600000000073</c:v>
                </c:pt>
                <c:pt idx="203">
                  <c:v>0.18290600000000082</c:v>
                </c:pt>
                <c:pt idx="204">
                  <c:v>0.17650299999999999</c:v>
                </c:pt>
                <c:pt idx="205">
                  <c:v>0.17022600000000004</c:v>
                </c:pt>
                <c:pt idx="206">
                  <c:v>0.16397900000000001</c:v>
                </c:pt>
                <c:pt idx="207">
                  <c:v>0.15785600000000041</c:v>
                </c:pt>
                <c:pt idx="208">
                  <c:v>0.15180199999999999</c:v>
                </c:pt>
                <c:pt idx="209">
                  <c:v>0.14592700000000061</c:v>
                </c:pt>
                <c:pt idx="210">
                  <c:v>0.14013</c:v>
                </c:pt>
                <c:pt idx="211">
                  <c:v>0.13447200000000001</c:v>
                </c:pt>
                <c:pt idx="212">
                  <c:v>0.12900700000000001</c:v>
                </c:pt>
                <c:pt idx="213">
                  <c:v>0.12361300000000019</c:v>
                </c:pt>
                <c:pt idx="214">
                  <c:v>0.11835199999999985</c:v>
                </c:pt>
                <c:pt idx="215">
                  <c:v>0.113257</c:v>
                </c:pt>
                <c:pt idx="216">
                  <c:v>0.10834400000000002</c:v>
                </c:pt>
                <c:pt idx="217">
                  <c:v>0.10356799999999998</c:v>
                </c:pt>
                <c:pt idx="218">
                  <c:v>9.8986000000000046E-2</c:v>
                </c:pt>
                <c:pt idx="219">
                  <c:v>9.4592000000000245E-2</c:v>
                </c:pt>
                <c:pt idx="220">
                  <c:v>9.033500000000004E-2</c:v>
                </c:pt>
                <c:pt idx="221">
                  <c:v>8.6285000000000001E-2</c:v>
                </c:pt>
                <c:pt idx="222">
                  <c:v>8.2414000000000001E-2</c:v>
                </c:pt>
                <c:pt idx="223">
                  <c:v>7.8701999999999994E-2</c:v>
                </c:pt>
                <c:pt idx="224">
                  <c:v>7.5146999999999992E-2</c:v>
                </c:pt>
                <c:pt idx="225">
                  <c:v>7.1768999999999999E-2</c:v>
                </c:pt>
                <c:pt idx="226">
                  <c:v>6.8564E-2</c:v>
                </c:pt>
                <c:pt idx="227">
                  <c:v>6.547E-2</c:v>
                </c:pt>
                <c:pt idx="228">
                  <c:v>6.2548999999999993E-2</c:v>
                </c:pt>
                <c:pt idx="229">
                  <c:v>5.9784000000000267E-2</c:v>
                </c:pt>
                <c:pt idx="230">
                  <c:v>5.7199000000000014E-2</c:v>
                </c:pt>
                <c:pt idx="231">
                  <c:v>5.471500000000027E-2</c:v>
                </c:pt>
                <c:pt idx="232">
                  <c:v>5.2364000000000223E-2</c:v>
                </c:pt>
                <c:pt idx="233">
                  <c:v>5.0191000000000013E-2</c:v>
                </c:pt>
                <c:pt idx="234">
                  <c:v>4.8127999999999997E-2</c:v>
                </c:pt>
                <c:pt idx="235">
                  <c:v>4.5118000000000012E-2</c:v>
                </c:pt>
                <c:pt idx="236">
                  <c:v>4.2641999999999985E-2</c:v>
                </c:pt>
                <c:pt idx="237">
                  <c:v>4.1023000000000004E-2</c:v>
                </c:pt>
                <c:pt idx="238">
                  <c:v>3.9529999999999996E-2</c:v>
                </c:pt>
                <c:pt idx="239">
                  <c:v>3.8106000000000001E-2</c:v>
                </c:pt>
                <c:pt idx="240">
                  <c:v>3.6764999999999999E-2</c:v>
                </c:pt>
                <c:pt idx="241">
                  <c:v>3.5503000000000041E-2</c:v>
                </c:pt>
                <c:pt idx="242">
                  <c:v>3.4338999999999995E-2</c:v>
                </c:pt>
                <c:pt idx="243">
                  <c:v>3.3244999999999997E-2</c:v>
                </c:pt>
                <c:pt idx="244">
                  <c:v>3.2210000000000016E-2</c:v>
                </c:pt>
                <c:pt idx="245">
                  <c:v>3.122200000000001E-2</c:v>
                </c:pt>
                <c:pt idx="246">
                  <c:v>3.0331000000000052E-2</c:v>
                </c:pt>
                <c:pt idx="247">
                  <c:v>2.9523999999999998E-2</c:v>
                </c:pt>
                <c:pt idx="248">
                  <c:v>2.8694000000000001E-2</c:v>
                </c:pt>
                <c:pt idx="249">
                  <c:v>2.7931000000000143E-2</c:v>
                </c:pt>
                <c:pt idx="250">
                  <c:v>2.6940000000000002E-2</c:v>
                </c:pt>
                <c:pt idx="251">
                  <c:v>2.6246000000000002E-2</c:v>
                </c:pt>
                <c:pt idx="252">
                  <c:v>2.5731000000000052E-2</c:v>
                </c:pt>
                <c:pt idx="253">
                  <c:v>2.5146999999999989E-2</c:v>
                </c:pt>
                <c:pt idx="254">
                  <c:v>2.4528999999999978E-2</c:v>
                </c:pt>
                <c:pt idx="255">
                  <c:v>2.4032000000000001E-2</c:v>
                </c:pt>
                <c:pt idx="256">
                  <c:v>2.3532999999999998E-2</c:v>
                </c:pt>
                <c:pt idx="257">
                  <c:v>2.3082999999999999E-2</c:v>
                </c:pt>
                <c:pt idx="258">
                  <c:v>2.2626E-2</c:v>
                </c:pt>
                <c:pt idx="259">
                  <c:v>2.2221000000000012E-2</c:v>
                </c:pt>
                <c:pt idx="260">
                  <c:v>2.1784000000000001E-2</c:v>
                </c:pt>
                <c:pt idx="261">
                  <c:v>2.1452999999999996E-2</c:v>
                </c:pt>
                <c:pt idx="262">
                  <c:v>2.1096E-2</c:v>
                </c:pt>
                <c:pt idx="263">
                  <c:v>2.0698999999999999E-2</c:v>
                </c:pt>
                <c:pt idx="264">
                  <c:v>2.0382999999999998E-2</c:v>
                </c:pt>
                <c:pt idx="265">
                  <c:v>2.0020999999999997E-2</c:v>
                </c:pt>
                <c:pt idx="266">
                  <c:v>1.9746000000000083E-2</c:v>
                </c:pt>
                <c:pt idx="267">
                  <c:v>1.9436999999999999E-2</c:v>
                </c:pt>
                <c:pt idx="268">
                  <c:v>1.9127000000000043E-2</c:v>
                </c:pt>
                <c:pt idx="269">
                  <c:v>1.8903000000000041E-2</c:v>
                </c:pt>
                <c:pt idx="270">
                  <c:v>1.8629000000000003E-2</c:v>
                </c:pt>
                <c:pt idx="271">
                  <c:v>1.8323999999999997E-2</c:v>
                </c:pt>
                <c:pt idx="272">
                  <c:v>1.8071999999999998E-2</c:v>
                </c:pt>
                <c:pt idx="273">
                  <c:v>1.7829999999999999E-2</c:v>
                </c:pt>
                <c:pt idx="274">
                  <c:v>1.7564999999999997E-2</c:v>
                </c:pt>
                <c:pt idx="275">
                  <c:v>1.7365999999999999E-2</c:v>
                </c:pt>
                <c:pt idx="276">
                  <c:v>1.7146999999999999E-2</c:v>
                </c:pt>
                <c:pt idx="277">
                  <c:v>1.6877000000000003E-2</c:v>
                </c:pt>
                <c:pt idx="278">
                  <c:v>1.6683999999999997E-2</c:v>
                </c:pt>
                <c:pt idx="279">
                  <c:v>1.6463999999999999E-2</c:v>
                </c:pt>
                <c:pt idx="280">
                  <c:v>1.6265000000000005E-2</c:v>
                </c:pt>
                <c:pt idx="281">
                  <c:v>1.6061999999999996E-2</c:v>
                </c:pt>
                <c:pt idx="282">
                  <c:v>1.5899999999999997E-2</c:v>
                </c:pt>
                <c:pt idx="283">
                  <c:v>1.5708000000000003E-2</c:v>
                </c:pt>
                <c:pt idx="284">
                  <c:v>1.5517999999999994E-2</c:v>
                </c:pt>
                <c:pt idx="285">
                  <c:v>1.5356999999999996E-2</c:v>
                </c:pt>
                <c:pt idx="286">
                  <c:v>1.5207999999999999E-2</c:v>
                </c:pt>
                <c:pt idx="287">
                  <c:v>1.5026999999999999E-2</c:v>
                </c:pt>
                <c:pt idx="288">
                  <c:v>1.4866999999999998E-2</c:v>
                </c:pt>
                <c:pt idx="289">
                  <c:v>1.4702000000000003E-2</c:v>
                </c:pt>
                <c:pt idx="290">
                  <c:v>1.4527999999999998E-2</c:v>
                </c:pt>
                <c:pt idx="291">
                  <c:v>1.4352999999999998E-2</c:v>
                </c:pt>
                <c:pt idx="292">
                  <c:v>1.4186999999999998E-2</c:v>
                </c:pt>
                <c:pt idx="293">
                  <c:v>1.4049999999999976E-2</c:v>
                </c:pt>
                <c:pt idx="294">
                  <c:v>1.3925999999999997E-2</c:v>
                </c:pt>
                <c:pt idx="295">
                  <c:v>1.3781000000000055E-2</c:v>
                </c:pt>
                <c:pt idx="296">
                  <c:v>1.3639999999999998E-2</c:v>
                </c:pt>
                <c:pt idx="297">
                  <c:v>1.3492999999999998E-2</c:v>
                </c:pt>
                <c:pt idx="298">
                  <c:v>1.3377999999999998E-2</c:v>
                </c:pt>
                <c:pt idx="299">
                  <c:v>1.3248999999999997E-2</c:v>
                </c:pt>
                <c:pt idx="300">
                  <c:v>1.3109999999999997E-2</c:v>
                </c:pt>
                <c:pt idx="301">
                  <c:v>1.2986999999999999E-2</c:v>
                </c:pt>
                <c:pt idx="302">
                  <c:v>1.2847999999999998E-2</c:v>
                </c:pt>
                <c:pt idx="303">
                  <c:v>1.2729999999999998E-2</c:v>
                </c:pt>
                <c:pt idx="304">
                  <c:v>1.2631999999999996E-2</c:v>
                </c:pt>
                <c:pt idx="305">
                  <c:v>1.2441999999999998E-2</c:v>
                </c:pt>
                <c:pt idx="306">
                  <c:v>1.2259999999999978E-2</c:v>
                </c:pt>
                <c:pt idx="307">
                  <c:v>1.2141999999999997E-2</c:v>
                </c:pt>
                <c:pt idx="308">
                  <c:v>1.2024999999999996E-2</c:v>
                </c:pt>
                <c:pt idx="309">
                  <c:v>1.1916000000000001E-2</c:v>
                </c:pt>
                <c:pt idx="310">
                  <c:v>1.1819000000000001E-2</c:v>
                </c:pt>
                <c:pt idx="311">
                  <c:v>1.1729999999999997E-2</c:v>
                </c:pt>
                <c:pt idx="312">
                  <c:v>1.1632999999999999E-2</c:v>
                </c:pt>
                <c:pt idx="313">
                  <c:v>1.1518999999999998E-2</c:v>
                </c:pt>
                <c:pt idx="314">
                  <c:v>1.1406999999999997E-2</c:v>
                </c:pt>
                <c:pt idx="315">
                  <c:v>1.1304999999999999E-2</c:v>
                </c:pt>
                <c:pt idx="316">
                  <c:v>1.1205000000000001E-2</c:v>
                </c:pt>
                <c:pt idx="317">
                  <c:v>1.1119999999999998E-2</c:v>
                </c:pt>
                <c:pt idx="318">
                  <c:v>1.1018999999999998E-2</c:v>
                </c:pt>
                <c:pt idx="319">
                  <c:v>1.0915999999999999E-2</c:v>
                </c:pt>
                <c:pt idx="320">
                  <c:v>1.0831999999999998E-2</c:v>
                </c:pt>
                <c:pt idx="321">
                  <c:v>1.0740000000000001E-2</c:v>
                </c:pt>
                <c:pt idx="322">
                  <c:v>1.0648999999999999E-2</c:v>
                </c:pt>
                <c:pt idx="323">
                  <c:v>1.0574999999999998E-2</c:v>
                </c:pt>
                <c:pt idx="324">
                  <c:v>1.0503999999999999E-2</c:v>
                </c:pt>
                <c:pt idx="325">
                  <c:v>1.0417999999999992E-2</c:v>
                </c:pt>
                <c:pt idx="326">
                  <c:v>1.0337999999999976E-2</c:v>
                </c:pt>
                <c:pt idx="327">
                  <c:v>1.0256999999999994E-2</c:v>
                </c:pt>
                <c:pt idx="328">
                  <c:v>1.0164999999999997E-2</c:v>
                </c:pt>
                <c:pt idx="329">
                  <c:v>1.0077999999999978E-2</c:v>
                </c:pt>
                <c:pt idx="330">
                  <c:v>1.0002999999999998E-2</c:v>
                </c:pt>
                <c:pt idx="331">
                  <c:v>9.9220000000000228E-3</c:v>
                </c:pt>
                <c:pt idx="332">
                  <c:v>9.8370000000000228E-3</c:v>
                </c:pt>
                <c:pt idx="333">
                  <c:v>9.7490000000000007E-3</c:v>
                </c:pt>
                <c:pt idx="334">
                  <c:v>9.6790000000000227E-3</c:v>
                </c:pt>
                <c:pt idx="335">
                  <c:v>9.6010000000000036E-3</c:v>
                </c:pt>
                <c:pt idx="336">
                  <c:v>9.5440000000000004E-3</c:v>
                </c:pt>
                <c:pt idx="337">
                  <c:v>9.4700000000000496E-3</c:v>
                </c:pt>
                <c:pt idx="338">
                  <c:v>9.4140000000000022E-3</c:v>
                </c:pt>
                <c:pt idx="339">
                  <c:v>9.3670000000000541E-3</c:v>
                </c:pt>
                <c:pt idx="340">
                  <c:v>9.3290000000000248E-3</c:v>
                </c:pt>
                <c:pt idx="341">
                  <c:v>9.3000000000000478E-3</c:v>
                </c:pt>
                <c:pt idx="342">
                  <c:v>9.2310000000000014E-3</c:v>
                </c:pt>
                <c:pt idx="343">
                  <c:v>9.1740000000000068E-3</c:v>
                </c:pt>
                <c:pt idx="344">
                  <c:v>9.1370000000000028E-3</c:v>
                </c:pt>
                <c:pt idx="345">
                  <c:v>9.0920000000000532E-3</c:v>
                </c:pt>
                <c:pt idx="346">
                  <c:v>9.0190000000000027E-3</c:v>
                </c:pt>
                <c:pt idx="347">
                  <c:v>8.9510000000000266E-3</c:v>
                </c:pt>
                <c:pt idx="348">
                  <c:v>8.8830000000000558E-3</c:v>
                </c:pt>
                <c:pt idx="349">
                  <c:v>8.8290000000000226E-3</c:v>
                </c:pt>
                <c:pt idx="350">
                  <c:v>8.7830000000000026E-3</c:v>
                </c:pt>
                <c:pt idx="351">
                  <c:v>8.7400000000000012E-3</c:v>
                </c:pt>
                <c:pt idx="352">
                  <c:v>8.6900000000000067E-3</c:v>
                </c:pt>
                <c:pt idx="353">
                  <c:v>8.628000000000002E-3</c:v>
                </c:pt>
                <c:pt idx="354">
                  <c:v>8.5950000000000228E-3</c:v>
                </c:pt>
                <c:pt idx="355">
                  <c:v>8.5440000000000012E-3</c:v>
                </c:pt>
                <c:pt idx="356">
                  <c:v>8.4920000000000481E-3</c:v>
                </c:pt>
                <c:pt idx="357">
                  <c:v>8.4540000000000066E-3</c:v>
                </c:pt>
                <c:pt idx="358">
                  <c:v>8.4100000000000008E-3</c:v>
                </c:pt>
                <c:pt idx="359">
                  <c:v>8.4010000000000022E-3</c:v>
                </c:pt>
                <c:pt idx="360">
                  <c:v>8.3040000000000266E-3</c:v>
                </c:pt>
                <c:pt idx="361">
                  <c:v>8.2800000000000026E-3</c:v>
                </c:pt>
                <c:pt idx="362">
                  <c:v>8.2010000000000017E-3</c:v>
                </c:pt>
                <c:pt idx="363">
                  <c:v>8.1720000000000247E-3</c:v>
                </c:pt>
                <c:pt idx="364">
                  <c:v>8.1350000000000068E-3</c:v>
                </c:pt>
                <c:pt idx="365">
                  <c:v>8.0760000000000068E-3</c:v>
                </c:pt>
                <c:pt idx="366">
                  <c:v>8.0570000000000207E-3</c:v>
                </c:pt>
                <c:pt idx="367">
                  <c:v>8.0230000000000041E-3</c:v>
                </c:pt>
                <c:pt idx="368">
                  <c:v>7.9840000000000032E-3</c:v>
                </c:pt>
                <c:pt idx="369">
                  <c:v>7.9279999999999993E-3</c:v>
                </c:pt>
                <c:pt idx="370">
                  <c:v>7.9120000000000024E-3</c:v>
                </c:pt>
                <c:pt idx="371">
                  <c:v>7.8559999999999984E-3</c:v>
                </c:pt>
                <c:pt idx="372">
                  <c:v>7.8169999999999993E-3</c:v>
                </c:pt>
                <c:pt idx="373">
                  <c:v>7.813999999999998E-3</c:v>
                </c:pt>
                <c:pt idx="374">
                  <c:v>7.7579999999999984E-3</c:v>
                </c:pt>
                <c:pt idx="375">
                  <c:v>7.7480000000000248E-3</c:v>
                </c:pt>
                <c:pt idx="376">
                  <c:v>7.6810000000000133E-3</c:v>
                </c:pt>
                <c:pt idx="377">
                  <c:v>7.6479999999999994E-3</c:v>
                </c:pt>
                <c:pt idx="378">
                  <c:v>7.6229999999999978E-3</c:v>
                </c:pt>
                <c:pt idx="379">
                  <c:v>7.6040000000000014E-3</c:v>
                </c:pt>
                <c:pt idx="380">
                  <c:v>7.5740000000000182E-3</c:v>
                </c:pt>
                <c:pt idx="381">
                  <c:v>7.5460000000000214E-3</c:v>
                </c:pt>
                <c:pt idx="382">
                  <c:v>7.5109999999999994E-3</c:v>
                </c:pt>
                <c:pt idx="383">
                  <c:v>7.4790000000000446E-3</c:v>
                </c:pt>
                <c:pt idx="384">
                  <c:v>7.4290000000000207E-3</c:v>
                </c:pt>
                <c:pt idx="385">
                  <c:v>7.3989999999999993E-3</c:v>
                </c:pt>
                <c:pt idx="386">
                  <c:v>7.363999999999999E-3</c:v>
                </c:pt>
                <c:pt idx="387">
                  <c:v>7.3020000000000133E-3</c:v>
                </c:pt>
                <c:pt idx="388">
                  <c:v>7.2649999999999972E-3</c:v>
                </c:pt>
                <c:pt idx="389">
                  <c:v>7.2249999999999988E-3</c:v>
                </c:pt>
                <c:pt idx="390">
                  <c:v>7.1979999999999995E-3</c:v>
                </c:pt>
                <c:pt idx="391">
                  <c:v>7.193999999999999E-3</c:v>
                </c:pt>
                <c:pt idx="392">
                  <c:v>7.1400000000000014E-3</c:v>
                </c:pt>
                <c:pt idx="393">
                  <c:v>7.1029999999999982E-3</c:v>
                </c:pt>
                <c:pt idx="394">
                  <c:v>7.0859999999999994E-3</c:v>
                </c:pt>
                <c:pt idx="395">
                  <c:v>7.0629999999999998E-3</c:v>
                </c:pt>
                <c:pt idx="396">
                  <c:v>7.0300000000000206E-3</c:v>
                </c:pt>
                <c:pt idx="397">
                  <c:v>7.022999999999998E-3</c:v>
                </c:pt>
                <c:pt idx="398">
                  <c:v>6.9760000000000421E-3</c:v>
                </c:pt>
                <c:pt idx="399">
                  <c:v>6.9310000000000439E-3</c:v>
                </c:pt>
                <c:pt idx="400">
                  <c:v>6.9020000000000253E-3</c:v>
                </c:pt>
                <c:pt idx="401">
                  <c:v>6.8590000000000187E-3</c:v>
                </c:pt>
                <c:pt idx="402">
                  <c:v>6.8149999999999981E-3</c:v>
                </c:pt>
                <c:pt idx="403">
                  <c:v>6.7600000000000134E-3</c:v>
                </c:pt>
                <c:pt idx="404">
                  <c:v>6.7070000000000124E-3</c:v>
                </c:pt>
                <c:pt idx="405">
                  <c:v>6.6579999999999973E-3</c:v>
                </c:pt>
                <c:pt idx="406">
                  <c:v>6.5979999999999997E-3</c:v>
                </c:pt>
                <c:pt idx="407">
                  <c:v>6.5440000000000003E-3</c:v>
                </c:pt>
                <c:pt idx="408">
                  <c:v>6.4949999999999973E-3</c:v>
                </c:pt>
                <c:pt idx="409">
                  <c:v>6.4340000000000204E-3</c:v>
                </c:pt>
                <c:pt idx="410">
                  <c:v>6.3639999999999981E-3</c:v>
                </c:pt>
                <c:pt idx="411">
                  <c:v>6.2940000000000114E-3</c:v>
                </c:pt>
                <c:pt idx="412">
                  <c:v>6.2440000000000004E-3</c:v>
                </c:pt>
                <c:pt idx="413">
                  <c:v>6.2159999999999993E-3</c:v>
                </c:pt>
                <c:pt idx="414">
                  <c:v>6.2170000000000003E-3</c:v>
                </c:pt>
                <c:pt idx="415">
                  <c:v>6.251000000000023E-3</c:v>
                </c:pt>
                <c:pt idx="416">
                  <c:v>6.2800000000000312E-3</c:v>
                </c:pt>
                <c:pt idx="417">
                  <c:v>6.3729999999999993E-3</c:v>
                </c:pt>
                <c:pt idx="418">
                  <c:v>6.4200000000000134E-3</c:v>
                </c:pt>
                <c:pt idx="419">
                  <c:v>6.3589999999999983E-3</c:v>
                </c:pt>
                <c:pt idx="420">
                  <c:v>6.3589999999999983E-3</c:v>
                </c:pt>
                <c:pt idx="421">
                  <c:v>6.3539999999999994E-3</c:v>
                </c:pt>
                <c:pt idx="422">
                  <c:v>6.3469999999999993E-3</c:v>
                </c:pt>
                <c:pt idx="423">
                  <c:v>6.3400000000000114E-3</c:v>
                </c:pt>
                <c:pt idx="424">
                  <c:v>6.3310000000000232E-3</c:v>
                </c:pt>
                <c:pt idx="425">
                  <c:v>6.3189999999999982E-3</c:v>
                </c:pt>
                <c:pt idx="426">
                  <c:v>6.2970000000000014E-3</c:v>
                </c:pt>
                <c:pt idx="427">
                  <c:v>6.2850000000000223E-3</c:v>
                </c:pt>
                <c:pt idx="428">
                  <c:v>6.2720000000000241E-3</c:v>
                </c:pt>
                <c:pt idx="429">
                  <c:v>6.2600000000000034E-3</c:v>
                </c:pt>
                <c:pt idx="430">
                  <c:v>6.2380000000000291E-3</c:v>
                </c:pt>
                <c:pt idx="431">
                  <c:v>6.2209999999999974E-3</c:v>
                </c:pt>
                <c:pt idx="432">
                  <c:v>6.1989999999999962E-3</c:v>
                </c:pt>
                <c:pt idx="433">
                  <c:v>6.1859999999999971E-3</c:v>
                </c:pt>
                <c:pt idx="434">
                  <c:v>6.1730000000000196E-3</c:v>
                </c:pt>
                <c:pt idx="435">
                  <c:v>6.1379999999999994E-3</c:v>
                </c:pt>
                <c:pt idx="436">
                  <c:v>6.1330000000000134E-3</c:v>
                </c:pt>
                <c:pt idx="437">
                  <c:v>6.1109999999999984E-3</c:v>
                </c:pt>
                <c:pt idx="438">
                  <c:v>6.1039999999999983E-3</c:v>
                </c:pt>
                <c:pt idx="439">
                  <c:v>6.1140000000000005E-3</c:v>
                </c:pt>
                <c:pt idx="440">
                  <c:v>6.1130000000000004E-3</c:v>
                </c:pt>
                <c:pt idx="441">
                  <c:v>6.0949999999999963E-3</c:v>
                </c:pt>
                <c:pt idx="442">
                  <c:v>6.0790000000000366E-3</c:v>
                </c:pt>
                <c:pt idx="443">
                  <c:v>6.0760000000000215E-3</c:v>
                </c:pt>
                <c:pt idx="444">
                  <c:v>6.0780000000000287E-3</c:v>
                </c:pt>
                <c:pt idx="445">
                  <c:v>6.0880000000000179E-3</c:v>
                </c:pt>
                <c:pt idx="446">
                  <c:v>6.067999999999997E-3</c:v>
                </c:pt>
                <c:pt idx="447">
                  <c:v>6.0610000000000134E-3</c:v>
                </c:pt>
                <c:pt idx="448">
                  <c:v>6.0490000000000205E-3</c:v>
                </c:pt>
                <c:pt idx="449">
                  <c:v>6.0430000000000232E-3</c:v>
                </c:pt>
                <c:pt idx="450">
                  <c:v>6.0469999999999994E-3</c:v>
                </c:pt>
                <c:pt idx="451">
                  <c:v>6.0580000000000104E-3</c:v>
                </c:pt>
                <c:pt idx="452">
                  <c:v>6.0549999999999979E-3</c:v>
                </c:pt>
                <c:pt idx="453">
                  <c:v>6.0179999999999964E-3</c:v>
                </c:pt>
                <c:pt idx="454">
                  <c:v>6.0300000000000241E-3</c:v>
                </c:pt>
                <c:pt idx="455">
                  <c:v>6.0080000000000133E-3</c:v>
                </c:pt>
                <c:pt idx="456">
                  <c:v>6.0009999999999994E-3</c:v>
                </c:pt>
                <c:pt idx="457">
                  <c:v>5.9770000000000196E-3</c:v>
                </c:pt>
                <c:pt idx="458">
                  <c:v>5.9720000000000233E-3</c:v>
                </c:pt>
                <c:pt idx="459">
                  <c:v>5.9750000000000332E-3</c:v>
                </c:pt>
                <c:pt idx="460">
                  <c:v>5.9730000000000321E-3</c:v>
                </c:pt>
                <c:pt idx="461">
                  <c:v>5.9790000000000381E-3</c:v>
                </c:pt>
                <c:pt idx="462">
                  <c:v>5.9560000000000177E-3</c:v>
                </c:pt>
                <c:pt idx="463">
                  <c:v>5.9600000000000104E-3</c:v>
                </c:pt>
                <c:pt idx="464">
                  <c:v>5.9450000000000223E-3</c:v>
                </c:pt>
                <c:pt idx="465">
                  <c:v>5.9050000000000231E-3</c:v>
                </c:pt>
                <c:pt idx="466">
                  <c:v>5.9140000000000104E-3</c:v>
                </c:pt>
                <c:pt idx="467">
                  <c:v>5.9159999999999994E-3</c:v>
                </c:pt>
                <c:pt idx="468">
                  <c:v>5.9170000000000004E-3</c:v>
                </c:pt>
                <c:pt idx="469">
                  <c:v>5.8970000000000003E-3</c:v>
                </c:pt>
                <c:pt idx="470">
                  <c:v>5.8800000000000024E-3</c:v>
                </c:pt>
                <c:pt idx="471">
                  <c:v>5.8879999999999974E-3</c:v>
                </c:pt>
                <c:pt idx="472">
                  <c:v>5.8529999999999971E-3</c:v>
                </c:pt>
                <c:pt idx="473">
                  <c:v>5.8560000000000114E-3</c:v>
                </c:pt>
                <c:pt idx="474">
                  <c:v>5.8460000000000178E-3</c:v>
                </c:pt>
                <c:pt idx="475">
                  <c:v>5.8159999999999974E-3</c:v>
                </c:pt>
                <c:pt idx="476">
                  <c:v>5.7760000000000216E-3</c:v>
                </c:pt>
                <c:pt idx="477">
                  <c:v>5.7620000000000024E-3</c:v>
                </c:pt>
                <c:pt idx="478">
                  <c:v>5.7420000000000014E-3</c:v>
                </c:pt>
                <c:pt idx="479">
                  <c:v>5.7270000000000003E-3</c:v>
                </c:pt>
                <c:pt idx="480">
                  <c:v>5.6830000000000014E-3</c:v>
                </c:pt>
                <c:pt idx="481">
                  <c:v>5.6569999999999954E-3</c:v>
                </c:pt>
                <c:pt idx="482">
                  <c:v>5.6519999999999973E-3</c:v>
                </c:pt>
                <c:pt idx="483">
                  <c:v>5.5790000000000319E-3</c:v>
                </c:pt>
                <c:pt idx="484">
                  <c:v>5.5689999999999984E-3</c:v>
                </c:pt>
                <c:pt idx="485">
                  <c:v>5.5600000000000024E-3</c:v>
                </c:pt>
                <c:pt idx="486">
                  <c:v>5.4960000000000312E-3</c:v>
                </c:pt>
                <c:pt idx="487">
                  <c:v>5.4900000000000114E-3</c:v>
                </c:pt>
                <c:pt idx="488">
                  <c:v>5.4670000000000014E-3</c:v>
                </c:pt>
                <c:pt idx="489">
                  <c:v>5.392000000000001E-3</c:v>
                </c:pt>
                <c:pt idx="490">
                  <c:v>5.3430000000000014E-3</c:v>
                </c:pt>
                <c:pt idx="491">
                  <c:v>5.3119999999999973E-3</c:v>
                </c:pt>
                <c:pt idx="492">
                  <c:v>5.2820000000000124E-3</c:v>
                </c:pt>
                <c:pt idx="493">
                  <c:v>5.2330000000000267E-3</c:v>
                </c:pt>
                <c:pt idx="494">
                  <c:v>5.1859999999999962E-3</c:v>
                </c:pt>
                <c:pt idx="495">
                  <c:v>5.1350000000000024E-3</c:v>
                </c:pt>
                <c:pt idx="496">
                  <c:v>5.1000000000000004E-3</c:v>
                </c:pt>
                <c:pt idx="497">
                  <c:v>5.0540000000000003E-3</c:v>
                </c:pt>
                <c:pt idx="498">
                  <c:v>5.0490000000000196E-3</c:v>
                </c:pt>
                <c:pt idx="499">
                  <c:v>5.0100000000000014E-3</c:v>
                </c:pt>
                <c:pt idx="500">
                  <c:v>4.9900000000000231E-3</c:v>
                </c:pt>
                <c:pt idx="501">
                  <c:v>4.940000000000026E-3</c:v>
                </c:pt>
                <c:pt idx="502">
                  <c:v>4.8689999999999983E-3</c:v>
                </c:pt>
                <c:pt idx="503">
                  <c:v>4.826999999999998E-3</c:v>
                </c:pt>
                <c:pt idx="504">
                  <c:v>4.7670000000000004E-3</c:v>
                </c:pt>
                <c:pt idx="505">
                  <c:v>4.6630000000000013E-3</c:v>
                </c:pt>
                <c:pt idx="506">
                  <c:v>4.5699999999999994E-3</c:v>
                </c:pt>
                <c:pt idx="507">
                  <c:v>4.4500000000000034E-3</c:v>
                </c:pt>
                <c:pt idx="508">
                  <c:v>4.3179999999999963E-3</c:v>
                </c:pt>
                <c:pt idx="509">
                  <c:v>4.1720000000000004E-3</c:v>
                </c:pt>
                <c:pt idx="510">
                  <c:v>4.0059999999999974E-3</c:v>
                </c:pt>
                <c:pt idx="511">
                  <c:v>3.8420000000000012E-3</c:v>
                </c:pt>
                <c:pt idx="512">
                  <c:v>3.6370000000000157E-3</c:v>
                </c:pt>
                <c:pt idx="513">
                  <c:v>3.400000000000012E-3</c:v>
                </c:pt>
                <c:pt idx="514">
                  <c:v>3.108000000000014E-3</c:v>
                </c:pt>
                <c:pt idx="515">
                  <c:v>2.769000000000011E-3</c:v>
                </c:pt>
                <c:pt idx="516">
                  <c:v>2.4069999999999994E-3</c:v>
                </c:pt>
                <c:pt idx="517">
                  <c:v>1.9799999999999961E-3</c:v>
                </c:pt>
                <c:pt idx="518">
                  <c:v>1.5210000000000041E-3</c:v>
                </c:pt>
                <c:pt idx="519">
                  <c:v>1.0539999999999994E-3</c:v>
                </c:pt>
                <c:pt idx="520">
                  <c:v>6.0800000000000112E-4</c:v>
                </c:pt>
                <c:pt idx="521">
                  <c:v>2.5499999999999855E-4</c:v>
                </c:pt>
                <c:pt idx="522">
                  <c:v>4.399999999999575E-5</c:v>
                </c:pt>
                <c:pt idx="523">
                  <c:v>0</c:v>
                </c:pt>
                <c:pt idx="524">
                  <c:v>1.3900000000000124E-4</c:v>
                </c:pt>
                <c:pt idx="525">
                  <c:v>3.7999999999999997E-4</c:v>
                </c:pt>
                <c:pt idx="526">
                  <c:v>6.8199999999999815E-4</c:v>
                </c:pt>
                <c:pt idx="527">
                  <c:v>1.0079999999999918E-3</c:v>
                </c:pt>
                <c:pt idx="528">
                  <c:v>1.2990000000000041E-3</c:v>
                </c:pt>
                <c:pt idx="529">
                  <c:v>1.5519999999999978E-3</c:v>
                </c:pt>
                <c:pt idx="530">
                  <c:v>1.7309999999999964E-3</c:v>
                </c:pt>
                <c:pt idx="531">
                  <c:v>1.8810000000000077E-3</c:v>
                </c:pt>
                <c:pt idx="532">
                  <c:v>1.9959999999999982E-3</c:v>
                </c:pt>
                <c:pt idx="533">
                  <c:v>2.0500000000000002E-3</c:v>
                </c:pt>
                <c:pt idx="534">
                  <c:v>2.0960000000000006E-3</c:v>
                </c:pt>
                <c:pt idx="535">
                  <c:v>2.0840000000000012E-3</c:v>
                </c:pt>
                <c:pt idx="536">
                  <c:v>2.0660000000000001E-3</c:v>
                </c:pt>
                <c:pt idx="537">
                  <c:v>2.0319999999999991E-3</c:v>
                </c:pt>
                <c:pt idx="538">
                  <c:v>1.9789999999999981E-3</c:v>
                </c:pt>
                <c:pt idx="539">
                  <c:v>1.935000000000007E-3</c:v>
                </c:pt>
                <c:pt idx="540">
                  <c:v>1.903999999999996E-3</c:v>
                </c:pt>
                <c:pt idx="541">
                  <c:v>1.8509999999999985E-3</c:v>
                </c:pt>
                <c:pt idx="542">
                  <c:v>1.7859999999999959E-3</c:v>
                </c:pt>
                <c:pt idx="543">
                  <c:v>1.7389999999999975E-3</c:v>
                </c:pt>
                <c:pt idx="544">
                  <c:v>1.7239999999999964E-3</c:v>
                </c:pt>
                <c:pt idx="545">
                  <c:v>1.7239999999999964E-3</c:v>
                </c:pt>
                <c:pt idx="546">
                  <c:v>1.6959999999999961E-3</c:v>
                </c:pt>
                <c:pt idx="547">
                  <c:v>1.6549999999999981E-3</c:v>
                </c:pt>
                <c:pt idx="548">
                  <c:v>1.6529999999999961E-3</c:v>
                </c:pt>
                <c:pt idx="549">
                  <c:v>1.6469999999999961E-3</c:v>
                </c:pt>
                <c:pt idx="550">
                  <c:v>1.7029999999999962E-3</c:v>
                </c:pt>
                <c:pt idx="551">
                  <c:v>1.7010000000000059E-3</c:v>
                </c:pt>
                <c:pt idx="552">
                  <c:v>1.6970000000000032E-3</c:v>
                </c:pt>
                <c:pt idx="553">
                  <c:v>1.7420000000000063E-3</c:v>
                </c:pt>
                <c:pt idx="554">
                  <c:v>1.812999999999996E-3</c:v>
                </c:pt>
                <c:pt idx="555">
                  <c:v>1.8650000000000045E-3</c:v>
                </c:pt>
                <c:pt idx="556">
                  <c:v>1.9080000000000099E-3</c:v>
                </c:pt>
                <c:pt idx="557">
                  <c:v>1.9759999999999986E-3</c:v>
                </c:pt>
                <c:pt idx="558">
                  <c:v>2.0290000000000052E-3</c:v>
                </c:pt>
                <c:pt idx="559">
                  <c:v>2.0810000000000052E-3</c:v>
                </c:pt>
                <c:pt idx="560">
                  <c:v>2.1179999999999992E-3</c:v>
                </c:pt>
                <c:pt idx="561">
                  <c:v>2.1680000000000098E-3</c:v>
                </c:pt>
                <c:pt idx="562">
                  <c:v>2.2029999999999992E-3</c:v>
                </c:pt>
                <c:pt idx="563">
                  <c:v>2.2490000000000092E-3</c:v>
                </c:pt>
                <c:pt idx="564">
                  <c:v>2.2620000000000092E-3</c:v>
                </c:pt>
                <c:pt idx="565">
                  <c:v>2.2600000000000098E-3</c:v>
                </c:pt>
                <c:pt idx="566">
                  <c:v>2.2729999999999972E-3</c:v>
                </c:pt>
                <c:pt idx="567">
                  <c:v>2.2410000000000012E-3</c:v>
                </c:pt>
                <c:pt idx="568">
                  <c:v>2.2500000000000011E-3</c:v>
                </c:pt>
                <c:pt idx="569">
                  <c:v>2.2450000000000052E-3</c:v>
                </c:pt>
                <c:pt idx="570">
                  <c:v>2.2400000000000102E-3</c:v>
                </c:pt>
                <c:pt idx="571">
                  <c:v>2.1740000000000002E-3</c:v>
                </c:pt>
                <c:pt idx="572">
                  <c:v>2.1710000000000002E-3</c:v>
                </c:pt>
                <c:pt idx="573">
                  <c:v>2.1510000000000001E-3</c:v>
                </c:pt>
                <c:pt idx="574">
                  <c:v>2.1129999999999981E-3</c:v>
                </c:pt>
                <c:pt idx="575">
                  <c:v>2.0599999999999993E-3</c:v>
                </c:pt>
                <c:pt idx="576">
                  <c:v>1.974999999999998E-3</c:v>
                </c:pt>
                <c:pt idx="577">
                  <c:v>1.9220000000000109E-3</c:v>
                </c:pt>
                <c:pt idx="578">
                  <c:v>1.8260000000000095E-3</c:v>
                </c:pt>
                <c:pt idx="579">
                  <c:v>1.7550000000000046E-3</c:v>
                </c:pt>
                <c:pt idx="580">
                  <c:v>1.6399999999999956E-3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'UV 12 DMF EtOH '!$N$1</c:f>
              <c:strCache>
                <c:ptCount val="1"/>
                <c:pt idx="0">
                  <c:v>30 min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'!$N$2:$N$582</c:f>
              <c:numCache>
                <c:formatCode>General</c:formatCode>
                <c:ptCount val="581"/>
                <c:pt idx="0">
                  <c:v>2.9350729999999889</c:v>
                </c:pt>
                <c:pt idx="1">
                  <c:v>2.8175970000000001</c:v>
                </c:pt>
                <c:pt idx="2">
                  <c:v>3.3989569999999967</c:v>
                </c:pt>
                <c:pt idx="3">
                  <c:v>3.192129</c:v>
                </c:pt>
                <c:pt idx="4">
                  <c:v>2.7876460000000001</c:v>
                </c:pt>
                <c:pt idx="5">
                  <c:v>2.8791610000000003</c:v>
                </c:pt>
                <c:pt idx="6">
                  <c:v>2.7633590000000012</c:v>
                </c:pt>
                <c:pt idx="7">
                  <c:v>2.6882239999999999</c:v>
                </c:pt>
                <c:pt idx="8">
                  <c:v>2.6338539999999977</c:v>
                </c:pt>
                <c:pt idx="9">
                  <c:v>2.5653170000000012</c:v>
                </c:pt>
                <c:pt idx="10">
                  <c:v>2.4351089999999909</c:v>
                </c:pt>
                <c:pt idx="11">
                  <c:v>2.4158699999999862</c:v>
                </c:pt>
                <c:pt idx="12">
                  <c:v>2.360379</c:v>
                </c:pt>
                <c:pt idx="13">
                  <c:v>2.3285449999999988</c:v>
                </c:pt>
                <c:pt idx="14">
                  <c:v>2.2553369999999999</c:v>
                </c:pt>
                <c:pt idx="15">
                  <c:v>2.1799519999999997</c:v>
                </c:pt>
                <c:pt idx="16">
                  <c:v>2.122658999999989</c:v>
                </c:pt>
                <c:pt idx="17">
                  <c:v>2.0038749999999999</c:v>
                </c:pt>
                <c:pt idx="18">
                  <c:v>1.9187570000000056</c:v>
                </c:pt>
                <c:pt idx="19">
                  <c:v>1.8604419999999999</c:v>
                </c:pt>
                <c:pt idx="20">
                  <c:v>1.7992679999999999</c:v>
                </c:pt>
                <c:pt idx="21">
                  <c:v>1.742389</c:v>
                </c:pt>
                <c:pt idx="22">
                  <c:v>1.688914</c:v>
                </c:pt>
                <c:pt idx="23">
                  <c:v>1.6389449999999999</c:v>
                </c:pt>
                <c:pt idx="24">
                  <c:v>1.6013899999999999</c:v>
                </c:pt>
                <c:pt idx="25">
                  <c:v>1.5550309999999998</c:v>
                </c:pt>
                <c:pt idx="26">
                  <c:v>1.518486</c:v>
                </c:pt>
                <c:pt idx="27">
                  <c:v>1.4856529999999999</c:v>
                </c:pt>
                <c:pt idx="28">
                  <c:v>1.4528399999999948</c:v>
                </c:pt>
                <c:pt idx="29">
                  <c:v>1.4230579999999999</c:v>
                </c:pt>
                <c:pt idx="30">
                  <c:v>1.4002059999999998</c:v>
                </c:pt>
                <c:pt idx="31">
                  <c:v>1.372681</c:v>
                </c:pt>
                <c:pt idx="32">
                  <c:v>1.3293739999999998</c:v>
                </c:pt>
                <c:pt idx="33">
                  <c:v>1.301437</c:v>
                </c:pt>
                <c:pt idx="34">
                  <c:v>1.2815759999999998</c:v>
                </c:pt>
                <c:pt idx="35">
                  <c:v>1.257088</c:v>
                </c:pt>
                <c:pt idx="36">
                  <c:v>1.2336139999999998</c:v>
                </c:pt>
                <c:pt idx="37">
                  <c:v>1.2168619999999948</c:v>
                </c:pt>
                <c:pt idx="38">
                  <c:v>1.1979039999999999</c:v>
                </c:pt>
                <c:pt idx="39">
                  <c:v>1.1840130000000051</c:v>
                </c:pt>
                <c:pt idx="40">
                  <c:v>1.1648470000000046</c:v>
                </c:pt>
                <c:pt idx="41">
                  <c:v>1.1492289999999998</c:v>
                </c:pt>
                <c:pt idx="42">
                  <c:v>1.127702</c:v>
                </c:pt>
                <c:pt idx="43">
                  <c:v>1.1089789999999999</c:v>
                </c:pt>
                <c:pt idx="44">
                  <c:v>1.09137</c:v>
                </c:pt>
                <c:pt idx="45">
                  <c:v>1.0751299999999948</c:v>
                </c:pt>
                <c:pt idx="46">
                  <c:v>1.0580909999999999</c:v>
                </c:pt>
                <c:pt idx="47">
                  <c:v>1.0292229999999998</c:v>
                </c:pt>
                <c:pt idx="48">
                  <c:v>1.0076879999999999</c:v>
                </c:pt>
                <c:pt idx="49">
                  <c:v>0.99165999999999999</c:v>
                </c:pt>
                <c:pt idx="50">
                  <c:v>0.97635800000000061</c:v>
                </c:pt>
                <c:pt idx="51">
                  <c:v>0.96049499999999999</c:v>
                </c:pt>
                <c:pt idx="52">
                  <c:v>0.94382900000000303</c:v>
                </c:pt>
                <c:pt idx="53">
                  <c:v>0.92772100000000268</c:v>
                </c:pt>
                <c:pt idx="54">
                  <c:v>0.91148499999999766</c:v>
                </c:pt>
                <c:pt idx="55">
                  <c:v>0.89615400000000001</c:v>
                </c:pt>
                <c:pt idx="56">
                  <c:v>0.88255099999999731</c:v>
                </c:pt>
                <c:pt idx="57">
                  <c:v>0.86757400000000062</c:v>
                </c:pt>
                <c:pt idx="58">
                  <c:v>0.85347499999999998</c:v>
                </c:pt>
                <c:pt idx="59">
                  <c:v>0.83874600000000232</c:v>
                </c:pt>
                <c:pt idx="60">
                  <c:v>0.82529399999999997</c:v>
                </c:pt>
                <c:pt idx="61">
                  <c:v>0.81275399999999998</c:v>
                </c:pt>
                <c:pt idx="62">
                  <c:v>0.80074699999999999</c:v>
                </c:pt>
                <c:pt idx="63">
                  <c:v>0.78283900000000062</c:v>
                </c:pt>
                <c:pt idx="64">
                  <c:v>0.767316</c:v>
                </c:pt>
                <c:pt idx="65">
                  <c:v>0.75351999999999997</c:v>
                </c:pt>
                <c:pt idx="66">
                  <c:v>0.74327300000000063</c:v>
                </c:pt>
                <c:pt idx="67">
                  <c:v>0.73450000000000004</c:v>
                </c:pt>
                <c:pt idx="68">
                  <c:v>0.72302500000000303</c:v>
                </c:pt>
                <c:pt idx="69">
                  <c:v>0.71208400000000005</c:v>
                </c:pt>
                <c:pt idx="70">
                  <c:v>0.70296500000000062</c:v>
                </c:pt>
                <c:pt idx="71">
                  <c:v>0.69347800000000004</c:v>
                </c:pt>
                <c:pt idx="72">
                  <c:v>0.68513500000000005</c:v>
                </c:pt>
                <c:pt idx="73">
                  <c:v>0.67769400000000524</c:v>
                </c:pt>
                <c:pt idx="74">
                  <c:v>0.67053600000000002</c:v>
                </c:pt>
                <c:pt idx="75">
                  <c:v>0.66212800000000305</c:v>
                </c:pt>
                <c:pt idx="76">
                  <c:v>0.65408299999999997</c:v>
                </c:pt>
                <c:pt idx="77">
                  <c:v>0.64661299999999999</c:v>
                </c:pt>
                <c:pt idx="78">
                  <c:v>0.63599600000000256</c:v>
                </c:pt>
                <c:pt idx="79">
                  <c:v>0.62515399999999999</c:v>
                </c:pt>
                <c:pt idx="80">
                  <c:v>0.61804400000000304</c:v>
                </c:pt>
                <c:pt idx="81">
                  <c:v>0.61087500000000361</c:v>
                </c:pt>
                <c:pt idx="82">
                  <c:v>0.60527100000000256</c:v>
                </c:pt>
                <c:pt idx="83">
                  <c:v>0.59823899999999719</c:v>
                </c:pt>
                <c:pt idx="84">
                  <c:v>0.59119100000000002</c:v>
                </c:pt>
                <c:pt idx="85">
                  <c:v>0.58642699999999648</c:v>
                </c:pt>
                <c:pt idx="86">
                  <c:v>0.58100399999999708</c:v>
                </c:pt>
                <c:pt idx="87">
                  <c:v>0.57496199999999997</c:v>
                </c:pt>
                <c:pt idx="88">
                  <c:v>0.57040199999999996</c:v>
                </c:pt>
                <c:pt idx="89">
                  <c:v>0.56581800000000004</c:v>
                </c:pt>
                <c:pt idx="90">
                  <c:v>0.55910100000000063</c:v>
                </c:pt>
                <c:pt idx="91">
                  <c:v>0.55362100000000303</c:v>
                </c:pt>
                <c:pt idx="92">
                  <c:v>0.54853499999999766</c:v>
                </c:pt>
                <c:pt idx="93">
                  <c:v>0.54391800000000001</c:v>
                </c:pt>
                <c:pt idx="94">
                  <c:v>0.53788900000000062</c:v>
                </c:pt>
                <c:pt idx="95">
                  <c:v>0.53070000000000062</c:v>
                </c:pt>
                <c:pt idx="96">
                  <c:v>0.52595800000000004</c:v>
                </c:pt>
                <c:pt idx="97">
                  <c:v>0.52172900000000233</c:v>
                </c:pt>
                <c:pt idx="98">
                  <c:v>0.51794799999999996</c:v>
                </c:pt>
                <c:pt idx="99">
                  <c:v>0.51464900000000291</c:v>
                </c:pt>
                <c:pt idx="100">
                  <c:v>0.51238399999999695</c:v>
                </c:pt>
                <c:pt idx="101">
                  <c:v>0.50946899999999695</c:v>
                </c:pt>
                <c:pt idx="102">
                  <c:v>0.50328599999999957</c:v>
                </c:pt>
                <c:pt idx="103">
                  <c:v>0.50369200000000003</c:v>
                </c:pt>
                <c:pt idx="104">
                  <c:v>0.50181599999999948</c:v>
                </c:pt>
                <c:pt idx="105">
                  <c:v>0.4969060000000014</c:v>
                </c:pt>
                <c:pt idx="106">
                  <c:v>0.49258400000000152</c:v>
                </c:pt>
                <c:pt idx="107">
                  <c:v>0.49326700000000001</c:v>
                </c:pt>
                <c:pt idx="108">
                  <c:v>0.48673099999999997</c:v>
                </c:pt>
                <c:pt idx="109">
                  <c:v>0.48701200000000117</c:v>
                </c:pt>
                <c:pt idx="110">
                  <c:v>0.48550700000000002</c:v>
                </c:pt>
                <c:pt idx="111">
                  <c:v>0.48325600000000002</c:v>
                </c:pt>
                <c:pt idx="112">
                  <c:v>0.48045300000000002</c:v>
                </c:pt>
                <c:pt idx="113">
                  <c:v>0.47733500000000001</c:v>
                </c:pt>
                <c:pt idx="114">
                  <c:v>0.47645100000000001</c:v>
                </c:pt>
                <c:pt idx="115">
                  <c:v>0.47609500000000005</c:v>
                </c:pt>
                <c:pt idx="116">
                  <c:v>0.47437600000000152</c:v>
                </c:pt>
                <c:pt idx="117">
                  <c:v>0.47196200000000038</c:v>
                </c:pt>
                <c:pt idx="118">
                  <c:v>0.47095500000000001</c:v>
                </c:pt>
                <c:pt idx="119">
                  <c:v>0.46893400000000002</c:v>
                </c:pt>
                <c:pt idx="120">
                  <c:v>0.46790600000000032</c:v>
                </c:pt>
                <c:pt idx="121">
                  <c:v>0.46569099999999997</c:v>
                </c:pt>
                <c:pt idx="122">
                  <c:v>0.46575500000000003</c:v>
                </c:pt>
                <c:pt idx="123">
                  <c:v>0.464258</c:v>
                </c:pt>
                <c:pt idx="124">
                  <c:v>0.46370500000000003</c:v>
                </c:pt>
                <c:pt idx="125">
                  <c:v>0.46207000000000031</c:v>
                </c:pt>
                <c:pt idx="126">
                  <c:v>0.46057100000000001</c:v>
                </c:pt>
                <c:pt idx="127">
                  <c:v>0.45868100000000001</c:v>
                </c:pt>
                <c:pt idx="128">
                  <c:v>0.45855000000000001</c:v>
                </c:pt>
                <c:pt idx="129">
                  <c:v>0.45725499999999997</c:v>
                </c:pt>
                <c:pt idx="130">
                  <c:v>0.45503400000000005</c:v>
                </c:pt>
                <c:pt idx="131">
                  <c:v>0.45009099999999996</c:v>
                </c:pt>
                <c:pt idx="132">
                  <c:v>0.44764299999999996</c:v>
                </c:pt>
                <c:pt idx="133">
                  <c:v>0.44545800000000002</c:v>
                </c:pt>
                <c:pt idx="134">
                  <c:v>0.44262800000000002</c:v>
                </c:pt>
                <c:pt idx="135">
                  <c:v>0.44045300000000004</c:v>
                </c:pt>
                <c:pt idx="136">
                  <c:v>0.43752800000000186</c:v>
                </c:pt>
                <c:pt idx="137">
                  <c:v>0.43435400000000152</c:v>
                </c:pt>
                <c:pt idx="138">
                  <c:v>0.43094900000000008</c:v>
                </c:pt>
                <c:pt idx="139">
                  <c:v>0.42855600000000038</c:v>
                </c:pt>
                <c:pt idx="140">
                  <c:v>0.42508600000000152</c:v>
                </c:pt>
                <c:pt idx="141">
                  <c:v>0.42130400000000134</c:v>
                </c:pt>
                <c:pt idx="142">
                  <c:v>0.41805100000000001</c:v>
                </c:pt>
                <c:pt idx="143">
                  <c:v>0.41448300000000032</c:v>
                </c:pt>
                <c:pt idx="144">
                  <c:v>0.41059000000000001</c:v>
                </c:pt>
                <c:pt idx="145">
                  <c:v>0.40643800000000002</c:v>
                </c:pt>
                <c:pt idx="146">
                  <c:v>0.40226600000000001</c:v>
                </c:pt>
                <c:pt idx="147">
                  <c:v>0.39547900000000152</c:v>
                </c:pt>
                <c:pt idx="148">
                  <c:v>0.39103100000000002</c:v>
                </c:pt>
                <c:pt idx="149">
                  <c:v>0.38672800000000151</c:v>
                </c:pt>
                <c:pt idx="150">
                  <c:v>0.38106200000000134</c:v>
                </c:pt>
                <c:pt idx="151">
                  <c:v>0.37597200000000186</c:v>
                </c:pt>
                <c:pt idx="152">
                  <c:v>0.37249700000000002</c:v>
                </c:pt>
                <c:pt idx="153">
                  <c:v>0.36893300000000001</c:v>
                </c:pt>
                <c:pt idx="154">
                  <c:v>0.36495500000000008</c:v>
                </c:pt>
                <c:pt idx="155">
                  <c:v>0.36088600000000215</c:v>
                </c:pt>
                <c:pt idx="156">
                  <c:v>0.35709600000000002</c:v>
                </c:pt>
                <c:pt idx="157">
                  <c:v>0.35304200000000002</c:v>
                </c:pt>
                <c:pt idx="158">
                  <c:v>0.34926000000000001</c:v>
                </c:pt>
                <c:pt idx="159">
                  <c:v>0.34574200000000005</c:v>
                </c:pt>
                <c:pt idx="160">
                  <c:v>0.341505</c:v>
                </c:pt>
                <c:pt idx="161">
                  <c:v>0.33813500000000002</c:v>
                </c:pt>
                <c:pt idx="162">
                  <c:v>0.33440000000000186</c:v>
                </c:pt>
                <c:pt idx="163">
                  <c:v>0.33102200000000215</c:v>
                </c:pt>
                <c:pt idx="164">
                  <c:v>0.32800000000000135</c:v>
                </c:pt>
                <c:pt idx="165">
                  <c:v>0.32448200000000216</c:v>
                </c:pt>
                <c:pt idx="166">
                  <c:v>0.31893900000000008</c:v>
                </c:pt>
                <c:pt idx="167">
                  <c:v>0.31535500000000088</c:v>
                </c:pt>
                <c:pt idx="168">
                  <c:v>0.31240100000000032</c:v>
                </c:pt>
                <c:pt idx="169">
                  <c:v>0.30978600000000134</c:v>
                </c:pt>
                <c:pt idx="170">
                  <c:v>0.30723100000000003</c:v>
                </c:pt>
                <c:pt idx="171">
                  <c:v>0.30415200000000031</c:v>
                </c:pt>
                <c:pt idx="172">
                  <c:v>0.30191600000000152</c:v>
                </c:pt>
                <c:pt idx="173">
                  <c:v>0.29948000000000152</c:v>
                </c:pt>
                <c:pt idx="174">
                  <c:v>0.29668300000000031</c:v>
                </c:pt>
                <c:pt idx="175">
                  <c:v>0.294211</c:v>
                </c:pt>
                <c:pt idx="176">
                  <c:v>0.29167400000000032</c:v>
                </c:pt>
                <c:pt idx="177">
                  <c:v>0.28917000000000032</c:v>
                </c:pt>
                <c:pt idx="178">
                  <c:v>0.28679299999999996</c:v>
                </c:pt>
                <c:pt idx="179">
                  <c:v>0.28404600000000002</c:v>
                </c:pt>
                <c:pt idx="180">
                  <c:v>0.27900700000000001</c:v>
                </c:pt>
                <c:pt idx="181">
                  <c:v>0.27656800000000031</c:v>
                </c:pt>
                <c:pt idx="182">
                  <c:v>0.27393000000000001</c:v>
                </c:pt>
                <c:pt idx="183">
                  <c:v>0.271592</c:v>
                </c:pt>
                <c:pt idx="184">
                  <c:v>0.26868500000000001</c:v>
                </c:pt>
                <c:pt idx="185">
                  <c:v>0.2660010000000001</c:v>
                </c:pt>
                <c:pt idx="186">
                  <c:v>0.26323399999999997</c:v>
                </c:pt>
                <c:pt idx="187">
                  <c:v>0.26070099999999996</c:v>
                </c:pt>
                <c:pt idx="188">
                  <c:v>0.25791600000000031</c:v>
                </c:pt>
                <c:pt idx="189">
                  <c:v>0.25507300000000011</c:v>
                </c:pt>
                <c:pt idx="190">
                  <c:v>0.25243600000000005</c:v>
                </c:pt>
                <c:pt idx="191">
                  <c:v>0.24946800000000108</c:v>
                </c:pt>
                <c:pt idx="192">
                  <c:v>0.24678100000000044</c:v>
                </c:pt>
                <c:pt idx="193">
                  <c:v>0.24362399999999998</c:v>
                </c:pt>
                <c:pt idx="194">
                  <c:v>0.24078600000000044</c:v>
                </c:pt>
                <c:pt idx="195">
                  <c:v>0.23800199999999999</c:v>
                </c:pt>
                <c:pt idx="196">
                  <c:v>0.23227699999999998</c:v>
                </c:pt>
                <c:pt idx="197">
                  <c:v>0.22863799999999998</c:v>
                </c:pt>
                <c:pt idx="198">
                  <c:v>0.22570199999999999</c:v>
                </c:pt>
                <c:pt idx="199">
                  <c:v>0.222361</c:v>
                </c:pt>
                <c:pt idx="200">
                  <c:v>0.21948500000000079</c:v>
                </c:pt>
                <c:pt idx="201">
                  <c:v>0.21606700000000068</c:v>
                </c:pt>
                <c:pt idx="202">
                  <c:v>0.21275900000000061</c:v>
                </c:pt>
                <c:pt idx="203">
                  <c:v>0.20937599999999998</c:v>
                </c:pt>
                <c:pt idx="204">
                  <c:v>0.20599000000000067</c:v>
                </c:pt>
                <c:pt idx="205">
                  <c:v>0.202623</c:v>
                </c:pt>
                <c:pt idx="206">
                  <c:v>0.19903399999999999</c:v>
                </c:pt>
                <c:pt idx="207">
                  <c:v>0.19562199999999988</c:v>
                </c:pt>
                <c:pt idx="208">
                  <c:v>0.192081</c:v>
                </c:pt>
                <c:pt idx="209">
                  <c:v>0.18858500000000061</c:v>
                </c:pt>
                <c:pt idx="210">
                  <c:v>0.18504000000000079</c:v>
                </c:pt>
                <c:pt idx="211">
                  <c:v>0.17859200000000044</c:v>
                </c:pt>
                <c:pt idx="212">
                  <c:v>0.17434100000000041</c:v>
                </c:pt>
                <c:pt idx="213">
                  <c:v>0.17082600000000001</c:v>
                </c:pt>
                <c:pt idx="214">
                  <c:v>0.167189</c:v>
                </c:pt>
                <c:pt idx="215">
                  <c:v>0.16372899999999999</c:v>
                </c:pt>
                <c:pt idx="216">
                  <c:v>0.16018099999999988</c:v>
                </c:pt>
                <c:pt idx="217">
                  <c:v>0.15656700000000079</c:v>
                </c:pt>
                <c:pt idx="218">
                  <c:v>0.15306900000000082</c:v>
                </c:pt>
                <c:pt idx="219">
                  <c:v>0.14975700000000061</c:v>
                </c:pt>
                <c:pt idx="220">
                  <c:v>0.14626000000000061</c:v>
                </c:pt>
                <c:pt idx="221">
                  <c:v>0.14289299999999999</c:v>
                </c:pt>
                <c:pt idx="222">
                  <c:v>0.13961999999999999</c:v>
                </c:pt>
                <c:pt idx="223">
                  <c:v>0.13652800000000001</c:v>
                </c:pt>
                <c:pt idx="224">
                  <c:v>0.13337599999999997</c:v>
                </c:pt>
                <c:pt idx="225">
                  <c:v>0.13023299999999999</c:v>
                </c:pt>
                <c:pt idx="226">
                  <c:v>0.12737699999999988</c:v>
                </c:pt>
                <c:pt idx="227">
                  <c:v>0.12260099999999999</c:v>
                </c:pt>
                <c:pt idx="228">
                  <c:v>0.11878200000000012</c:v>
                </c:pt>
                <c:pt idx="229">
                  <c:v>0.11611399999999998</c:v>
                </c:pt>
                <c:pt idx="230">
                  <c:v>0.11359100000000009</c:v>
                </c:pt>
                <c:pt idx="231">
                  <c:v>0.111128</c:v>
                </c:pt>
                <c:pt idx="232">
                  <c:v>0.10877200000000041</c:v>
                </c:pt>
                <c:pt idx="233">
                  <c:v>0.10660900000000002</c:v>
                </c:pt>
                <c:pt idx="234">
                  <c:v>0.10441700000000001</c:v>
                </c:pt>
                <c:pt idx="235">
                  <c:v>0.10219200000000034</c:v>
                </c:pt>
                <c:pt idx="236">
                  <c:v>0.10008900000000001</c:v>
                </c:pt>
                <c:pt idx="237">
                  <c:v>9.8247000000000043E-2</c:v>
                </c:pt>
                <c:pt idx="238">
                  <c:v>9.6307000000000004E-2</c:v>
                </c:pt>
                <c:pt idx="239">
                  <c:v>9.4455000000000067E-2</c:v>
                </c:pt>
                <c:pt idx="240">
                  <c:v>9.2820000000000027E-2</c:v>
                </c:pt>
                <c:pt idx="241">
                  <c:v>9.1176000000000007E-2</c:v>
                </c:pt>
                <c:pt idx="242">
                  <c:v>8.8643000000000027E-2</c:v>
                </c:pt>
                <c:pt idx="243">
                  <c:v>8.649900000000002E-2</c:v>
                </c:pt>
                <c:pt idx="244">
                  <c:v>8.5064000000000264E-2</c:v>
                </c:pt>
                <c:pt idx="245">
                  <c:v>8.3645000000000552E-2</c:v>
                </c:pt>
                <c:pt idx="246">
                  <c:v>8.2322999999999993E-2</c:v>
                </c:pt>
                <c:pt idx="247">
                  <c:v>8.1068000000000001E-2</c:v>
                </c:pt>
                <c:pt idx="248">
                  <c:v>7.9947999999999991E-2</c:v>
                </c:pt>
                <c:pt idx="249">
                  <c:v>7.8781999999999991E-2</c:v>
                </c:pt>
                <c:pt idx="250">
                  <c:v>7.6775999999999997E-2</c:v>
                </c:pt>
                <c:pt idx="251">
                  <c:v>7.582800000000002E-2</c:v>
                </c:pt>
                <c:pt idx="252">
                  <c:v>7.4712000000000514E-2</c:v>
                </c:pt>
                <c:pt idx="253">
                  <c:v>7.3891999999999999E-2</c:v>
                </c:pt>
                <c:pt idx="254">
                  <c:v>7.3018000000000013E-2</c:v>
                </c:pt>
                <c:pt idx="255">
                  <c:v>7.1915000000000007E-2</c:v>
                </c:pt>
                <c:pt idx="256">
                  <c:v>7.0870000000000002E-2</c:v>
                </c:pt>
                <c:pt idx="257">
                  <c:v>7.0338000000000039E-2</c:v>
                </c:pt>
                <c:pt idx="258">
                  <c:v>6.9403000000000034E-2</c:v>
                </c:pt>
                <c:pt idx="259">
                  <c:v>6.8359000000000003E-2</c:v>
                </c:pt>
                <c:pt idx="260">
                  <c:v>6.7678000000000002E-2</c:v>
                </c:pt>
                <c:pt idx="261">
                  <c:v>6.7055000000000003E-2</c:v>
                </c:pt>
                <c:pt idx="262">
                  <c:v>6.612599999999999E-2</c:v>
                </c:pt>
                <c:pt idx="263">
                  <c:v>6.5517999999999993E-2</c:v>
                </c:pt>
                <c:pt idx="264">
                  <c:v>6.4758000000000024E-2</c:v>
                </c:pt>
                <c:pt idx="265">
                  <c:v>6.4204000000000011E-2</c:v>
                </c:pt>
                <c:pt idx="266">
                  <c:v>6.2868000000000104E-2</c:v>
                </c:pt>
                <c:pt idx="267">
                  <c:v>6.1981000000000001E-2</c:v>
                </c:pt>
                <c:pt idx="268">
                  <c:v>6.1373000000000004E-2</c:v>
                </c:pt>
                <c:pt idx="269">
                  <c:v>6.0819000000000033E-2</c:v>
                </c:pt>
                <c:pt idx="270">
                  <c:v>6.0109999999999997E-2</c:v>
                </c:pt>
                <c:pt idx="271">
                  <c:v>5.9463000000000328E-2</c:v>
                </c:pt>
                <c:pt idx="272">
                  <c:v>5.9029999999999999E-2</c:v>
                </c:pt>
                <c:pt idx="273">
                  <c:v>5.8312000000000329E-2</c:v>
                </c:pt>
                <c:pt idx="274">
                  <c:v>5.7696000000000205E-2</c:v>
                </c:pt>
                <c:pt idx="275">
                  <c:v>5.7149999999999999E-2</c:v>
                </c:pt>
                <c:pt idx="276">
                  <c:v>5.6693000000000014E-2</c:v>
                </c:pt>
                <c:pt idx="277">
                  <c:v>5.6133000000000002E-2</c:v>
                </c:pt>
                <c:pt idx="278">
                  <c:v>5.5538000000000004E-2</c:v>
                </c:pt>
                <c:pt idx="279">
                  <c:v>5.4944000000000014E-2</c:v>
                </c:pt>
                <c:pt idx="280">
                  <c:v>5.4396000000000437E-2</c:v>
                </c:pt>
                <c:pt idx="281">
                  <c:v>5.3543E-2</c:v>
                </c:pt>
                <c:pt idx="282">
                  <c:v>5.2868000000000033E-2</c:v>
                </c:pt>
                <c:pt idx="283">
                  <c:v>5.2547000000000003E-2</c:v>
                </c:pt>
                <c:pt idx="284">
                  <c:v>5.1853000000000003E-2</c:v>
                </c:pt>
                <c:pt idx="285">
                  <c:v>5.1404000000000012E-2</c:v>
                </c:pt>
                <c:pt idx="286">
                  <c:v>5.1059E-2</c:v>
                </c:pt>
                <c:pt idx="287">
                  <c:v>5.0521999999999997E-2</c:v>
                </c:pt>
                <c:pt idx="288">
                  <c:v>5.0004999999999994E-2</c:v>
                </c:pt>
                <c:pt idx="289">
                  <c:v>4.9555000000000002E-2</c:v>
                </c:pt>
                <c:pt idx="290">
                  <c:v>4.9162000000000268E-2</c:v>
                </c:pt>
                <c:pt idx="291">
                  <c:v>4.8652000000000001E-2</c:v>
                </c:pt>
                <c:pt idx="292">
                  <c:v>4.8182000000000003E-2</c:v>
                </c:pt>
                <c:pt idx="293">
                  <c:v>4.7798000000000271E-2</c:v>
                </c:pt>
                <c:pt idx="294">
                  <c:v>4.7287000000000003E-2</c:v>
                </c:pt>
                <c:pt idx="295">
                  <c:v>4.6827000000000001E-2</c:v>
                </c:pt>
                <c:pt idx="296">
                  <c:v>4.6457999999999999E-2</c:v>
                </c:pt>
                <c:pt idx="297">
                  <c:v>4.5721999999999999E-2</c:v>
                </c:pt>
                <c:pt idx="298">
                  <c:v>4.5195000000000013E-2</c:v>
                </c:pt>
                <c:pt idx="299">
                  <c:v>4.4773000000000104E-2</c:v>
                </c:pt>
                <c:pt idx="300">
                  <c:v>4.4332000000000357E-2</c:v>
                </c:pt>
                <c:pt idx="301">
                  <c:v>4.3965000000000004E-2</c:v>
                </c:pt>
                <c:pt idx="302">
                  <c:v>4.3479999999999998E-2</c:v>
                </c:pt>
                <c:pt idx="303">
                  <c:v>4.3063000000000004E-2</c:v>
                </c:pt>
                <c:pt idx="304">
                  <c:v>4.280200000000025E-2</c:v>
                </c:pt>
                <c:pt idx="305">
                  <c:v>4.2416000000000287E-2</c:v>
                </c:pt>
                <c:pt idx="306">
                  <c:v>4.1950999999999995E-2</c:v>
                </c:pt>
                <c:pt idx="307">
                  <c:v>4.1570999999999997E-2</c:v>
                </c:pt>
                <c:pt idx="308">
                  <c:v>4.1188999999999996E-2</c:v>
                </c:pt>
                <c:pt idx="309">
                  <c:v>4.0811000000000014E-2</c:v>
                </c:pt>
                <c:pt idx="310">
                  <c:v>4.0489999999999998E-2</c:v>
                </c:pt>
                <c:pt idx="311">
                  <c:v>4.0119000000000002E-2</c:v>
                </c:pt>
                <c:pt idx="312">
                  <c:v>3.9556000000000001E-2</c:v>
                </c:pt>
                <c:pt idx="313">
                  <c:v>3.9010999999999997E-2</c:v>
                </c:pt>
                <c:pt idx="314">
                  <c:v>3.8644000000000005E-2</c:v>
                </c:pt>
                <c:pt idx="315">
                  <c:v>3.8294000000000002E-2</c:v>
                </c:pt>
                <c:pt idx="316">
                  <c:v>3.7906000000000002E-2</c:v>
                </c:pt>
                <c:pt idx="317">
                  <c:v>3.7533000000000157E-2</c:v>
                </c:pt>
                <c:pt idx="318">
                  <c:v>3.7253000000000161E-2</c:v>
                </c:pt>
                <c:pt idx="319">
                  <c:v>3.6890000000000006E-2</c:v>
                </c:pt>
                <c:pt idx="320">
                  <c:v>3.6510000000000001E-2</c:v>
                </c:pt>
                <c:pt idx="321">
                  <c:v>3.6195999999999999E-2</c:v>
                </c:pt>
                <c:pt idx="322">
                  <c:v>3.5842000000000006E-2</c:v>
                </c:pt>
                <c:pt idx="323">
                  <c:v>3.5569999999999997E-2</c:v>
                </c:pt>
                <c:pt idx="324">
                  <c:v>3.5193000000000002E-2</c:v>
                </c:pt>
                <c:pt idx="325">
                  <c:v>3.4842000000000005E-2</c:v>
                </c:pt>
                <c:pt idx="326">
                  <c:v>3.4581000000000001E-2</c:v>
                </c:pt>
                <c:pt idx="327">
                  <c:v>3.4110000000000001E-2</c:v>
                </c:pt>
                <c:pt idx="328">
                  <c:v>3.3596000000000001E-2</c:v>
                </c:pt>
                <c:pt idx="329">
                  <c:v>3.3257999999999996E-2</c:v>
                </c:pt>
                <c:pt idx="330">
                  <c:v>3.2937000000000161E-2</c:v>
                </c:pt>
                <c:pt idx="331">
                  <c:v>3.2608000000000012E-2</c:v>
                </c:pt>
                <c:pt idx="332">
                  <c:v>3.2338000000000006E-2</c:v>
                </c:pt>
                <c:pt idx="333">
                  <c:v>3.2002000000000051E-2</c:v>
                </c:pt>
                <c:pt idx="334">
                  <c:v>3.1660000000000001E-2</c:v>
                </c:pt>
                <c:pt idx="335">
                  <c:v>3.1471000000000193E-2</c:v>
                </c:pt>
                <c:pt idx="336">
                  <c:v>3.1174000000000011E-2</c:v>
                </c:pt>
                <c:pt idx="337">
                  <c:v>3.0904999999999998E-2</c:v>
                </c:pt>
                <c:pt idx="338">
                  <c:v>3.0598999999999998E-2</c:v>
                </c:pt>
                <c:pt idx="339">
                  <c:v>3.0300999999999998E-2</c:v>
                </c:pt>
                <c:pt idx="340">
                  <c:v>3.0051000000000012E-2</c:v>
                </c:pt>
                <c:pt idx="341">
                  <c:v>2.9796E-2</c:v>
                </c:pt>
                <c:pt idx="342">
                  <c:v>2.9545999999999999E-2</c:v>
                </c:pt>
                <c:pt idx="343">
                  <c:v>2.9225999999999999E-2</c:v>
                </c:pt>
                <c:pt idx="344">
                  <c:v>2.8692000000000002E-2</c:v>
                </c:pt>
                <c:pt idx="345">
                  <c:v>2.844000000000001E-2</c:v>
                </c:pt>
                <c:pt idx="346">
                  <c:v>2.8208E-2</c:v>
                </c:pt>
                <c:pt idx="347">
                  <c:v>2.7990000000000001E-2</c:v>
                </c:pt>
                <c:pt idx="348">
                  <c:v>2.7655000000000127E-2</c:v>
                </c:pt>
                <c:pt idx="349">
                  <c:v>2.7416000000000006E-2</c:v>
                </c:pt>
                <c:pt idx="350">
                  <c:v>2.7182999999999999E-2</c:v>
                </c:pt>
                <c:pt idx="351">
                  <c:v>2.6993000000000052E-2</c:v>
                </c:pt>
                <c:pt idx="352">
                  <c:v>2.6749999999999999E-2</c:v>
                </c:pt>
                <c:pt idx="353">
                  <c:v>2.6458000000000002E-2</c:v>
                </c:pt>
                <c:pt idx="354">
                  <c:v>2.6175000000000052E-2</c:v>
                </c:pt>
                <c:pt idx="355">
                  <c:v>2.5939000000000052E-2</c:v>
                </c:pt>
                <c:pt idx="356">
                  <c:v>2.5714000000000001E-2</c:v>
                </c:pt>
                <c:pt idx="357">
                  <c:v>2.5523999999999998E-2</c:v>
                </c:pt>
                <c:pt idx="358">
                  <c:v>2.5141000000000011E-2</c:v>
                </c:pt>
                <c:pt idx="359">
                  <c:v>2.4847000000000011E-2</c:v>
                </c:pt>
                <c:pt idx="360">
                  <c:v>2.4569000000000001E-2</c:v>
                </c:pt>
                <c:pt idx="361">
                  <c:v>2.4343E-2</c:v>
                </c:pt>
                <c:pt idx="362">
                  <c:v>2.4174000000000001E-2</c:v>
                </c:pt>
                <c:pt idx="363">
                  <c:v>2.3899E-2</c:v>
                </c:pt>
                <c:pt idx="364">
                  <c:v>2.3622000000000001E-2</c:v>
                </c:pt>
                <c:pt idx="365">
                  <c:v>2.3404000000000001E-2</c:v>
                </c:pt>
                <c:pt idx="366">
                  <c:v>2.324E-2</c:v>
                </c:pt>
                <c:pt idx="367">
                  <c:v>2.3015999999999998E-2</c:v>
                </c:pt>
                <c:pt idx="368">
                  <c:v>2.2806000000000052E-2</c:v>
                </c:pt>
                <c:pt idx="369">
                  <c:v>2.2586000000000002E-2</c:v>
                </c:pt>
                <c:pt idx="370">
                  <c:v>2.2428E-2</c:v>
                </c:pt>
                <c:pt idx="371">
                  <c:v>2.2166999999999989E-2</c:v>
                </c:pt>
                <c:pt idx="372">
                  <c:v>2.1950000000000001E-2</c:v>
                </c:pt>
                <c:pt idx="373">
                  <c:v>2.1842000000000052E-2</c:v>
                </c:pt>
                <c:pt idx="374">
                  <c:v>2.1544000000000001E-2</c:v>
                </c:pt>
                <c:pt idx="375">
                  <c:v>2.1194000000000001E-2</c:v>
                </c:pt>
                <c:pt idx="376">
                  <c:v>2.1024000000000001E-2</c:v>
                </c:pt>
                <c:pt idx="377">
                  <c:v>2.078E-2</c:v>
                </c:pt>
                <c:pt idx="378">
                  <c:v>2.057900000000001E-2</c:v>
                </c:pt>
                <c:pt idx="379">
                  <c:v>2.0421999999999999E-2</c:v>
                </c:pt>
                <c:pt idx="380">
                  <c:v>2.0234000000000002E-2</c:v>
                </c:pt>
                <c:pt idx="381">
                  <c:v>1.9998999999999999E-2</c:v>
                </c:pt>
                <c:pt idx="382">
                  <c:v>1.9879999999999998E-2</c:v>
                </c:pt>
                <c:pt idx="383">
                  <c:v>1.9662000000000086E-2</c:v>
                </c:pt>
                <c:pt idx="384">
                  <c:v>1.9422000000000085E-2</c:v>
                </c:pt>
                <c:pt idx="385">
                  <c:v>1.9219E-2</c:v>
                </c:pt>
                <c:pt idx="386">
                  <c:v>1.9033000000000001E-2</c:v>
                </c:pt>
                <c:pt idx="387">
                  <c:v>1.8804999999999999E-2</c:v>
                </c:pt>
                <c:pt idx="388">
                  <c:v>1.8721999999999999E-2</c:v>
                </c:pt>
                <c:pt idx="389">
                  <c:v>1.8457999999999999E-2</c:v>
                </c:pt>
                <c:pt idx="390">
                  <c:v>1.8138000000000001E-2</c:v>
                </c:pt>
                <c:pt idx="391">
                  <c:v>1.7992999999999999E-2</c:v>
                </c:pt>
                <c:pt idx="392">
                  <c:v>1.7873E-2</c:v>
                </c:pt>
                <c:pt idx="393">
                  <c:v>1.7670999999999999E-2</c:v>
                </c:pt>
                <c:pt idx="394">
                  <c:v>1.7479000000000001E-2</c:v>
                </c:pt>
                <c:pt idx="395">
                  <c:v>1.7295999999999999E-2</c:v>
                </c:pt>
                <c:pt idx="396">
                  <c:v>1.7188999999999999E-2</c:v>
                </c:pt>
                <c:pt idx="397">
                  <c:v>1.7076999999999998E-2</c:v>
                </c:pt>
                <c:pt idx="398">
                  <c:v>1.6816999999999999E-2</c:v>
                </c:pt>
                <c:pt idx="399">
                  <c:v>1.6653999999999999E-2</c:v>
                </c:pt>
                <c:pt idx="400">
                  <c:v>1.6514999999999998E-2</c:v>
                </c:pt>
                <c:pt idx="401">
                  <c:v>1.6336E-2</c:v>
                </c:pt>
                <c:pt idx="402">
                  <c:v>1.6162999999999997E-2</c:v>
                </c:pt>
                <c:pt idx="403">
                  <c:v>1.6017999999999998E-2</c:v>
                </c:pt>
                <c:pt idx="404">
                  <c:v>1.5831999999999999E-2</c:v>
                </c:pt>
                <c:pt idx="405">
                  <c:v>1.5564000000000001E-2</c:v>
                </c:pt>
                <c:pt idx="406">
                  <c:v>1.5309000000000001E-2</c:v>
                </c:pt>
                <c:pt idx="407">
                  <c:v>1.5113E-2</c:v>
                </c:pt>
                <c:pt idx="408">
                  <c:v>1.4912999999999996E-2</c:v>
                </c:pt>
                <c:pt idx="409">
                  <c:v>1.4771999999999999E-2</c:v>
                </c:pt>
                <c:pt idx="410">
                  <c:v>1.4619999999999998E-2</c:v>
                </c:pt>
                <c:pt idx="411">
                  <c:v>1.4452999999999994E-2</c:v>
                </c:pt>
                <c:pt idx="412">
                  <c:v>1.4278999999999943E-2</c:v>
                </c:pt>
                <c:pt idx="413">
                  <c:v>1.4131999999999994E-2</c:v>
                </c:pt>
                <c:pt idx="414">
                  <c:v>1.4035999999999948E-2</c:v>
                </c:pt>
                <c:pt idx="415">
                  <c:v>1.3988000000000021E-2</c:v>
                </c:pt>
                <c:pt idx="416">
                  <c:v>1.3895999999999999E-2</c:v>
                </c:pt>
                <c:pt idx="417">
                  <c:v>1.3815999999999998E-2</c:v>
                </c:pt>
                <c:pt idx="418">
                  <c:v>1.3776999999999999E-2</c:v>
                </c:pt>
                <c:pt idx="419">
                  <c:v>1.3610000000000001E-2</c:v>
                </c:pt>
                <c:pt idx="420">
                  <c:v>1.3486000000000001E-2</c:v>
                </c:pt>
                <c:pt idx="421">
                  <c:v>1.3384000000000043E-2</c:v>
                </c:pt>
                <c:pt idx="422">
                  <c:v>1.3231000000000001E-2</c:v>
                </c:pt>
                <c:pt idx="423">
                  <c:v>1.3124000000000005E-2</c:v>
                </c:pt>
                <c:pt idx="424">
                  <c:v>1.3063000000000003E-2</c:v>
                </c:pt>
                <c:pt idx="425">
                  <c:v>1.2927999999999999E-2</c:v>
                </c:pt>
                <c:pt idx="426">
                  <c:v>1.2836999999999998E-2</c:v>
                </c:pt>
                <c:pt idx="427">
                  <c:v>1.2756999999999998E-2</c:v>
                </c:pt>
                <c:pt idx="428">
                  <c:v>1.2569E-2</c:v>
                </c:pt>
                <c:pt idx="429">
                  <c:v>1.2517999999999998E-2</c:v>
                </c:pt>
                <c:pt idx="430">
                  <c:v>1.2435999999999996E-2</c:v>
                </c:pt>
                <c:pt idx="431">
                  <c:v>1.2274E-2</c:v>
                </c:pt>
                <c:pt idx="432">
                  <c:v>1.2177999999999944E-2</c:v>
                </c:pt>
                <c:pt idx="433">
                  <c:v>1.2064999999999998E-2</c:v>
                </c:pt>
                <c:pt idx="434">
                  <c:v>1.2029999999999996E-2</c:v>
                </c:pt>
                <c:pt idx="435">
                  <c:v>1.1938000000000001E-2</c:v>
                </c:pt>
                <c:pt idx="436">
                  <c:v>1.1764999999999999E-2</c:v>
                </c:pt>
                <c:pt idx="437">
                  <c:v>1.1584000000000051E-2</c:v>
                </c:pt>
                <c:pt idx="438">
                  <c:v>1.1521000000000061E-2</c:v>
                </c:pt>
                <c:pt idx="439">
                  <c:v>1.1455999999999996E-2</c:v>
                </c:pt>
                <c:pt idx="440">
                  <c:v>1.1372000000000005E-2</c:v>
                </c:pt>
                <c:pt idx="441">
                  <c:v>1.1238999999999996E-2</c:v>
                </c:pt>
                <c:pt idx="442">
                  <c:v>1.1174999999999996E-2</c:v>
                </c:pt>
                <c:pt idx="443">
                  <c:v>1.1103999999999999E-2</c:v>
                </c:pt>
                <c:pt idx="444">
                  <c:v>1.1002999999999999E-2</c:v>
                </c:pt>
                <c:pt idx="445">
                  <c:v>1.0932999999999998E-2</c:v>
                </c:pt>
                <c:pt idx="446">
                  <c:v>1.0841000000000003E-2</c:v>
                </c:pt>
                <c:pt idx="447">
                  <c:v>1.0797999999999992E-2</c:v>
                </c:pt>
                <c:pt idx="448">
                  <c:v>1.0624999999999999E-2</c:v>
                </c:pt>
                <c:pt idx="449">
                  <c:v>1.0602000000000021E-2</c:v>
                </c:pt>
                <c:pt idx="450">
                  <c:v>1.0543000000000005E-2</c:v>
                </c:pt>
                <c:pt idx="451">
                  <c:v>1.0478999999999994E-2</c:v>
                </c:pt>
                <c:pt idx="452">
                  <c:v>1.0363000000000001E-2</c:v>
                </c:pt>
                <c:pt idx="453">
                  <c:v>1.0168E-2</c:v>
                </c:pt>
                <c:pt idx="454">
                  <c:v>1.0142999999999999E-2</c:v>
                </c:pt>
                <c:pt idx="455">
                  <c:v>9.9940000000000046E-3</c:v>
                </c:pt>
                <c:pt idx="456">
                  <c:v>9.8950000000000617E-3</c:v>
                </c:pt>
                <c:pt idx="457">
                  <c:v>9.8260000000000517E-3</c:v>
                </c:pt>
                <c:pt idx="458">
                  <c:v>9.6860000000000227E-3</c:v>
                </c:pt>
                <c:pt idx="459">
                  <c:v>9.7100000000000068E-3</c:v>
                </c:pt>
                <c:pt idx="460">
                  <c:v>9.6040000000000066E-3</c:v>
                </c:pt>
                <c:pt idx="461">
                  <c:v>9.4590000000000646E-3</c:v>
                </c:pt>
                <c:pt idx="462">
                  <c:v>9.4380000000000037E-3</c:v>
                </c:pt>
                <c:pt idx="463">
                  <c:v>9.3810000000000247E-3</c:v>
                </c:pt>
                <c:pt idx="464">
                  <c:v>9.3620000000000664E-3</c:v>
                </c:pt>
                <c:pt idx="465">
                  <c:v>9.1270000000000014E-3</c:v>
                </c:pt>
                <c:pt idx="466">
                  <c:v>9.2300000000000021E-3</c:v>
                </c:pt>
                <c:pt idx="467">
                  <c:v>9.0920000000000532E-3</c:v>
                </c:pt>
                <c:pt idx="468">
                  <c:v>8.8790000000000535E-3</c:v>
                </c:pt>
                <c:pt idx="469">
                  <c:v>8.8500000000000609E-3</c:v>
                </c:pt>
                <c:pt idx="470">
                  <c:v>8.7080000000000005E-3</c:v>
                </c:pt>
                <c:pt idx="471">
                  <c:v>8.6790000000000027E-3</c:v>
                </c:pt>
                <c:pt idx="472">
                  <c:v>8.5380000000000005E-3</c:v>
                </c:pt>
                <c:pt idx="473">
                  <c:v>8.5820000000000479E-3</c:v>
                </c:pt>
                <c:pt idx="474">
                  <c:v>8.3790000000000496E-3</c:v>
                </c:pt>
                <c:pt idx="475">
                  <c:v>8.4010000000000022E-3</c:v>
                </c:pt>
                <c:pt idx="476">
                  <c:v>8.2840000000000014E-3</c:v>
                </c:pt>
                <c:pt idx="477">
                  <c:v>8.203000000000002E-3</c:v>
                </c:pt>
                <c:pt idx="478">
                  <c:v>8.1370000000000036E-3</c:v>
                </c:pt>
                <c:pt idx="479">
                  <c:v>8.0680000000000023E-3</c:v>
                </c:pt>
                <c:pt idx="480">
                  <c:v>8.0100000000000067E-3</c:v>
                </c:pt>
                <c:pt idx="481">
                  <c:v>7.6929999999999993E-3</c:v>
                </c:pt>
                <c:pt idx="482">
                  <c:v>7.6420000000000004E-3</c:v>
                </c:pt>
                <c:pt idx="483">
                  <c:v>7.586000000000025E-3</c:v>
                </c:pt>
                <c:pt idx="484">
                  <c:v>7.5330000000000275E-3</c:v>
                </c:pt>
                <c:pt idx="485">
                  <c:v>7.4750000000000346E-3</c:v>
                </c:pt>
                <c:pt idx="486">
                  <c:v>7.1689999999999983E-3</c:v>
                </c:pt>
                <c:pt idx="487">
                  <c:v>7.4150000000000205E-3</c:v>
                </c:pt>
                <c:pt idx="488">
                  <c:v>7.134999999999999E-3</c:v>
                </c:pt>
                <c:pt idx="489">
                  <c:v>7.0470000000000133E-3</c:v>
                </c:pt>
                <c:pt idx="490">
                  <c:v>7.0560000000000232E-3</c:v>
                </c:pt>
                <c:pt idx="491">
                  <c:v>6.9220000000000123E-3</c:v>
                </c:pt>
                <c:pt idx="492">
                  <c:v>6.7580000000000114E-3</c:v>
                </c:pt>
                <c:pt idx="493">
                  <c:v>6.7560000000000224E-3</c:v>
                </c:pt>
                <c:pt idx="494">
                  <c:v>6.5479999999999983E-3</c:v>
                </c:pt>
                <c:pt idx="495">
                  <c:v>6.4420000000000241E-3</c:v>
                </c:pt>
                <c:pt idx="496">
                  <c:v>6.3800000000000124E-3</c:v>
                </c:pt>
                <c:pt idx="497">
                  <c:v>6.2340000000000034E-3</c:v>
                </c:pt>
                <c:pt idx="498">
                  <c:v>6.1300000000000104E-3</c:v>
                </c:pt>
                <c:pt idx="499">
                  <c:v>6.1239999999999984E-3</c:v>
                </c:pt>
                <c:pt idx="500">
                  <c:v>5.9940000000000123E-3</c:v>
                </c:pt>
                <c:pt idx="501">
                  <c:v>6.0320000000000104E-3</c:v>
                </c:pt>
                <c:pt idx="502">
                  <c:v>5.8609999999999982E-3</c:v>
                </c:pt>
                <c:pt idx="503">
                  <c:v>5.7360000000000275E-3</c:v>
                </c:pt>
                <c:pt idx="504">
                  <c:v>5.6529999999999966E-3</c:v>
                </c:pt>
                <c:pt idx="505">
                  <c:v>5.5680000000000104E-3</c:v>
                </c:pt>
                <c:pt idx="506">
                  <c:v>5.2949999999999994E-3</c:v>
                </c:pt>
                <c:pt idx="507">
                  <c:v>5.2590000000000232E-3</c:v>
                </c:pt>
                <c:pt idx="508">
                  <c:v>5.1009999999999979E-3</c:v>
                </c:pt>
                <c:pt idx="509">
                  <c:v>4.9610000000000114E-3</c:v>
                </c:pt>
                <c:pt idx="510">
                  <c:v>4.8720000000000013E-3</c:v>
                </c:pt>
                <c:pt idx="511">
                  <c:v>4.4909999999999993E-3</c:v>
                </c:pt>
                <c:pt idx="512">
                  <c:v>4.0140000000000002E-3</c:v>
                </c:pt>
                <c:pt idx="513">
                  <c:v>3.6870000000000201E-3</c:v>
                </c:pt>
                <c:pt idx="514">
                  <c:v>3.3620000000000052E-3</c:v>
                </c:pt>
                <c:pt idx="515">
                  <c:v>3.0549999999999991E-3</c:v>
                </c:pt>
                <c:pt idx="516">
                  <c:v>2.6150000000000001E-3</c:v>
                </c:pt>
                <c:pt idx="517">
                  <c:v>2.1260000000000012E-3</c:v>
                </c:pt>
                <c:pt idx="518">
                  <c:v>1.6699999999999981E-3</c:v>
                </c:pt>
                <c:pt idx="519">
                  <c:v>1.2110000000000003E-3</c:v>
                </c:pt>
                <c:pt idx="520">
                  <c:v>7.0700000000000266E-4</c:v>
                </c:pt>
                <c:pt idx="521">
                  <c:v>3.0900000000000052E-4</c:v>
                </c:pt>
                <c:pt idx="522">
                  <c:v>1.2200000000000124E-4</c:v>
                </c:pt>
                <c:pt idx="523">
                  <c:v>7.0999999999998717E-5</c:v>
                </c:pt>
                <c:pt idx="524">
                  <c:v>1.6099999999999795E-4</c:v>
                </c:pt>
                <c:pt idx="525">
                  <c:v>3.8200000000000197E-4</c:v>
                </c:pt>
                <c:pt idx="526">
                  <c:v>6.4200000000000303E-4</c:v>
                </c:pt>
                <c:pt idx="527">
                  <c:v>1.0310000000000007E-3</c:v>
                </c:pt>
                <c:pt idx="528">
                  <c:v>1.3869999999999993E-3</c:v>
                </c:pt>
                <c:pt idx="529">
                  <c:v>1.5589999999999979E-3</c:v>
                </c:pt>
                <c:pt idx="530">
                  <c:v>1.6499999999999987E-3</c:v>
                </c:pt>
                <c:pt idx="531">
                  <c:v>1.6389999999999981E-3</c:v>
                </c:pt>
                <c:pt idx="532">
                  <c:v>1.6599999999999983E-3</c:v>
                </c:pt>
                <c:pt idx="533">
                  <c:v>1.7380000000000067E-3</c:v>
                </c:pt>
                <c:pt idx="534">
                  <c:v>1.7070000000000021E-3</c:v>
                </c:pt>
                <c:pt idx="535">
                  <c:v>1.6159999999999994E-3</c:v>
                </c:pt>
                <c:pt idx="536">
                  <c:v>1.6170000000000069E-3</c:v>
                </c:pt>
                <c:pt idx="537">
                  <c:v>1.5419999999999978E-3</c:v>
                </c:pt>
                <c:pt idx="538">
                  <c:v>1.4920000000000053E-3</c:v>
                </c:pt>
                <c:pt idx="539">
                  <c:v>1.3789999999999983E-3</c:v>
                </c:pt>
                <c:pt idx="540">
                  <c:v>1.2849999999999979E-3</c:v>
                </c:pt>
                <c:pt idx="541">
                  <c:v>1.2429999999999976E-3</c:v>
                </c:pt>
                <c:pt idx="542">
                  <c:v>1.1999999999999997E-3</c:v>
                </c:pt>
                <c:pt idx="543">
                  <c:v>1.1429999999999982E-3</c:v>
                </c:pt>
                <c:pt idx="544">
                  <c:v>1.0310000000000007E-3</c:v>
                </c:pt>
                <c:pt idx="545">
                  <c:v>9.2800000000000066E-4</c:v>
                </c:pt>
                <c:pt idx="546">
                  <c:v>8.6900000000000063E-4</c:v>
                </c:pt>
                <c:pt idx="547">
                  <c:v>8.9100000000000247E-4</c:v>
                </c:pt>
                <c:pt idx="548">
                  <c:v>8.2200000000000025E-4</c:v>
                </c:pt>
                <c:pt idx="549">
                  <c:v>8.4600000000000538E-4</c:v>
                </c:pt>
                <c:pt idx="550">
                  <c:v>7.6000000000000123E-4</c:v>
                </c:pt>
                <c:pt idx="551">
                  <c:v>7.6800000000000121E-4</c:v>
                </c:pt>
                <c:pt idx="552">
                  <c:v>8.640000000000004E-4</c:v>
                </c:pt>
                <c:pt idx="553">
                  <c:v>7.6900000000000124E-4</c:v>
                </c:pt>
                <c:pt idx="554">
                  <c:v>7.3900000000000257E-4</c:v>
                </c:pt>
                <c:pt idx="555">
                  <c:v>7.4700000000000179E-4</c:v>
                </c:pt>
                <c:pt idx="556">
                  <c:v>8.9000000000000418E-4</c:v>
                </c:pt>
                <c:pt idx="557">
                  <c:v>9.5000000000000466E-4</c:v>
                </c:pt>
                <c:pt idx="558">
                  <c:v>9.8100000000000552E-4</c:v>
                </c:pt>
                <c:pt idx="559">
                  <c:v>9.5100000000000067E-4</c:v>
                </c:pt>
                <c:pt idx="560">
                  <c:v>9.3700000000000705E-4</c:v>
                </c:pt>
                <c:pt idx="561">
                  <c:v>9.950000000000063E-4</c:v>
                </c:pt>
                <c:pt idx="562">
                  <c:v>1.0569999999999978E-3</c:v>
                </c:pt>
                <c:pt idx="563">
                  <c:v>1.0279999999999938E-3</c:v>
                </c:pt>
                <c:pt idx="564">
                  <c:v>9.9800000000000518E-4</c:v>
                </c:pt>
                <c:pt idx="565">
                  <c:v>9.7700000000000044E-4</c:v>
                </c:pt>
                <c:pt idx="566">
                  <c:v>8.6700000000000264E-4</c:v>
                </c:pt>
                <c:pt idx="567">
                  <c:v>9.2400000000000002E-4</c:v>
                </c:pt>
                <c:pt idx="568">
                  <c:v>9.8300000000000297E-4</c:v>
                </c:pt>
                <c:pt idx="569">
                  <c:v>7.78000000000002E-4</c:v>
                </c:pt>
                <c:pt idx="570">
                  <c:v>8.4300000000000065E-4</c:v>
                </c:pt>
                <c:pt idx="571">
                  <c:v>8.2000000000000042E-4</c:v>
                </c:pt>
                <c:pt idx="572">
                  <c:v>7.8900000000000129E-4</c:v>
                </c:pt>
                <c:pt idx="573">
                  <c:v>5.0599999999999994E-4</c:v>
                </c:pt>
                <c:pt idx="574">
                  <c:v>5.3400000000000192E-4</c:v>
                </c:pt>
                <c:pt idx="575">
                  <c:v>6.0500000000000083E-4</c:v>
                </c:pt>
                <c:pt idx="576">
                  <c:v>3.2900000000000127E-4</c:v>
                </c:pt>
                <c:pt idx="577">
                  <c:v>2.8399999999999958E-4</c:v>
                </c:pt>
                <c:pt idx="578">
                  <c:v>2.6700000000000096E-4</c:v>
                </c:pt>
                <c:pt idx="579">
                  <c:v>0</c:v>
                </c:pt>
                <c:pt idx="580">
                  <c:v>1.9199999999999781E-4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'UV 12 DMF EtOH '!$O$1</c:f>
              <c:strCache>
                <c:ptCount val="1"/>
                <c:pt idx="0">
                  <c:v>60 min</c:v>
                </c:pt>
              </c:strCache>
            </c:strRef>
          </c:tx>
          <c:spPr>
            <a:ln w="28575">
              <a:solidFill>
                <a:srgbClr val="009900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'!$O$2:$O$582</c:f>
              <c:numCache>
                <c:formatCode>General</c:formatCode>
                <c:ptCount val="581"/>
                <c:pt idx="0">
                  <c:v>2.1070090000000001</c:v>
                </c:pt>
                <c:pt idx="1">
                  <c:v>2.0549729999999977</c:v>
                </c:pt>
                <c:pt idx="2">
                  <c:v>2.050052999999989</c:v>
                </c:pt>
                <c:pt idx="3">
                  <c:v>2.0225919999999999</c:v>
                </c:pt>
                <c:pt idx="4">
                  <c:v>1.9796449999999999</c:v>
                </c:pt>
                <c:pt idx="5">
                  <c:v>1.9635119999999999</c:v>
                </c:pt>
                <c:pt idx="6">
                  <c:v>1.933214</c:v>
                </c:pt>
                <c:pt idx="7">
                  <c:v>1.8831069999999999</c:v>
                </c:pt>
                <c:pt idx="8">
                  <c:v>1.872036</c:v>
                </c:pt>
                <c:pt idx="9">
                  <c:v>1.8589799999999999</c:v>
                </c:pt>
                <c:pt idx="10">
                  <c:v>1.8132599999999999</c:v>
                </c:pt>
                <c:pt idx="11">
                  <c:v>1.798219</c:v>
                </c:pt>
                <c:pt idx="12">
                  <c:v>1.776637</c:v>
                </c:pt>
                <c:pt idx="13">
                  <c:v>1.748915</c:v>
                </c:pt>
                <c:pt idx="14">
                  <c:v>1.720505</c:v>
                </c:pt>
                <c:pt idx="15">
                  <c:v>1.7012959999999948</c:v>
                </c:pt>
                <c:pt idx="16">
                  <c:v>1.6836599999999999</c:v>
                </c:pt>
                <c:pt idx="17">
                  <c:v>1.6388619999999998</c:v>
                </c:pt>
                <c:pt idx="18">
                  <c:v>1.6105039999999999</c:v>
                </c:pt>
                <c:pt idx="19">
                  <c:v>1.5861810000000001</c:v>
                </c:pt>
                <c:pt idx="20">
                  <c:v>1.5621999999999998</c:v>
                </c:pt>
                <c:pt idx="21">
                  <c:v>1.5381349999999998</c:v>
                </c:pt>
                <c:pt idx="22">
                  <c:v>1.5140979999999999</c:v>
                </c:pt>
                <c:pt idx="23">
                  <c:v>1.4910349999999948</c:v>
                </c:pt>
                <c:pt idx="24">
                  <c:v>1.468067</c:v>
                </c:pt>
                <c:pt idx="25">
                  <c:v>1.4441229999999998</c:v>
                </c:pt>
                <c:pt idx="26">
                  <c:v>1.4255689999999941</c:v>
                </c:pt>
                <c:pt idx="27">
                  <c:v>1.3979899999999998</c:v>
                </c:pt>
                <c:pt idx="28">
                  <c:v>1.3778899999999998</c:v>
                </c:pt>
                <c:pt idx="29">
                  <c:v>1.3531149999999998</c:v>
                </c:pt>
                <c:pt idx="30">
                  <c:v>1.3331499999999998</c:v>
                </c:pt>
                <c:pt idx="31">
                  <c:v>1.3146799999999998</c:v>
                </c:pt>
                <c:pt idx="32">
                  <c:v>1.2802229999999999</c:v>
                </c:pt>
                <c:pt idx="33">
                  <c:v>1.2568899999999998</c:v>
                </c:pt>
                <c:pt idx="34">
                  <c:v>1.23807</c:v>
                </c:pt>
                <c:pt idx="35">
                  <c:v>1.21827</c:v>
                </c:pt>
                <c:pt idx="36">
                  <c:v>1.2034699999999932</c:v>
                </c:pt>
                <c:pt idx="37">
                  <c:v>1.189441</c:v>
                </c:pt>
                <c:pt idx="38">
                  <c:v>1.1756679999999999</c:v>
                </c:pt>
                <c:pt idx="39">
                  <c:v>1.1629929999999999</c:v>
                </c:pt>
                <c:pt idx="40">
                  <c:v>1.150739</c:v>
                </c:pt>
                <c:pt idx="41">
                  <c:v>1.141143</c:v>
                </c:pt>
                <c:pt idx="42">
                  <c:v>1.1276029999999999</c:v>
                </c:pt>
                <c:pt idx="43">
                  <c:v>1.11734</c:v>
                </c:pt>
                <c:pt idx="44">
                  <c:v>1.107488</c:v>
                </c:pt>
                <c:pt idx="45">
                  <c:v>1.09809</c:v>
                </c:pt>
                <c:pt idx="46">
                  <c:v>1.0876489999999999</c:v>
                </c:pt>
                <c:pt idx="47">
                  <c:v>1.0687789999999999</c:v>
                </c:pt>
                <c:pt idx="48">
                  <c:v>1.0556929999999998</c:v>
                </c:pt>
                <c:pt idx="49">
                  <c:v>1.0437279999999998</c:v>
                </c:pt>
                <c:pt idx="50">
                  <c:v>1.0350009999999998</c:v>
                </c:pt>
                <c:pt idx="51">
                  <c:v>1.0233709999999998</c:v>
                </c:pt>
                <c:pt idx="52">
                  <c:v>1.0096499999999953</c:v>
                </c:pt>
                <c:pt idx="53">
                  <c:v>0.9992679999999966</c:v>
                </c:pt>
                <c:pt idx="54">
                  <c:v>0.99003199999999958</c:v>
                </c:pt>
                <c:pt idx="55">
                  <c:v>0.97613300000000003</c:v>
                </c:pt>
                <c:pt idx="56">
                  <c:v>0.96331500000000003</c:v>
                </c:pt>
                <c:pt idx="57">
                  <c:v>0.94939099999999998</c:v>
                </c:pt>
                <c:pt idx="58">
                  <c:v>0.936303</c:v>
                </c:pt>
                <c:pt idx="59">
                  <c:v>0.92295100000000063</c:v>
                </c:pt>
                <c:pt idx="60">
                  <c:v>0.91148499999999766</c:v>
                </c:pt>
                <c:pt idx="61">
                  <c:v>0.89856299999999578</c:v>
                </c:pt>
                <c:pt idx="62">
                  <c:v>0.88500200000000007</c:v>
                </c:pt>
                <c:pt idx="63">
                  <c:v>0.86691000000000062</c:v>
                </c:pt>
                <c:pt idx="64">
                  <c:v>0.85242099999999998</c:v>
                </c:pt>
                <c:pt idx="65">
                  <c:v>0.83962700000000257</c:v>
                </c:pt>
                <c:pt idx="66">
                  <c:v>0.82923000000000002</c:v>
                </c:pt>
                <c:pt idx="67">
                  <c:v>0.81888499999999997</c:v>
                </c:pt>
                <c:pt idx="68">
                  <c:v>0.809222</c:v>
                </c:pt>
                <c:pt idx="69">
                  <c:v>0.79867800000000233</c:v>
                </c:pt>
                <c:pt idx="70">
                  <c:v>0.78883599999999998</c:v>
                </c:pt>
                <c:pt idx="71">
                  <c:v>0.78053199999999956</c:v>
                </c:pt>
                <c:pt idx="72">
                  <c:v>0.77146000000000003</c:v>
                </c:pt>
                <c:pt idx="73">
                  <c:v>0.76227699999999998</c:v>
                </c:pt>
                <c:pt idx="74">
                  <c:v>0.75381600000000004</c:v>
                </c:pt>
                <c:pt idx="75">
                  <c:v>0.74616900000000064</c:v>
                </c:pt>
                <c:pt idx="76">
                  <c:v>0.73823100000000064</c:v>
                </c:pt>
                <c:pt idx="77">
                  <c:v>0.72950000000000004</c:v>
                </c:pt>
                <c:pt idx="78">
                  <c:v>0.718167</c:v>
                </c:pt>
                <c:pt idx="79">
                  <c:v>0.70572200000000063</c:v>
                </c:pt>
                <c:pt idx="80">
                  <c:v>0.69689699999999999</c:v>
                </c:pt>
                <c:pt idx="81">
                  <c:v>0.690357</c:v>
                </c:pt>
                <c:pt idx="82">
                  <c:v>0.68472800000000256</c:v>
                </c:pt>
                <c:pt idx="83">
                  <c:v>0.67720000000000302</c:v>
                </c:pt>
                <c:pt idx="84">
                  <c:v>0.66935600000000062</c:v>
                </c:pt>
                <c:pt idx="85">
                  <c:v>0.66219000000000339</c:v>
                </c:pt>
                <c:pt idx="86">
                  <c:v>0.65367900000000512</c:v>
                </c:pt>
                <c:pt idx="87">
                  <c:v>0.64684900000000511</c:v>
                </c:pt>
                <c:pt idx="88">
                  <c:v>0.64245300000000005</c:v>
                </c:pt>
                <c:pt idx="89">
                  <c:v>0.63509400000000304</c:v>
                </c:pt>
                <c:pt idx="90">
                  <c:v>0.62675200000000064</c:v>
                </c:pt>
                <c:pt idx="91">
                  <c:v>0.62031599999999998</c:v>
                </c:pt>
                <c:pt idx="92">
                  <c:v>0.61277600000000065</c:v>
                </c:pt>
                <c:pt idx="93">
                  <c:v>0.60658000000000001</c:v>
                </c:pt>
                <c:pt idx="94">
                  <c:v>0.59821299999999533</c:v>
                </c:pt>
                <c:pt idx="95">
                  <c:v>0.58708199999999766</c:v>
                </c:pt>
                <c:pt idx="96">
                  <c:v>0.57912500000000255</c:v>
                </c:pt>
                <c:pt idx="97">
                  <c:v>0.57304300000000064</c:v>
                </c:pt>
                <c:pt idx="98">
                  <c:v>0.56615500000000063</c:v>
                </c:pt>
                <c:pt idx="99">
                  <c:v>0.55968600000000002</c:v>
                </c:pt>
                <c:pt idx="100">
                  <c:v>0.54855199999999948</c:v>
                </c:pt>
                <c:pt idx="101">
                  <c:v>0.53981299999999754</c:v>
                </c:pt>
                <c:pt idx="102">
                  <c:v>0.54030400000000001</c:v>
                </c:pt>
                <c:pt idx="103">
                  <c:v>0.53040699999999696</c:v>
                </c:pt>
                <c:pt idx="104">
                  <c:v>0.52291799999999766</c:v>
                </c:pt>
                <c:pt idx="105">
                  <c:v>0.51766800000000002</c:v>
                </c:pt>
                <c:pt idx="106">
                  <c:v>0.50917299999999743</c:v>
                </c:pt>
                <c:pt idx="107">
                  <c:v>0.50365700000000002</c:v>
                </c:pt>
                <c:pt idx="108">
                  <c:v>0.49947700000000139</c:v>
                </c:pt>
                <c:pt idx="109">
                  <c:v>0.49140400000000134</c:v>
                </c:pt>
                <c:pt idx="110">
                  <c:v>0.48674400000000001</c:v>
                </c:pt>
                <c:pt idx="111">
                  <c:v>0.48141300000000031</c:v>
                </c:pt>
                <c:pt idx="112">
                  <c:v>0.47622800000000032</c:v>
                </c:pt>
                <c:pt idx="113">
                  <c:v>0.46982700000000038</c:v>
                </c:pt>
                <c:pt idx="114">
                  <c:v>0.46485000000000032</c:v>
                </c:pt>
                <c:pt idx="115">
                  <c:v>0.46013000000000004</c:v>
                </c:pt>
                <c:pt idx="116">
                  <c:v>0.45027100000000003</c:v>
                </c:pt>
                <c:pt idx="117">
                  <c:v>0.444218</c:v>
                </c:pt>
                <c:pt idx="118">
                  <c:v>0.43940500000000032</c:v>
                </c:pt>
                <c:pt idx="119">
                  <c:v>0.43376200000000031</c:v>
                </c:pt>
                <c:pt idx="120">
                  <c:v>0.42937200000000175</c:v>
                </c:pt>
                <c:pt idx="121">
                  <c:v>0.42428800000000116</c:v>
                </c:pt>
                <c:pt idx="122">
                  <c:v>0.41916500000000001</c:v>
                </c:pt>
                <c:pt idx="123">
                  <c:v>0.41350700000000007</c:v>
                </c:pt>
                <c:pt idx="124">
                  <c:v>0.40932800000000158</c:v>
                </c:pt>
                <c:pt idx="125">
                  <c:v>0.40460400000000002</c:v>
                </c:pt>
                <c:pt idx="126">
                  <c:v>0.3998510000000014</c:v>
                </c:pt>
                <c:pt idx="127">
                  <c:v>0.39478200000000152</c:v>
                </c:pt>
                <c:pt idx="128">
                  <c:v>0.39022200000000135</c:v>
                </c:pt>
                <c:pt idx="129">
                  <c:v>0.38556000000000135</c:v>
                </c:pt>
                <c:pt idx="130">
                  <c:v>0.38075000000000031</c:v>
                </c:pt>
                <c:pt idx="131">
                  <c:v>0.37179700000000004</c:v>
                </c:pt>
                <c:pt idx="132">
                  <c:v>0.36635200000000134</c:v>
                </c:pt>
                <c:pt idx="133">
                  <c:v>0.36151900000000031</c:v>
                </c:pt>
                <c:pt idx="134">
                  <c:v>0.35720200000000002</c:v>
                </c:pt>
                <c:pt idx="135">
                  <c:v>0.35271200000000008</c:v>
                </c:pt>
                <c:pt idx="136">
                  <c:v>0.34848000000000134</c:v>
                </c:pt>
                <c:pt idx="137">
                  <c:v>0.34393400000000002</c:v>
                </c:pt>
                <c:pt idx="138">
                  <c:v>0.33953300000000008</c:v>
                </c:pt>
                <c:pt idx="139">
                  <c:v>0.33463200000000032</c:v>
                </c:pt>
                <c:pt idx="140">
                  <c:v>0.33078300000000038</c:v>
                </c:pt>
                <c:pt idx="141">
                  <c:v>0.32631500000000152</c:v>
                </c:pt>
                <c:pt idx="142">
                  <c:v>0.32253900000000002</c:v>
                </c:pt>
                <c:pt idx="143">
                  <c:v>0.31817400000000134</c:v>
                </c:pt>
                <c:pt idx="144">
                  <c:v>0.31349200000000038</c:v>
                </c:pt>
                <c:pt idx="145">
                  <c:v>0.31056300000000031</c:v>
                </c:pt>
                <c:pt idx="146">
                  <c:v>0.30678800000000134</c:v>
                </c:pt>
                <c:pt idx="147">
                  <c:v>0.29946900000000032</c:v>
                </c:pt>
                <c:pt idx="148">
                  <c:v>0.29503800000000002</c:v>
                </c:pt>
                <c:pt idx="149">
                  <c:v>0.29117700000000002</c:v>
                </c:pt>
                <c:pt idx="150">
                  <c:v>0.28653100000000004</c:v>
                </c:pt>
                <c:pt idx="151">
                  <c:v>0.28288400000000152</c:v>
                </c:pt>
                <c:pt idx="152">
                  <c:v>0.27943100000000004</c:v>
                </c:pt>
                <c:pt idx="153">
                  <c:v>0.27596500000000002</c:v>
                </c:pt>
                <c:pt idx="154">
                  <c:v>0.27280000000000032</c:v>
                </c:pt>
                <c:pt idx="155">
                  <c:v>0.26946400000000031</c:v>
                </c:pt>
                <c:pt idx="156">
                  <c:v>0.26576700000000003</c:v>
                </c:pt>
                <c:pt idx="157">
                  <c:v>0.26271100000000003</c:v>
                </c:pt>
                <c:pt idx="158">
                  <c:v>0.25975600000000004</c:v>
                </c:pt>
                <c:pt idx="159">
                  <c:v>0.25661800000000001</c:v>
                </c:pt>
                <c:pt idx="160">
                  <c:v>0.25349500000000003</c:v>
                </c:pt>
                <c:pt idx="161">
                  <c:v>0.25020699999999996</c:v>
                </c:pt>
                <c:pt idx="162">
                  <c:v>0.24716399999999999</c:v>
                </c:pt>
                <c:pt idx="163">
                  <c:v>0.24428800000000073</c:v>
                </c:pt>
                <c:pt idx="164">
                  <c:v>0.24184100000000044</c:v>
                </c:pt>
                <c:pt idx="165">
                  <c:v>0.23889500000000041</c:v>
                </c:pt>
                <c:pt idx="166">
                  <c:v>0.23359099999999999</c:v>
                </c:pt>
                <c:pt idx="167">
                  <c:v>0.23084600000000041</c:v>
                </c:pt>
                <c:pt idx="168">
                  <c:v>0.227855</c:v>
                </c:pt>
                <c:pt idx="169">
                  <c:v>0.22544800000000076</c:v>
                </c:pt>
                <c:pt idx="170">
                  <c:v>0.22304700000000041</c:v>
                </c:pt>
                <c:pt idx="171">
                  <c:v>0.22037500000000002</c:v>
                </c:pt>
                <c:pt idx="172">
                  <c:v>0.21798900000000096</c:v>
                </c:pt>
                <c:pt idx="173">
                  <c:v>0.21571700000000096</c:v>
                </c:pt>
                <c:pt idx="174">
                  <c:v>0.21315800000000001</c:v>
                </c:pt>
                <c:pt idx="175">
                  <c:v>0.21065200000000001</c:v>
                </c:pt>
                <c:pt idx="176">
                  <c:v>0.20833099999999999</c:v>
                </c:pt>
                <c:pt idx="177">
                  <c:v>0.20616500000000001</c:v>
                </c:pt>
                <c:pt idx="178">
                  <c:v>0.20405699999999999</c:v>
                </c:pt>
                <c:pt idx="179">
                  <c:v>0.20178299999999999</c:v>
                </c:pt>
                <c:pt idx="180">
                  <c:v>0.19730300000000001</c:v>
                </c:pt>
                <c:pt idx="181">
                  <c:v>0.19504800000000044</c:v>
                </c:pt>
                <c:pt idx="182">
                  <c:v>0.19295999999999999</c:v>
                </c:pt>
                <c:pt idx="183">
                  <c:v>0.19092400000000001</c:v>
                </c:pt>
                <c:pt idx="184">
                  <c:v>0.18837899999999999</c:v>
                </c:pt>
                <c:pt idx="185">
                  <c:v>0.18642000000000061</c:v>
                </c:pt>
                <c:pt idx="186">
                  <c:v>0.18428800000000073</c:v>
                </c:pt>
                <c:pt idx="187">
                  <c:v>0.18228800000000073</c:v>
                </c:pt>
                <c:pt idx="188">
                  <c:v>0.18027000000000001</c:v>
                </c:pt>
                <c:pt idx="189">
                  <c:v>0.17819399999999999</c:v>
                </c:pt>
                <c:pt idx="190">
                  <c:v>0.17643300000000073</c:v>
                </c:pt>
                <c:pt idx="191">
                  <c:v>0.17411599999999999</c:v>
                </c:pt>
                <c:pt idx="192">
                  <c:v>0.17246600000000073</c:v>
                </c:pt>
                <c:pt idx="193">
                  <c:v>0.170379</c:v>
                </c:pt>
                <c:pt idx="194">
                  <c:v>0.16852800000000001</c:v>
                </c:pt>
                <c:pt idx="195">
                  <c:v>0.166603</c:v>
                </c:pt>
                <c:pt idx="196">
                  <c:v>0.16313900000000001</c:v>
                </c:pt>
                <c:pt idx="197">
                  <c:v>0.16095699999999999</c:v>
                </c:pt>
                <c:pt idx="198">
                  <c:v>0.15911100000000061</c:v>
                </c:pt>
                <c:pt idx="199">
                  <c:v>0.15722600000000073</c:v>
                </c:pt>
                <c:pt idx="200">
                  <c:v>0.15561500000000061</c:v>
                </c:pt>
                <c:pt idx="201">
                  <c:v>0.15383800000000061</c:v>
                </c:pt>
                <c:pt idx="202">
                  <c:v>0.15214500000000061</c:v>
                </c:pt>
                <c:pt idx="203">
                  <c:v>0.15050600000000044</c:v>
                </c:pt>
                <c:pt idx="204">
                  <c:v>0.14860099999999998</c:v>
                </c:pt>
                <c:pt idx="205">
                  <c:v>0.14692000000000024</c:v>
                </c:pt>
                <c:pt idx="206">
                  <c:v>0.14531400000000044</c:v>
                </c:pt>
                <c:pt idx="207">
                  <c:v>0.14339900000000044</c:v>
                </c:pt>
                <c:pt idx="208">
                  <c:v>0.14191800000000096</c:v>
                </c:pt>
                <c:pt idx="209">
                  <c:v>0.14036300000000004</c:v>
                </c:pt>
                <c:pt idx="210">
                  <c:v>0.13866100000000001</c:v>
                </c:pt>
                <c:pt idx="211">
                  <c:v>0.13588500000000001</c:v>
                </c:pt>
                <c:pt idx="212">
                  <c:v>0.13404500000000041</c:v>
                </c:pt>
                <c:pt idx="213">
                  <c:v>0.13243900000000061</c:v>
                </c:pt>
                <c:pt idx="214">
                  <c:v>0.13103399999999998</c:v>
                </c:pt>
                <c:pt idx="215">
                  <c:v>0.12954599999999999</c:v>
                </c:pt>
                <c:pt idx="216">
                  <c:v>0.12803</c:v>
                </c:pt>
                <c:pt idx="217">
                  <c:v>0.126555</c:v>
                </c:pt>
                <c:pt idx="218">
                  <c:v>0.125141</c:v>
                </c:pt>
                <c:pt idx="219">
                  <c:v>0.12379800000000034</c:v>
                </c:pt>
                <c:pt idx="220">
                  <c:v>0.12228100000000022</c:v>
                </c:pt>
                <c:pt idx="221">
                  <c:v>0.120987</c:v>
                </c:pt>
                <c:pt idx="222">
                  <c:v>0.11969000000000032</c:v>
                </c:pt>
                <c:pt idx="223">
                  <c:v>0.11834799999999961</c:v>
                </c:pt>
                <c:pt idx="224">
                  <c:v>0.116949</c:v>
                </c:pt>
                <c:pt idx="225">
                  <c:v>0.11577400000000022</c:v>
                </c:pt>
                <c:pt idx="226">
                  <c:v>0.11462500000000032</c:v>
                </c:pt>
                <c:pt idx="227">
                  <c:v>0.112501</c:v>
                </c:pt>
                <c:pt idx="228">
                  <c:v>0.110884</c:v>
                </c:pt>
                <c:pt idx="229">
                  <c:v>0.10963300000000044</c:v>
                </c:pt>
                <c:pt idx="230">
                  <c:v>0.10857000000000012</c:v>
                </c:pt>
                <c:pt idx="231">
                  <c:v>0.10750600000000032</c:v>
                </c:pt>
                <c:pt idx="232">
                  <c:v>0.10637200000000002</c:v>
                </c:pt>
                <c:pt idx="233">
                  <c:v>0.10536100000000002</c:v>
                </c:pt>
                <c:pt idx="234">
                  <c:v>0.104353</c:v>
                </c:pt>
                <c:pt idx="235">
                  <c:v>0.10329800000000022</c:v>
                </c:pt>
                <c:pt idx="236">
                  <c:v>0.10218600000000012</c:v>
                </c:pt>
                <c:pt idx="237">
                  <c:v>0.10129300000000044</c:v>
                </c:pt>
                <c:pt idx="238">
                  <c:v>0.10025100000000002</c:v>
                </c:pt>
                <c:pt idx="239">
                  <c:v>9.9178000000000002E-2</c:v>
                </c:pt>
                <c:pt idx="240">
                  <c:v>9.8350000000000048E-2</c:v>
                </c:pt>
                <c:pt idx="241">
                  <c:v>9.7468000000000013E-2</c:v>
                </c:pt>
                <c:pt idx="242">
                  <c:v>9.6000000000000002E-2</c:v>
                </c:pt>
                <c:pt idx="243">
                  <c:v>9.4581000000000026E-2</c:v>
                </c:pt>
                <c:pt idx="244">
                  <c:v>9.3708000000000263E-2</c:v>
                </c:pt>
                <c:pt idx="245">
                  <c:v>9.2928000000000024E-2</c:v>
                </c:pt>
                <c:pt idx="246">
                  <c:v>9.2034000000000046E-2</c:v>
                </c:pt>
                <c:pt idx="247">
                  <c:v>9.1098000000000026E-2</c:v>
                </c:pt>
                <c:pt idx="248">
                  <c:v>9.0350000000000028E-2</c:v>
                </c:pt>
                <c:pt idx="249">
                  <c:v>8.9592000000000227E-2</c:v>
                </c:pt>
                <c:pt idx="250">
                  <c:v>8.8287000000000004E-2</c:v>
                </c:pt>
                <c:pt idx="251">
                  <c:v>8.7462000000000012E-2</c:v>
                </c:pt>
                <c:pt idx="252">
                  <c:v>8.6754000000000581E-2</c:v>
                </c:pt>
                <c:pt idx="253">
                  <c:v>8.591E-2</c:v>
                </c:pt>
                <c:pt idx="254">
                  <c:v>8.5291000000000006E-2</c:v>
                </c:pt>
                <c:pt idx="255">
                  <c:v>8.4431000000000006E-2</c:v>
                </c:pt>
                <c:pt idx="256">
                  <c:v>8.3773000000000028E-2</c:v>
                </c:pt>
                <c:pt idx="257">
                  <c:v>8.2981999999999986E-2</c:v>
                </c:pt>
                <c:pt idx="258">
                  <c:v>8.2390000000000005E-2</c:v>
                </c:pt>
                <c:pt idx="259">
                  <c:v>8.1585000000000005E-2</c:v>
                </c:pt>
                <c:pt idx="260">
                  <c:v>8.0907000000000007E-2</c:v>
                </c:pt>
                <c:pt idx="261">
                  <c:v>8.0375000000000002E-2</c:v>
                </c:pt>
                <c:pt idx="262">
                  <c:v>7.9439000000000023E-2</c:v>
                </c:pt>
                <c:pt idx="263">
                  <c:v>7.9040000000000013E-2</c:v>
                </c:pt>
                <c:pt idx="264">
                  <c:v>7.8178999999999998E-2</c:v>
                </c:pt>
                <c:pt idx="265">
                  <c:v>7.7606000000000022E-2</c:v>
                </c:pt>
                <c:pt idx="266">
                  <c:v>7.6349E-2</c:v>
                </c:pt>
                <c:pt idx="267">
                  <c:v>7.5562000000000309E-2</c:v>
                </c:pt>
                <c:pt idx="268">
                  <c:v>7.5069000000000011E-2</c:v>
                </c:pt>
                <c:pt idx="269">
                  <c:v>7.4520000000000003E-2</c:v>
                </c:pt>
                <c:pt idx="270">
                  <c:v>7.3804000000000022E-2</c:v>
                </c:pt>
                <c:pt idx="271">
                  <c:v>7.3060000000000014E-2</c:v>
                </c:pt>
                <c:pt idx="272">
                  <c:v>7.2700000000000292E-2</c:v>
                </c:pt>
                <c:pt idx="273">
                  <c:v>7.200200000000033E-2</c:v>
                </c:pt>
                <c:pt idx="274">
                  <c:v>7.1395000000000014E-2</c:v>
                </c:pt>
                <c:pt idx="275">
                  <c:v>7.0767000000000316E-2</c:v>
                </c:pt>
                <c:pt idx="276">
                  <c:v>7.0307000000000133E-2</c:v>
                </c:pt>
                <c:pt idx="277">
                  <c:v>6.9687000000000013E-2</c:v>
                </c:pt>
                <c:pt idx="278">
                  <c:v>6.9011000000000114E-2</c:v>
                </c:pt>
                <c:pt idx="279">
                  <c:v>6.8498000000000003E-2</c:v>
                </c:pt>
                <c:pt idx="280">
                  <c:v>6.7896000000000387E-2</c:v>
                </c:pt>
                <c:pt idx="281">
                  <c:v>6.6967000000000013E-2</c:v>
                </c:pt>
                <c:pt idx="282">
                  <c:v>6.6289000000000001E-2</c:v>
                </c:pt>
                <c:pt idx="283">
                  <c:v>6.5787000000000123E-2</c:v>
                </c:pt>
                <c:pt idx="284">
                  <c:v>6.5203999999999998E-2</c:v>
                </c:pt>
                <c:pt idx="285">
                  <c:v>6.4698000000000033E-2</c:v>
                </c:pt>
                <c:pt idx="286">
                  <c:v>6.4235E-2</c:v>
                </c:pt>
                <c:pt idx="287">
                  <c:v>6.3684000000000004E-2</c:v>
                </c:pt>
                <c:pt idx="288">
                  <c:v>6.3118000000000021E-2</c:v>
                </c:pt>
                <c:pt idx="289">
                  <c:v>6.2644000000000005E-2</c:v>
                </c:pt>
                <c:pt idx="290">
                  <c:v>6.2046000000000032E-2</c:v>
                </c:pt>
                <c:pt idx="291">
                  <c:v>6.1492000000000241E-2</c:v>
                </c:pt>
                <c:pt idx="292">
                  <c:v>6.1046999999999997E-2</c:v>
                </c:pt>
                <c:pt idx="293">
                  <c:v>6.0583000000000033E-2</c:v>
                </c:pt>
                <c:pt idx="294">
                  <c:v>6.0010000000000133E-2</c:v>
                </c:pt>
                <c:pt idx="295">
                  <c:v>5.9456000000000286E-2</c:v>
                </c:pt>
                <c:pt idx="296">
                  <c:v>5.8931999999999998E-2</c:v>
                </c:pt>
                <c:pt idx="297">
                  <c:v>5.8154999999999998E-2</c:v>
                </c:pt>
                <c:pt idx="298">
                  <c:v>5.7541000000000002E-2</c:v>
                </c:pt>
                <c:pt idx="299">
                  <c:v>5.7054000000000014E-2</c:v>
                </c:pt>
                <c:pt idx="300">
                  <c:v>5.6599999999999998E-2</c:v>
                </c:pt>
                <c:pt idx="301">
                  <c:v>5.6104999999999995E-2</c:v>
                </c:pt>
                <c:pt idx="302">
                  <c:v>5.5610000000000014E-2</c:v>
                </c:pt>
                <c:pt idx="303">
                  <c:v>5.5161000000000002E-2</c:v>
                </c:pt>
                <c:pt idx="304">
                  <c:v>5.4707000000000318E-2</c:v>
                </c:pt>
                <c:pt idx="305">
                  <c:v>5.4240999999999998E-2</c:v>
                </c:pt>
                <c:pt idx="306">
                  <c:v>5.3717000000000133E-2</c:v>
                </c:pt>
                <c:pt idx="307">
                  <c:v>5.3268000000000003E-2</c:v>
                </c:pt>
                <c:pt idx="308">
                  <c:v>5.2861000000000033E-2</c:v>
                </c:pt>
                <c:pt idx="309">
                  <c:v>5.2387000000000218E-2</c:v>
                </c:pt>
                <c:pt idx="310">
                  <c:v>5.1939999999999986E-2</c:v>
                </c:pt>
                <c:pt idx="311">
                  <c:v>5.1496000000000104E-2</c:v>
                </c:pt>
                <c:pt idx="312">
                  <c:v>5.0848000000000004E-2</c:v>
                </c:pt>
                <c:pt idx="313">
                  <c:v>5.0173000000000002E-2</c:v>
                </c:pt>
                <c:pt idx="314">
                  <c:v>4.9728000000000112E-2</c:v>
                </c:pt>
                <c:pt idx="315">
                  <c:v>4.9323000000000124E-2</c:v>
                </c:pt>
                <c:pt idx="316">
                  <c:v>4.8892000000000262E-2</c:v>
                </c:pt>
                <c:pt idx="317">
                  <c:v>4.8474000000000003E-2</c:v>
                </c:pt>
                <c:pt idx="318">
                  <c:v>4.8080999999999999E-2</c:v>
                </c:pt>
                <c:pt idx="319">
                  <c:v>4.7604E-2</c:v>
                </c:pt>
                <c:pt idx="320">
                  <c:v>4.7147000000000001E-2</c:v>
                </c:pt>
                <c:pt idx="321">
                  <c:v>4.6781000000000003E-2</c:v>
                </c:pt>
                <c:pt idx="322">
                  <c:v>4.6348E-2</c:v>
                </c:pt>
                <c:pt idx="323">
                  <c:v>4.5961000000000002E-2</c:v>
                </c:pt>
                <c:pt idx="324">
                  <c:v>4.5569000000000012E-2</c:v>
                </c:pt>
                <c:pt idx="325">
                  <c:v>4.5142000000000002E-2</c:v>
                </c:pt>
                <c:pt idx="326">
                  <c:v>4.4756000000000316E-2</c:v>
                </c:pt>
                <c:pt idx="327">
                  <c:v>4.4217000000000034E-2</c:v>
                </c:pt>
                <c:pt idx="328">
                  <c:v>4.3569999999999998E-2</c:v>
                </c:pt>
                <c:pt idx="329">
                  <c:v>4.3165000000000002E-2</c:v>
                </c:pt>
                <c:pt idx="330">
                  <c:v>4.2794000000000228E-2</c:v>
                </c:pt>
                <c:pt idx="331">
                  <c:v>4.2391000000000123E-2</c:v>
                </c:pt>
                <c:pt idx="332">
                  <c:v>4.2066000000000263E-2</c:v>
                </c:pt>
                <c:pt idx="333">
                  <c:v>4.1648999999999957E-2</c:v>
                </c:pt>
                <c:pt idx="334">
                  <c:v>4.1246999999999985E-2</c:v>
                </c:pt>
                <c:pt idx="335">
                  <c:v>4.0938000000000002E-2</c:v>
                </c:pt>
                <c:pt idx="336">
                  <c:v>4.0523000000000003E-2</c:v>
                </c:pt>
                <c:pt idx="337">
                  <c:v>4.0216000000000023E-2</c:v>
                </c:pt>
                <c:pt idx="338">
                  <c:v>3.9782999999999999E-2</c:v>
                </c:pt>
                <c:pt idx="339">
                  <c:v>3.9475000000000163E-2</c:v>
                </c:pt>
                <c:pt idx="340">
                  <c:v>3.9181000000000001E-2</c:v>
                </c:pt>
                <c:pt idx="341">
                  <c:v>3.8913000000000003E-2</c:v>
                </c:pt>
                <c:pt idx="342">
                  <c:v>3.8580000000000003E-2</c:v>
                </c:pt>
                <c:pt idx="343">
                  <c:v>3.8082999999999999E-2</c:v>
                </c:pt>
                <c:pt idx="344">
                  <c:v>3.7410000000000082E-2</c:v>
                </c:pt>
                <c:pt idx="345">
                  <c:v>3.7169000000000001E-2</c:v>
                </c:pt>
                <c:pt idx="346">
                  <c:v>3.6787000000000042E-2</c:v>
                </c:pt>
                <c:pt idx="347">
                  <c:v>3.656100000000001E-2</c:v>
                </c:pt>
                <c:pt idx="348">
                  <c:v>3.6192000000000002E-2</c:v>
                </c:pt>
                <c:pt idx="349">
                  <c:v>3.5796000000000001E-2</c:v>
                </c:pt>
                <c:pt idx="350">
                  <c:v>3.5546000000000001E-2</c:v>
                </c:pt>
                <c:pt idx="351">
                  <c:v>3.5283000000000092E-2</c:v>
                </c:pt>
                <c:pt idx="352">
                  <c:v>3.4927E-2</c:v>
                </c:pt>
                <c:pt idx="353">
                  <c:v>3.4619999999999998E-2</c:v>
                </c:pt>
                <c:pt idx="354">
                  <c:v>3.4274000000000006E-2</c:v>
                </c:pt>
                <c:pt idx="355">
                  <c:v>3.4014000000000003E-2</c:v>
                </c:pt>
                <c:pt idx="356">
                  <c:v>3.3614999999999999E-2</c:v>
                </c:pt>
                <c:pt idx="357">
                  <c:v>3.3361000000000002E-2</c:v>
                </c:pt>
                <c:pt idx="358">
                  <c:v>3.2954999999999998E-2</c:v>
                </c:pt>
                <c:pt idx="359">
                  <c:v>3.2420000000000011E-2</c:v>
                </c:pt>
                <c:pt idx="360">
                  <c:v>3.2079000000000177E-2</c:v>
                </c:pt>
                <c:pt idx="361">
                  <c:v>3.1948999999999998E-2</c:v>
                </c:pt>
                <c:pt idx="362">
                  <c:v>3.1549000000000001E-2</c:v>
                </c:pt>
                <c:pt idx="363">
                  <c:v>3.1317999999999999E-2</c:v>
                </c:pt>
                <c:pt idx="364">
                  <c:v>3.1032000000000112E-2</c:v>
                </c:pt>
                <c:pt idx="365">
                  <c:v>3.0691000000000117E-2</c:v>
                </c:pt>
                <c:pt idx="366">
                  <c:v>3.0351000000000006E-2</c:v>
                </c:pt>
                <c:pt idx="367">
                  <c:v>3.0222000000000002E-2</c:v>
                </c:pt>
                <c:pt idx="368">
                  <c:v>2.9845000000000052E-2</c:v>
                </c:pt>
                <c:pt idx="369">
                  <c:v>2.9608000000000002E-2</c:v>
                </c:pt>
                <c:pt idx="370">
                  <c:v>2.9336000000000001E-2</c:v>
                </c:pt>
                <c:pt idx="371">
                  <c:v>2.9059000000000001E-2</c:v>
                </c:pt>
                <c:pt idx="372">
                  <c:v>2.883200000000001E-2</c:v>
                </c:pt>
                <c:pt idx="373">
                  <c:v>2.8557999999999997E-2</c:v>
                </c:pt>
                <c:pt idx="374">
                  <c:v>2.8238000000000006E-2</c:v>
                </c:pt>
                <c:pt idx="375">
                  <c:v>2.7768000000000001E-2</c:v>
                </c:pt>
                <c:pt idx="376">
                  <c:v>2.7572000000000051E-2</c:v>
                </c:pt>
                <c:pt idx="377">
                  <c:v>2.7318000000000002E-2</c:v>
                </c:pt>
                <c:pt idx="378">
                  <c:v>2.7010000000000051E-2</c:v>
                </c:pt>
                <c:pt idx="379">
                  <c:v>2.6825000000000012E-2</c:v>
                </c:pt>
                <c:pt idx="380">
                  <c:v>2.6535000000000104E-2</c:v>
                </c:pt>
                <c:pt idx="381">
                  <c:v>2.6267000000000002E-2</c:v>
                </c:pt>
                <c:pt idx="382">
                  <c:v>2.6092000000000011E-2</c:v>
                </c:pt>
                <c:pt idx="383">
                  <c:v>2.5854000000000002E-2</c:v>
                </c:pt>
                <c:pt idx="384">
                  <c:v>2.5557999999999997E-2</c:v>
                </c:pt>
                <c:pt idx="385">
                  <c:v>2.5335000000000052E-2</c:v>
                </c:pt>
                <c:pt idx="386">
                  <c:v>2.5053000000000002E-2</c:v>
                </c:pt>
                <c:pt idx="387">
                  <c:v>2.4789000000000002E-2</c:v>
                </c:pt>
                <c:pt idx="388">
                  <c:v>2.4615000000000001E-2</c:v>
                </c:pt>
                <c:pt idx="389">
                  <c:v>2.4275000000000102E-2</c:v>
                </c:pt>
                <c:pt idx="390">
                  <c:v>2.3924999999999978E-2</c:v>
                </c:pt>
                <c:pt idx="391">
                  <c:v>2.3651999999999999E-2</c:v>
                </c:pt>
                <c:pt idx="392">
                  <c:v>2.3442000000000001E-2</c:v>
                </c:pt>
                <c:pt idx="393">
                  <c:v>2.3254000000000004E-2</c:v>
                </c:pt>
                <c:pt idx="394">
                  <c:v>2.2994000000000001E-2</c:v>
                </c:pt>
                <c:pt idx="395">
                  <c:v>2.2770000000000012E-2</c:v>
                </c:pt>
                <c:pt idx="396">
                  <c:v>2.2548000000000002E-2</c:v>
                </c:pt>
                <c:pt idx="397">
                  <c:v>2.2342000000000001E-2</c:v>
                </c:pt>
                <c:pt idx="398">
                  <c:v>2.2089000000000122E-2</c:v>
                </c:pt>
                <c:pt idx="399">
                  <c:v>2.1903000000000002E-2</c:v>
                </c:pt>
                <c:pt idx="400">
                  <c:v>2.1672000000000052E-2</c:v>
                </c:pt>
                <c:pt idx="401">
                  <c:v>2.1450000000000011E-2</c:v>
                </c:pt>
                <c:pt idx="402">
                  <c:v>2.1236000000000012E-2</c:v>
                </c:pt>
                <c:pt idx="403">
                  <c:v>2.100200000000001E-2</c:v>
                </c:pt>
                <c:pt idx="404">
                  <c:v>2.0771000000000012E-2</c:v>
                </c:pt>
                <c:pt idx="405">
                  <c:v>2.0403000000000098E-2</c:v>
                </c:pt>
                <c:pt idx="406">
                  <c:v>2.0107E-2</c:v>
                </c:pt>
                <c:pt idx="407">
                  <c:v>1.9900000000000098E-2</c:v>
                </c:pt>
                <c:pt idx="408">
                  <c:v>1.9674000000000021E-2</c:v>
                </c:pt>
                <c:pt idx="409">
                  <c:v>1.944500000000008E-2</c:v>
                </c:pt>
                <c:pt idx="410">
                  <c:v>1.9191000000000003E-2</c:v>
                </c:pt>
                <c:pt idx="411">
                  <c:v>1.8945000000000076E-2</c:v>
                </c:pt>
                <c:pt idx="412">
                  <c:v>1.8773000000000001E-2</c:v>
                </c:pt>
                <c:pt idx="413">
                  <c:v>1.8620000000000074E-2</c:v>
                </c:pt>
                <c:pt idx="414">
                  <c:v>1.8421000000000003E-2</c:v>
                </c:pt>
                <c:pt idx="415">
                  <c:v>1.8294000000000001E-2</c:v>
                </c:pt>
                <c:pt idx="416">
                  <c:v>1.8172000000000001E-2</c:v>
                </c:pt>
                <c:pt idx="417">
                  <c:v>1.8017999999999999E-2</c:v>
                </c:pt>
                <c:pt idx="418">
                  <c:v>1.7942000000000003E-2</c:v>
                </c:pt>
                <c:pt idx="419">
                  <c:v>1.7805000000000001E-2</c:v>
                </c:pt>
                <c:pt idx="420">
                  <c:v>1.7605000000000003E-2</c:v>
                </c:pt>
                <c:pt idx="421">
                  <c:v>1.7379000000000002E-2</c:v>
                </c:pt>
                <c:pt idx="422">
                  <c:v>1.7177000000000001E-2</c:v>
                </c:pt>
                <c:pt idx="423">
                  <c:v>1.7066000000000001E-2</c:v>
                </c:pt>
                <c:pt idx="424">
                  <c:v>1.6895E-2</c:v>
                </c:pt>
                <c:pt idx="425">
                  <c:v>1.6726000000000001E-2</c:v>
                </c:pt>
                <c:pt idx="426">
                  <c:v>1.6593000000000007E-2</c:v>
                </c:pt>
                <c:pt idx="427">
                  <c:v>1.6447000000000003E-2</c:v>
                </c:pt>
                <c:pt idx="428">
                  <c:v>1.6239000000000003E-2</c:v>
                </c:pt>
                <c:pt idx="429">
                  <c:v>1.6102000000000043E-2</c:v>
                </c:pt>
                <c:pt idx="430">
                  <c:v>1.5951E-2</c:v>
                </c:pt>
                <c:pt idx="431">
                  <c:v>1.5821000000000005E-2</c:v>
                </c:pt>
                <c:pt idx="432">
                  <c:v>1.5641000000000023E-2</c:v>
                </c:pt>
                <c:pt idx="433">
                  <c:v>1.5488000000000005E-2</c:v>
                </c:pt>
                <c:pt idx="434">
                  <c:v>1.5437000000000003E-2</c:v>
                </c:pt>
                <c:pt idx="435">
                  <c:v>1.5281000000000025E-2</c:v>
                </c:pt>
                <c:pt idx="436">
                  <c:v>1.5009000000000003E-2</c:v>
                </c:pt>
                <c:pt idx="437">
                  <c:v>1.4754E-2</c:v>
                </c:pt>
                <c:pt idx="438">
                  <c:v>1.4676000000000002E-2</c:v>
                </c:pt>
                <c:pt idx="439">
                  <c:v>1.4549000000000003E-2</c:v>
                </c:pt>
                <c:pt idx="440">
                  <c:v>1.438E-2</c:v>
                </c:pt>
                <c:pt idx="441">
                  <c:v>1.4207000000000001E-2</c:v>
                </c:pt>
                <c:pt idx="442">
                  <c:v>1.4124000000000001E-2</c:v>
                </c:pt>
                <c:pt idx="443">
                  <c:v>1.3987000000000053E-2</c:v>
                </c:pt>
                <c:pt idx="444">
                  <c:v>1.3906000000000054E-2</c:v>
                </c:pt>
                <c:pt idx="445">
                  <c:v>1.3758000000000003E-2</c:v>
                </c:pt>
                <c:pt idx="446">
                  <c:v>1.3651000000000003E-2</c:v>
                </c:pt>
                <c:pt idx="447">
                  <c:v>1.3536000000000003E-2</c:v>
                </c:pt>
                <c:pt idx="448">
                  <c:v>1.3388000000000001E-2</c:v>
                </c:pt>
                <c:pt idx="449">
                  <c:v>1.3275000000000002E-2</c:v>
                </c:pt>
                <c:pt idx="450">
                  <c:v>1.3130000000000003E-2</c:v>
                </c:pt>
                <c:pt idx="451">
                  <c:v>1.3015000000000002E-2</c:v>
                </c:pt>
                <c:pt idx="452">
                  <c:v>1.2820000000000003E-2</c:v>
                </c:pt>
                <c:pt idx="453">
                  <c:v>1.2658000000000003E-2</c:v>
                </c:pt>
                <c:pt idx="454">
                  <c:v>1.2509000000000003E-2</c:v>
                </c:pt>
                <c:pt idx="455">
                  <c:v>1.2397000000000002E-2</c:v>
                </c:pt>
                <c:pt idx="456">
                  <c:v>1.2213000000000002E-2</c:v>
                </c:pt>
                <c:pt idx="457">
                  <c:v>1.2187E-2</c:v>
                </c:pt>
                <c:pt idx="458">
                  <c:v>1.2001000000000001E-2</c:v>
                </c:pt>
                <c:pt idx="459">
                  <c:v>1.1977000000000003E-2</c:v>
                </c:pt>
                <c:pt idx="460">
                  <c:v>1.1830000000000005E-2</c:v>
                </c:pt>
                <c:pt idx="461">
                  <c:v>1.1683000000000063E-2</c:v>
                </c:pt>
                <c:pt idx="462">
                  <c:v>1.1621000000000062E-2</c:v>
                </c:pt>
                <c:pt idx="463">
                  <c:v>1.1559E-2</c:v>
                </c:pt>
                <c:pt idx="464">
                  <c:v>1.1411000000000001E-2</c:v>
                </c:pt>
                <c:pt idx="465">
                  <c:v>1.1306000000000021E-2</c:v>
                </c:pt>
                <c:pt idx="466">
                  <c:v>1.1281000000000062E-2</c:v>
                </c:pt>
                <c:pt idx="467">
                  <c:v>1.1139000000000003E-2</c:v>
                </c:pt>
                <c:pt idx="468">
                  <c:v>1.0928000000000005E-2</c:v>
                </c:pt>
                <c:pt idx="469">
                  <c:v>1.0813000000000003E-2</c:v>
                </c:pt>
                <c:pt idx="470">
                  <c:v>1.0622000000000003E-2</c:v>
                </c:pt>
                <c:pt idx="471">
                  <c:v>1.0589000000000001E-2</c:v>
                </c:pt>
                <c:pt idx="472">
                  <c:v>1.0451000000000002E-2</c:v>
                </c:pt>
                <c:pt idx="473">
                  <c:v>1.0374E-2</c:v>
                </c:pt>
                <c:pt idx="474">
                  <c:v>1.0196999999999998E-2</c:v>
                </c:pt>
                <c:pt idx="475">
                  <c:v>1.0230000000000003E-2</c:v>
                </c:pt>
                <c:pt idx="476">
                  <c:v>1.0033E-2</c:v>
                </c:pt>
                <c:pt idx="477">
                  <c:v>9.9040000000000048E-3</c:v>
                </c:pt>
                <c:pt idx="478">
                  <c:v>9.8310000000000047E-3</c:v>
                </c:pt>
                <c:pt idx="479">
                  <c:v>9.8350000000000538E-3</c:v>
                </c:pt>
                <c:pt idx="480">
                  <c:v>9.7410000000000031E-3</c:v>
                </c:pt>
                <c:pt idx="481">
                  <c:v>9.3380000000000025E-3</c:v>
                </c:pt>
                <c:pt idx="482">
                  <c:v>9.3790000000000644E-3</c:v>
                </c:pt>
                <c:pt idx="483">
                  <c:v>9.2340000000000009E-3</c:v>
                </c:pt>
                <c:pt idx="484">
                  <c:v>9.1840000000000047E-3</c:v>
                </c:pt>
                <c:pt idx="485">
                  <c:v>9.0380000000000009E-3</c:v>
                </c:pt>
                <c:pt idx="486">
                  <c:v>8.8080000000000068E-3</c:v>
                </c:pt>
                <c:pt idx="487">
                  <c:v>8.8930000000000068E-3</c:v>
                </c:pt>
                <c:pt idx="488">
                  <c:v>8.6860000000000027E-3</c:v>
                </c:pt>
                <c:pt idx="489">
                  <c:v>8.4490000000000207E-3</c:v>
                </c:pt>
                <c:pt idx="490">
                  <c:v>8.5200000000000067E-3</c:v>
                </c:pt>
                <c:pt idx="491">
                  <c:v>8.3120000000000572E-3</c:v>
                </c:pt>
                <c:pt idx="492">
                  <c:v>8.3010000000000028E-3</c:v>
                </c:pt>
                <c:pt idx="493">
                  <c:v>8.0870000000000004E-3</c:v>
                </c:pt>
                <c:pt idx="494">
                  <c:v>7.9210000000000374E-3</c:v>
                </c:pt>
                <c:pt idx="495">
                  <c:v>7.9080000000000383E-3</c:v>
                </c:pt>
                <c:pt idx="496">
                  <c:v>7.7140000000000134E-3</c:v>
                </c:pt>
                <c:pt idx="497">
                  <c:v>7.466000000000029E-3</c:v>
                </c:pt>
                <c:pt idx="498">
                  <c:v>7.4970000000000123E-3</c:v>
                </c:pt>
                <c:pt idx="499">
                  <c:v>7.4530000000000343E-3</c:v>
                </c:pt>
                <c:pt idx="500">
                  <c:v>7.1700000000000114E-3</c:v>
                </c:pt>
                <c:pt idx="501">
                  <c:v>7.2370000000000134E-3</c:v>
                </c:pt>
                <c:pt idx="502">
                  <c:v>7.0210000000000133E-3</c:v>
                </c:pt>
                <c:pt idx="503">
                  <c:v>6.9460000000000389E-3</c:v>
                </c:pt>
                <c:pt idx="504">
                  <c:v>6.8170000000000001E-3</c:v>
                </c:pt>
                <c:pt idx="505">
                  <c:v>6.6460000000000104E-3</c:v>
                </c:pt>
                <c:pt idx="506">
                  <c:v>6.4110000000000313E-3</c:v>
                </c:pt>
                <c:pt idx="507">
                  <c:v>6.3379999999999999E-3</c:v>
                </c:pt>
                <c:pt idx="508">
                  <c:v>6.0960000000000241E-3</c:v>
                </c:pt>
                <c:pt idx="509">
                  <c:v>5.9930000000000322E-3</c:v>
                </c:pt>
                <c:pt idx="510">
                  <c:v>5.8080000000000024E-3</c:v>
                </c:pt>
                <c:pt idx="511">
                  <c:v>5.4270000000000013E-3</c:v>
                </c:pt>
                <c:pt idx="512">
                  <c:v>5.0430000000000023E-3</c:v>
                </c:pt>
                <c:pt idx="513">
                  <c:v>4.6330000000000034E-3</c:v>
                </c:pt>
                <c:pt idx="514">
                  <c:v>4.3020000000000003E-3</c:v>
                </c:pt>
                <c:pt idx="515">
                  <c:v>3.9129999999999998E-3</c:v>
                </c:pt>
                <c:pt idx="516">
                  <c:v>3.5140000000000002E-3</c:v>
                </c:pt>
                <c:pt idx="517">
                  <c:v>3.0430000000000144E-3</c:v>
                </c:pt>
                <c:pt idx="518">
                  <c:v>2.4980000000000002E-3</c:v>
                </c:pt>
                <c:pt idx="519">
                  <c:v>2.0020000000000012E-3</c:v>
                </c:pt>
                <c:pt idx="520">
                  <c:v>1.4920000000000053E-3</c:v>
                </c:pt>
                <c:pt idx="521">
                  <c:v>1.1460000000000083E-3</c:v>
                </c:pt>
                <c:pt idx="522">
                  <c:v>9.5300000000000246E-4</c:v>
                </c:pt>
                <c:pt idx="523">
                  <c:v>8.1300000000000166E-4</c:v>
                </c:pt>
                <c:pt idx="524">
                  <c:v>8.6300000000000255E-4</c:v>
                </c:pt>
                <c:pt idx="525">
                  <c:v>1.0400000000000079E-3</c:v>
                </c:pt>
                <c:pt idx="526">
                  <c:v>1.3000000000000082E-3</c:v>
                </c:pt>
                <c:pt idx="527">
                  <c:v>1.7340000000000092E-3</c:v>
                </c:pt>
                <c:pt idx="528">
                  <c:v>2.0900000000000016E-3</c:v>
                </c:pt>
                <c:pt idx="529">
                  <c:v>2.1750000000000012E-3</c:v>
                </c:pt>
                <c:pt idx="530">
                  <c:v>2.1650000000000011E-3</c:v>
                </c:pt>
                <c:pt idx="531">
                  <c:v>2.2330000000000123E-3</c:v>
                </c:pt>
                <c:pt idx="532">
                  <c:v>2.3920000000000018E-3</c:v>
                </c:pt>
                <c:pt idx="533">
                  <c:v>2.3650000000000051E-3</c:v>
                </c:pt>
                <c:pt idx="534">
                  <c:v>2.1950000000000042E-3</c:v>
                </c:pt>
                <c:pt idx="535">
                  <c:v>2.1790000000000012E-3</c:v>
                </c:pt>
                <c:pt idx="536">
                  <c:v>2.1540000000000092E-3</c:v>
                </c:pt>
                <c:pt idx="537">
                  <c:v>2.1320000000000019E-3</c:v>
                </c:pt>
                <c:pt idx="538">
                  <c:v>2.0160000000000004E-3</c:v>
                </c:pt>
                <c:pt idx="539">
                  <c:v>1.8190000000000064E-3</c:v>
                </c:pt>
                <c:pt idx="540">
                  <c:v>1.7530000000000041E-3</c:v>
                </c:pt>
                <c:pt idx="541">
                  <c:v>1.6770000000000086E-3</c:v>
                </c:pt>
                <c:pt idx="542">
                  <c:v>1.6680000000000121E-3</c:v>
                </c:pt>
                <c:pt idx="543">
                  <c:v>1.5530000000000075E-3</c:v>
                </c:pt>
                <c:pt idx="544">
                  <c:v>1.3890000000000065E-3</c:v>
                </c:pt>
                <c:pt idx="545">
                  <c:v>1.2270000000000041E-3</c:v>
                </c:pt>
                <c:pt idx="546">
                  <c:v>1.314000000000009E-3</c:v>
                </c:pt>
                <c:pt idx="547">
                  <c:v>1.2090000000000017E-3</c:v>
                </c:pt>
                <c:pt idx="548">
                  <c:v>1.1670000000000061E-3</c:v>
                </c:pt>
                <c:pt idx="549">
                  <c:v>1.2110000000000003E-3</c:v>
                </c:pt>
                <c:pt idx="550">
                  <c:v>1.0010000000000021E-3</c:v>
                </c:pt>
                <c:pt idx="551">
                  <c:v>1.0860000000000067E-3</c:v>
                </c:pt>
                <c:pt idx="552">
                  <c:v>1.1550000000000041E-3</c:v>
                </c:pt>
                <c:pt idx="553">
                  <c:v>1.0030000000000004E-3</c:v>
                </c:pt>
                <c:pt idx="554">
                  <c:v>1.0560000000000066E-3</c:v>
                </c:pt>
                <c:pt idx="555">
                  <c:v>1.0460000000000061E-3</c:v>
                </c:pt>
                <c:pt idx="556">
                  <c:v>1.1070000000000003E-3</c:v>
                </c:pt>
                <c:pt idx="557">
                  <c:v>1.1590000000000057E-3</c:v>
                </c:pt>
                <c:pt idx="558">
                  <c:v>1.2010000000000007E-3</c:v>
                </c:pt>
                <c:pt idx="559">
                  <c:v>1.237000000000002E-3</c:v>
                </c:pt>
                <c:pt idx="560">
                  <c:v>1.0630000000000021E-3</c:v>
                </c:pt>
                <c:pt idx="561">
                  <c:v>1.2030000000000027E-3</c:v>
                </c:pt>
                <c:pt idx="562">
                  <c:v>1.1790000000000084E-3</c:v>
                </c:pt>
                <c:pt idx="563">
                  <c:v>1.2290000000000009E-3</c:v>
                </c:pt>
                <c:pt idx="564">
                  <c:v>1.0320000000000021E-3</c:v>
                </c:pt>
                <c:pt idx="565">
                  <c:v>1.1030000000000046E-3</c:v>
                </c:pt>
                <c:pt idx="566">
                  <c:v>1.1630000000000021E-3</c:v>
                </c:pt>
                <c:pt idx="567">
                  <c:v>1.1280000000000066E-3</c:v>
                </c:pt>
                <c:pt idx="568">
                  <c:v>1.0059999999999978E-3</c:v>
                </c:pt>
                <c:pt idx="569">
                  <c:v>8.9600000000000725E-4</c:v>
                </c:pt>
                <c:pt idx="570">
                  <c:v>9.5900000000000228E-4</c:v>
                </c:pt>
                <c:pt idx="571">
                  <c:v>9.3400000000000264E-4</c:v>
                </c:pt>
                <c:pt idx="572">
                  <c:v>9.0900000000000247E-4</c:v>
                </c:pt>
                <c:pt idx="573">
                  <c:v>5.3900000000000128E-4</c:v>
                </c:pt>
                <c:pt idx="574">
                  <c:v>6.4700000000000597E-4</c:v>
                </c:pt>
                <c:pt idx="575">
                  <c:v>4.5700000000000536E-4</c:v>
                </c:pt>
                <c:pt idx="576">
                  <c:v>4.3000000000000113E-4</c:v>
                </c:pt>
                <c:pt idx="577">
                  <c:v>3.1400000000000368E-4</c:v>
                </c:pt>
                <c:pt idx="578">
                  <c:v>1.1599999999999804E-4</c:v>
                </c:pt>
                <c:pt idx="579">
                  <c:v>0</c:v>
                </c:pt>
                <c:pt idx="580">
                  <c:v>1.2900000000000476E-4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'UV 12 DMF EtOH '!$P$1</c:f>
              <c:strCache>
                <c:ptCount val="1"/>
                <c:pt idx="0">
                  <c:v>4 heures</c:v>
                </c:pt>
              </c:strCache>
            </c:strRef>
          </c:tx>
          <c:spPr>
            <a:ln w="28575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'!$P$2:$P$582</c:f>
              <c:numCache>
                <c:formatCode>General</c:formatCode>
                <c:ptCount val="581"/>
                <c:pt idx="0">
                  <c:v>2.0835439999999998</c:v>
                </c:pt>
                <c:pt idx="1">
                  <c:v>2.0671770000000103</c:v>
                </c:pt>
                <c:pt idx="2">
                  <c:v>2.0381739999999997</c:v>
                </c:pt>
                <c:pt idx="3">
                  <c:v>2.0082249999999999</c:v>
                </c:pt>
                <c:pt idx="4">
                  <c:v>1.9797389999999999</c:v>
                </c:pt>
                <c:pt idx="5">
                  <c:v>1.940741</c:v>
                </c:pt>
                <c:pt idx="6">
                  <c:v>1.9097009999999999</c:v>
                </c:pt>
                <c:pt idx="7">
                  <c:v>1.8960590000000048</c:v>
                </c:pt>
                <c:pt idx="8">
                  <c:v>1.8691929999999999</c:v>
                </c:pt>
                <c:pt idx="9">
                  <c:v>1.8345659999999999</c:v>
                </c:pt>
                <c:pt idx="10">
                  <c:v>1.807353</c:v>
                </c:pt>
                <c:pt idx="11">
                  <c:v>1.781155</c:v>
                </c:pt>
                <c:pt idx="12">
                  <c:v>1.748032</c:v>
                </c:pt>
                <c:pt idx="13">
                  <c:v>1.7199479999999998</c:v>
                </c:pt>
                <c:pt idx="14">
                  <c:v>1.6921140000000001</c:v>
                </c:pt>
                <c:pt idx="15">
                  <c:v>1.6630959999999999</c:v>
                </c:pt>
                <c:pt idx="16">
                  <c:v>1.6373650000000002</c:v>
                </c:pt>
                <c:pt idx="17">
                  <c:v>1.6089020000000001</c:v>
                </c:pt>
                <c:pt idx="18">
                  <c:v>1.5832520000000001</c:v>
                </c:pt>
                <c:pt idx="19">
                  <c:v>1.5554130000000002</c:v>
                </c:pt>
                <c:pt idx="20">
                  <c:v>1.5257619999999943</c:v>
                </c:pt>
                <c:pt idx="21">
                  <c:v>1.501182</c:v>
                </c:pt>
                <c:pt idx="22">
                  <c:v>1.4758799999999945</c:v>
                </c:pt>
                <c:pt idx="23">
                  <c:v>1.4515909999999939</c:v>
                </c:pt>
                <c:pt idx="24">
                  <c:v>1.4275219999999913</c:v>
                </c:pt>
                <c:pt idx="25">
                  <c:v>1.4048699999999943</c:v>
                </c:pt>
                <c:pt idx="26">
                  <c:v>1.382376</c:v>
                </c:pt>
                <c:pt idx="27">
                  <c:v>1.3579830000000002</c:v>
                </c:pt>
                <c:pt idx="28">
                  <c:v>1.3341340000000002</c:v>
                </c:pt>
                <c:pt idx="29">
                  <c:v>1.3097439999999998</c:v>
                </c:pt>
                <c:pt idx="30">
                  <c:v>1.28495</c:v>
                </c:pt>
                <c:pt idx="31">
                  <c:v>1.2640039999999999</c:v>
                </c:pt>
                <c:pt idx="32">
                  <c:v>1.244442</c:v>
                </c:pt>
                <c:pt idx="33">
                  <c:v>1.22641</c:v>
                </c:pt>
                <c:pt idx="34">
                  <c:v>1.2089629999999998</c:v>
                </c:pt>
                <c:pt idx="35">
                  <c:v>1.1953259999999999</c:v>
                </c:pt>
                <c:pt idx="36">
                  <c:v>1.1797770000000001</c:v>
                </c:pt>
                <c:pt idx="37">
                  <c:v>1.165853</c:v>
                </c:pt>
                <c:pt idx="38">
                  <c:v>1.1539259999999998</c:v>
                </c:pt>
                <c:pt idx="39">
                  <c:v>1.1420330000000001</c:v>
                </c:pt>
                <c:pt idx="40">
                  <c:v>1.130096</c:v>
                </c:pt>
                <c:pt idx="41">
                  <c:v>1.119316</c:v>
                </c:pt>
                <c:pt idx="42">
                  <c:v>1.1092850000000001</c:v>
                </c:pt>
                <c:pt idx="43">
                  <c:v>1.0975279999999998</c:v>
                </c:pt>
                <c:pt idx="44">
                  <c:v>1.088865</c:v>
                </c:pt>
                <c:pt idx="45">
                  <c:v>1.078041</c:v>
                </c:pt>
                <c:pt idx="46">
                  <c:v>1.0674889999999999</c:v>
                </c:pt>
                <c:pt idx="47">
                  <c:v>1.0560450000000001</c:v>
                </c:pt>
                <c:pt idx="48">
                  <c:v>1.0451789999999999</c:v>
                </c:pt>
                <c:pt idx="49">
                  <c:v>1.0337229999999955</c:v>
                </c:pt>
                <c:pt idx="50">
                  <c:v>1.023296999999995</c:v>
                </c:pt>
                <c:pt idx="51">
                  <c:v>1.0107909999999998</c:v>
                </c:pt>
                <c:pt idx="52">
                  <c:v>0.9997239999999995</c:v>
                </c:pt>
                <c:pt idx="53">
                  <c:v>0.98739899999999958</c:v>
                </c:pt>
                <c:pt idx="54">
                  <c:v>0.97429599999999994</c:v>
                </c:pt>
                <c:pt idx="55">
                  <c:v>0.95016599999999996</c:v>
                </c:pt>
                <c:pt idx="56">
                  <c:v>0.93300699999999959</c:v>
                </c:pt>
                <c:pt idx="57">
                  <c:v>0.91818</c:v>
                </c:pt>
                <c:pt idx="58">
                  <c:v>0.9020359999999995</c:v>
                </c:pt>
                <c:pt idx="59">
                  <c:v>0.88777299999999959</c:v>
                </c:pt>
                <c:pt idx="60">
                  <c:v>0.87318200000000001</c:v>
                </c:pt>
                <c:pt idx="61">
                  <c:v>0.85887799999999992</c:v>
                </c:pt>
                <c:pt idx="62">
                  <c:v>0.84628499999999951</c:v>
                </c:pt>
                <c:pt idx="63">
                  <c:v>0.83332899999999999</c:v>
                </c:pt>
                <c:pt idx="64">
                  <c:v>0.81952799999999959</c:v>
                </c:pt>
                <c:pt idx="65">
                  <c:v>0.80640800000000001</c:v>
                </c:pt>
                <c:pt idx="66">
                  <c:v>0.79474599999999995</c:v>
                </c:pt>
                <c:pt idx="67">
                  <c:v>0.7827809999999995</c:v>
                </c:pt>
                <c:pt idx="68">
                  <c:v>0.77070299999999992</c:v>
                </c:pt>
                <c:pt idx="69">
                  <c:v>0.75933600000000001</c:v>
                </c:pt>
                <c:pt idx="70">
                  <c:v>0.74885899999999994</c:v>
                </c:pt>
                <c:pt idx="71">
                  <c:v>0.73869699999999994</c:v>
                </c:pt>
                <c:pt idx="72">
                  <c:v>0.72733199999999998</c:v>
                </c:pt>
                <c:pt idx="73">
                  <c:v>0.71726499999999949</c:v>
                </c:pt>
                <c:pt idx="74">
                  <c:v>0.70782699999999998</c:v>
                </c:pt>
                <c:pt idx="75">
                  <c:v>0.69838599999999951</c:v>
                </c:pt>
                <c:pt idx="76">
                  <c:v>0.68897999999999993</c:v>
                </c:pt>
                <c:pt idx="77">
                  <c:v>0.67983399999999994</c:v>
                </c:pt>
                <c:pt idx="78">
                  <c:v>0.67059200000000063</c:v>
                </c:pt>
                <c:pt idx="79">
                  <c:v>0.66236299999999959</c:v>
                </c:pt>
                <c:pt idx="80">
                  <c:v>0.65328500000000256</c:v>
                </c:pt>
                <c:pt idx="81">
                  <c:v>0.64529300000000256</c:v>
                </c:pt>
                <c:pt idx="82">
                  <c:v>0.63688499999999992</c:v>
                </c:pt>
                <c:pt idx="83">
                  <c:v>0.62890400000000268</c:v>
                </c:pt>
                <c:pt idx="84">
                  <c:v>0.62098500000000256</c:v>
                </c:pt>
                <c:pt idx="85">
                  <c:v>0.61354599999999992</c:v>
                </c:pt>
                <c:pt idx="86">
                  <c:v>0.60522599999999993</c:v>
                </c:pt>
                <c:pt idx="87">
                  <c:v>0.597279</c:v>
                </c:pt>
                <c:pt idx="88">
                  <c:v>0.59007699999999697</c:v>
                </c:pt>
                <c:pt idx="89">
                  <c:v>0.58224399999999732</c:v>
                </c:pt>
                <c:pt idx="90">
                  <c:v>0.57447700000000002</c:v>
                </c:pt>
                <c:pt idx="91">
                  <c:v>0.56740699999999766</c:v>
                </c:pt>
                <c:pt idx="92">
                  <c:v>0.55980099999999999</c:v>
                </c:pt>
                <c:pt idx="93">
                  <c:v>0.5520619999999995</c:v>
                </c:pt>
                <c:pt idx="94">
                  <c:v>0.54459999999999997</c:v>
                </c:pt>
                <c:pt idx="95">
                  <c:v>0.5372399999999995</c:v>
                </c:pt>
                <c:pt idx="96">
                  <c:v>0.5299699999999995</c:v>
                </c:pt>
                <c:pt idx="97">
                  <c:v>0.52345299999999695</c:v>
                </c:pt>
                <c:pt idx="98">
                  <c:v>0.516069</c:v>
                </c:pt>
                <c:pt idx="99">
                  <c:v>0.50873199999999996</c:v>
                </c:pt>
                <c:pt idx="100">
                  <c:v>0.49934300000000031</c:v>
                </c:pt>
                <c:pt idx="101">
                  <c:v>0.49157800000000151</c:v>
                </c:pt>
                <c:pt idx="102">
                  <c:v>0.48549000000000031</c:v>
                </c:pt>
                <c:pt idx="103">
                  <c:v>0.47863800000000001</c:v>
                </c:pt>
                <c:pt idx="104">
                  <c:v>0.47236900000000032</c:v>
                </c:pt>
                <c:pt idx="105">
                  <c:v>0.46657700000000002</c:v>
                </c:pt>
                <c:pt idx="106">
                  <c:v>0.46036500000000002</c:v>
                </c:pt>
                <c:pt idx="107">
                  <c:v>0.45457800000000032</c:v>
                </c:pt>
                <c:pt idx="108">
                  <c:v>0.44754500000000003</c:v>
                </c:pt>
                <c:pt idx="109">
                  <c:v>0.44231100000000001</c:v>
                </c:pt>
                <c:pt idx="110">
                  <c:v>0.43635800000000152</c:v>
                </c:pt>
                <c:pt idx="111">
                  <c:v>0.43036100000000038</c:v>
                </c:pt>
                <c:pt idx="112">
                  <c:v>0.42524400000000001</c:v>
                </c:pt>
                <c:pt idx="113">
                  <c:v>0.41995400000000038</c:v>
                </c:pt>
                <c:pt idx="114">
                  <c:v>0.41385600000000117</c:v>
                </c:pt>
                <c:pt idx="115">
                  <c:v>0.40849600000000008</c:v>
                </c:pt>
                <c:pt idx="116">
                  <c:v>0.40319099999999997</c:v>
                </c:pt>
                <c:pt idx="117">
                  <c:v>0.39827200000000151</c:v>
                </c:pt>
                <c:pt idx="118">
                  <c:v>0.39332700000000215</c:v>
                </c:pt>
                <c:pt idx="119">
                  <c:v>0.38868400000000186</c:v>
                </c:pt>
                <c:pt idx="120">
                  <c:v>0.38351900000000116</c:v>
                </c:pt>
                <c:pt idx="121">
                  <c:v>0.37856100000000031</c:v>
                </c:pt>
                <c:pt idx="122">
                  <c:v>0.37322400000000117</c:v>
                </c:pt>
                <c:pt idx="123">
                  <c:v>0.36872500000000002</c:v>
                </c:pt>
                <c:pt idx="124">
                  <c:v>0.36373700000000003</c:v>
                </c:pt>
                <c:pt idx="125">
                  <c:v>0.35892600000000152</c:v>
                </c:pt>
                <c:pt idx="126">
                  <c:v>0.35415800000000008</c:v>
                </c:pt>
                <c:pt idx="127">
                  <c:v>0.34942200000000134</c:v>
                </c:pt>
                <c:pt idx="128">
                  <c:v>0.34459200000000001</c:v>
                </c:pt>
                <c:pt idx="129">
                  <c:v>0.33981100000000186</c:v>
                </c:pt>
                <c:pt idx="130">
                  <c:v>0.33512100000000117</c:v>
                </c:pt>
                <c:pt idx="131">
                  <c:v>0.33058500000000152</c:v>
                </c:pt>
                <c:pt idx="132">
                  <c:v>0.32565200000000116</c:v>
                </c:pt>
                <c:pt idx="133">
                  <c:v>0.32136100000000134</c:v>
                </c:pt>
                <c:pt idx="134">
                  <c:v>0.31665900000000002</c:v>
                </c:pt>
                <c:pt idx="135">
                  <c:v>0.31236900000000134</c:v>
                </c:pt>
                <c:pt idx="136">
                  <c:v>0.30806700000000031</c:v>
                </c:pt>
                <c:pt idx="137">
                  <c:v>0.30388700000000152</c:v>
                </c:pt>
                <c:pt idx="138">
                  <c:v>0.29956500000000008</c:v>
                </c:pt>
                <c:pt idx="139">
                  <c:v>0.295742</c:v>
                </c:pt>
                <c:pt idx="140">
                  <c:v>0.29159000000000002</c:v>
                </c:pt>
                <c:pt idx="141">
                  <c:v>0.28760000000000002</c:v>
                </c:pt>
                <c:pt idx="142">
                  <c:v>0.28386600000000134</c:v>
                </c:pt>
                <c:pt idx="143">
                  <c:v>0.28028700000000001</c:v>
                </c:pt>
                <c:pt idx="144">
                  <c:v>0.27683000000000002</c:v>
                </c:pt>
                <c:pt idx="145">
                  <c:v>0.27309300000000003</c:v>
                </c:pt>
                <c:pt idx="146">
                  <c:v>0.269565</c:v>
                </c:pt>
                <c:pt idx="147">
                  <c:v>0.26624699999999996</c:v>
                </c:pt>
                <c:pt idx="148">
                  <c:v>0.263152</c:v>
                </c:pt>
                <c:pt idx="149">
                  <c:v>0.25986600000000032</c:v>
                </c:pt>
                <c:pt idx="150">
                  <c:v>0.253444</c:v>
                </c:pt>
                <c:pt idx="151">
                  <c:v>0.25035400000000002</c:v>
                </c:pt>
                <c:pt idx="152">
                  <c:v>0.24734500000000068</c:v>
                </c:pt>
                <c:pt idx="153">
                  <c:v>0.24443100000000068</c:v>
                </c:pt>
                <c:pt idx="154">
                  <c:v>0.24150099999999999</c:v>
                </c:pt>
                <c:pt idx="155">
                  <c:v>0.23854200000000064</c:v>
                </c:pt>
                <c:pt idx="156">
                  <c:v>0.23577000000000001</c:v>
                </c:pt>
                <c:pt idx="157">
                  <c:v>0.23298600000000041</c:v>
                </c:pt>
                <c:pt idx="158">
                  <c:v>0.23027400000000001</c:v>
                </c:pt>
                <c:pt idx="159">
                  <c:v>0.22756199999999999</c:v>
                </c:pt>
                <c:pt idx="160">
                  <c:v>0.224852</c:v>
                </c:pt>
                <c:pt idx="161">
                  <c:v>0.22224400000000041</c:v>
                </c:pt>
                <c:pt idx="162">
                  <c:v>0.21968099999999999</c:v>
                </c:pt>
                <c:pt idx="163">
                  <c:v>0.21724300000000096</c:v>
                </c:pt>
                <c:pt idx="164">
                  <c:v>0.21470100000000061</c:v>
                </c:pt>
                <c:pt idx="165">
                  <c:v>0.21226500000000068</c:v>
                </c:pt>
                <c:pt idx="166">
                  <c:v>0.20984700000000073</c:v>
                </c:pt>
                <c:pt idx="167">
                  <c:v>0.20754900000000079</c:v>
                </c:pt>
                <c:pt idx="168">
                  <c:v>0.20517199999999997</c:v>
                </c:pt>
                <c:pt idx="169">
                  <c:v>0.20286599999999999</c:v>
                </c:pt>
                <c:pt idx="170">
                  <c:v>0.200521</c:v>
                </c:pt>
                <c:pt idx="171">
                  <c:v>0.19842599999999999</c:v>
                </c:pt>
                <c:pt idx="172">
                  <c:v>0.19612199999999988</c:v>
                </c:pt>
                <c:pt idx="173">
                  <c:v>0.193858</c:v>
                </c:pt>
                <c:pt idx="174">
                  <c:v>0.19168399999999997</c:v>
                </c:pt>
                <c:pt idx="175">
                  <c:v>0.1894450000000012</c:v>
                </c:pt>
                <c:pt idx="176">
                  <c:v>0.18734600000000079</c:v>
                </c:pt>
                <c:pt idx="177">
                  <c:v>0.18524600000000102</c:v>
                </c:pt>
                <c:pt idx="178">
                  <c:v>0.18318299999999998</c:v>
                </c:pt>
                <c:pt idx="179">
                  <c:v>0.18118099999999998</c:v>
                </c:pt>
                <c:pt idx="180">
                  <c:v>0.17788199999999998</c:v>
                </c:pt>
                <c:pt idx="181">
                  <c:v>0.17593500000000067</c:v>
                </c:pt>
                <c:pt idx="182">
                  <c:v>0.17394200000000079</c:v>
                </c:pt>
                <c:pt idx="183">
                  <c:v>0.17198800000000061</c:v>
                </c:pt>
                <c:pt idx="184">
                  <c:v>0.17002200000000001</c:v>
                </c:pt>
                <c:pt idx="185">
                  <c:v>0.16809499999999999</c:v>
                </c:pt>
                <c:pt idx="186">
                  <c:v>0.16616300000000001</c:v>
                </c:pt>
                <c:pt idx="187">
                  <c:v>0.16428799999999999</c:v>
                </c:pt>
                <c:pt idx="188">
                  <c:v>0.16241300000000061</c:v>
                </c:pt>
                <c:pt idx="189">
                  <c:v>0.160632</c:v>
                </c:pt>
                <c:pt idx="190">
                  <c:v>0.15873900000000096</c:v>
                </c:pt>
                <c:pt idx="191">
                  <c:v>0.15705800000000061</c:v>
                </c:pt>
                <c:pt idx="192">
                  <c:v>0.15511700000000073</c:v>
                </c:pt>
                <c:pt idx="193">
                  <c:v>0.15341000000000096</c:v>
                </c:pt>
                <c:pt idx="194">
                  <c:v>0.15178100000000044</c:v>
                </c:pt>
                <c:pt idx="195">
                  <c:v>0.15003200000000044</c:v>
                </c:pt>
                <c:pt idx="196">
                  <c:v>0.14832100000000001</c:v>
                </c:pt>
                <c:pt idx="197">
                  <c:v>0.14670500000000061</c:v>
                </c:pt>
                <c:pt idx="198">
                  <c:v>0.14504400000000073</c:v>
                </c:pt>
                <c:pt idx="199">
                  <c:v>0.14341200000000082</c:v>
                </c:pt>
                <c:pt idx="200">
                  <c:v>0.14180300000000001</c:v>
                </c:pt>
                <c:pt idx="201">
                  <c:v>0.14026200000000041</c:v>
                </c:pt>
                <c:pt idx="202">
                  <c:v>0.13863900000000001</c:v>
                </c:pt>
                <c:pt idx="203">
                  <c:v>0.13711699999999999</c:v>
                </c:pt>
                <c:pt idx="204">
                  <c:v>0.13558799999999999</c:v>
                </c:pt>
                <c:pt idx="205">
                  <c:v>0.134158</c:v>
                </c:pt>
                <c:pt idx="206">
                  <c:v>0.132628</c:v>
                </c:pt>
                <c:pt idx="207">
                  <c:v>0.131191</c:v>
                </c:pt>
                <c:pt idx="208">
                  <c:v>0.12978300000000001</c:v>
                </c:pt>
                <c:pt idx="209">
                  <c:v>0.12840799999999999</c:v>
                </c:pt>
                <c:pt idx="210">
                  <c:v>0.12703999999999999</c:v>
                </c:pt>
                <c:pt idx="211">
                  <c:v>0.12561900000000001</c:v>
                </c:pt>
                <c:pt idx="212">
                  <c:v>0.12430500000000012</c:v>
                </c:pt>
                <c:pt idx="213">
                  <c:v>0.12295800000000001</c:v>
                </c:pt>
                <c:pt idx="214">
                  <c:v>0.121619</c:v>
                </c:pt>
                <c:pt idx="215">
                  <c:v>0.12034</c:v>
                </c:pt>
                <c:pt idx="216">
                  <c:v>0.11913099999999999</c:v>
                </c:pt>
                <c:pt idx="217">
                  <c:v>0.11788199999999995</c:v>
                </c:pt>
                <c:pt idx="218">
                  <c:v>0.11662900000000002</c:v>
                </c:pt>
                <c:pt idx="219">
                  <c:v>0.11545</c:v>
                </c:pt>
                <c:pt idx="220">
                  <c:v>0.11427000000000002</c:v>
                </c:pt>
                <c:pt idx="221">
                  <c:v>0.11310700000000001</c:v>
                </c:pt>
                <c:pt idx="222">
                  <c:v>0.1119879999999995</c:v>
                </c:pt>
                <c:pt idx="223">
                  <c:v>0.11080799999999946</c:v>
                </c:pt>
                <c:pt idx="224">
                  <c:v>0.10970199999999999</c:v>
                </c:pt>
                <c:pt idx="225">
                  <c:v>0.10866799999999999</c:v>
                </c:pt>
                <c:pt idx="226">
                  <c:v>0.10761499999999999</c:v>
                </c:pt>
                <c:pt idx="227">
                  <c:v>0.10653599999999999</c:v>
                </c:pt>
                <c:pt idx="228">
                  <c:v>0.10548399999999998</c:v>
                </c:pt>
                <c:pt idx="229">
                  <c:v>0.104467</c:v>
                </c:pt>
                <c:pt idx="230">
                  <c:v>0.10351299999999998</c:v>
                </c:pt>
                <c:pt idx="231">
                  <c:v>0.10252800000000002</c:v>
                </c:pt>
                <c:pt idx="232">
                  <c:v>0.10157600000000012</c:v>
                </c:pt>
                <c:pt idx="233">
                  <c:v>0.10061300000000002</c:v>
                </c:pt>
                <c:pt idx="234">
                  <c:v>9.9683000000000022E-2</c:v>
                </c:pt>
                <c:pt idx="235">
                  <c:v>9.8282000000000022E-2</c:v>
                </c:pt>
                <c:pt idx="236">
                  <c:v>9.7030000000000005E-2</c:v>
                </c:pt>
                <c:pt idx="237">
                  <c:v>9.6073000000000033E-2</c:v>
                </c:pt>
                <c:pt idx="238">
                  <c:v>9.5200000000000007E-2</c:v>
                </c:pt>
                <c:pt idx="239">
                  <c:v>9.4398000000000024E-2</c:v>
                </c:pt>
                <c:pt idx="240">
                  <c:v>9.3551000000000648E-2</c:v>
                </c:pt>
                <c:pt idx="241">
                  <c:v>9.2684000000000002E-2</c:v>
                </c:pt>
                <c:pt idx="242">
                  <c:v>9.1883000000000006E-2</c:v>
                </c:pt>
                <c:pt idx="243">
                  <c:v>9.1089000000000031E-2</c:v>
                </c:pt>
                <c:pt idx="244">
                  <c:v>9.0278000000000025E-2</c:v>
                </c:pt>
                <c:pt idx="245">
                  <c:v>8.9460000000000026E-2</c:v>
                </c:pt>
                <c:pt idx="246">
                  <c:v>8.8637000000000535E-2</c:v>
                </c:pt>
                <c:pt idx="247">
                  <c:v>8.7893000000000041E-2</c:v>
                </c:pt>
                <c:pt idx="248">
                  <c:v>8.7136000000000047E-2</c:v>
                </c:pt>
                <c:pt idx="249">
                  <c:v>8.6365000000000025E-2</c:v>
                </c:pt>
                <c:pt idx="250">
                  <c:v>8.5244000000000028E-2</c:v>
                </c:pt>
                <c:pt idx="251">
                  <c:v>8.4506000000000608E-2</c:v>
                </c:pt>
                <c:pt idx="252">
                  <c:v>8.3817000000000044E-2</c:v>
                </c:pt>
                <c:pt idx="253">
                  <c:v>8.3055000000000684E-2</c:v>
                </c:pt>
                <c:pt idx="254">
                  <c:v>8.2248000000000016E-2</c:v>
                </c:pt>
                <c:pt idx="255">
                  <c:v>8.1591000000000025E-2</c:v>
                </c:pt>
                <c:pt idx="256">
                  <c:v>8.0895000000000244E-2</c:v>
                </c:pt>
                <c:pt idx="257">
                  <c:v>8.0197000000000046E-2</c:v>
                </c:pt>
                <c:pt idx="258">
                  <c:v>7.9499000000000292E-2</c:v>
                </c:pt>
                <c:pt idx="259">
                  <c:v>7.8827000000000022E-2</c:v>
                </c:pt>
                <c:pt idx="260">
                  <c:v>7.8118999999999994E-2</c:v>
                </c:pt>
                <c:pt idx="261">
                  <c:v>7.7477000000000004E-2</c:v>
                </c:pt>
                <c:pt idx="262">
                  <c:v>7.679900000000002E-2</c:v>
                </c:pt>
                <c:pt idx="263">
                  <c:v>7.6104000000000005E-2</c:v>
                </c:pt>
                <c:pt idx="264">
                  <c:v>7.5468000000000021E-2</c:v>
                </c:pt>
                <c:pt idx="265">
                  <c:v>7.4805000000000024E-2</c:v>
                </c:pt>
                <c:pt idx="266">
                  <c:v>7.420199999999999E-2</c:v>
                </c:pt>
                <c:pt idx="267">
                  <c:v>7.3534999999999989E-2</c:v>
                </c:pt>
                <c:pt idx="268">
                  <c:v>7.2878000000000012E-2</c:v>
                </c:pt>
                <c:pt idx="269">
                  <c:v>7.2267000000000012E-2</c:v>
                </c:pt>
                <c:pt idx="270">
                  <c:v>7.162099999999999E-2</c:v>
                </c:pt>
                <c:pt idx="271">
                  <c:v>7.1003999999999998E-2</c:v>
                </c:pt>
                <c:pt idx="272">
                  <c:v>7.0414000000000004E-2</c:v>
                </c:pt>
                <c:pt idx="273">
                  <c:v>6.9786000000000403E-2</c:v>
                </c:pt>
                <c:pt idx="274">
                  <c:v>6.9171999999999997E-2</c:v>
                </c:pt>
                <c:pt idx="275">
                  <c:v>6.8570999999999993E-2</c:v>
                </c:pt>
                <c:pt idx="276">
                  <c:v>6.797700000000001E-2</c:v>
                </c:pt>
                <c:pt idx="277">
                  <c:v>6.737499999999999E-2</c:v>
                </c:pt>
                <c:pt idx="278">
                  <c:v>6.6807000000000019E-2</c:v>
                </c:pt>
                <c:pt idx="279">
                  <c:v>6.6201999999999997E-2</c:v>
                </c:pt>
                <c:pt idx="280">
                  <c:v>6.5625000000000003E-2</c:v>
                </c:pt>
                <c:pt idx="281">
                  <c:v>6.5043999999999991E-2</c:v>
                </c:pt>
                <c:pt idx="282">
                  <c:v>6.4514000000000113E-2</c:v>
                </c:pt>
                <c:pt idx="283">
                  <c:v>6.396300000000002E-2</c:v>
                </c:pt>
                <c:pt idx="284">
                  <c:v>6.3400000000000012E-2</c:v>
                </c:pt>
                <c:pt idx="285">
                  <c:v>6.2864000000000114E-2</c:v>
                </c:pt>
                <c:pt idx="286">
                  <c:v>6.2317000000000372E-2</c:v>
                </c:pt>
                <c:pt idx="287">
                  <c:v>6.1766000000000133E-2</c:v>
                </c:pt>
                <c:pt idx="288">
                  <c:v>6.1161E-2</c:v>
                </c:pt>
                <c:pt idx="289">
                  <c:v>6.0597000000000123E-2</c:v>
                </c:pt>
                <c:pt idx="290">
                  <c:v>6.0052000000000133E-2</c:v>
                </c:pt>
                <c:pt idx="291">
                  <c:v>5.946800000000025E-2</c:v>
                </c:pt>
                <c:pt idx="292">
                  <c:v>5.8898000000000034E-2</c:v>
                </c:pt>
                <c:pt idx="293">
                  <c:v>5.8325000000000002E-2</c:v>
                </c:pt>
                <c:pt idx="294">
                  <c:v>5.7804000000000112E-2</c:v>
                </c:pt>
                <c:pt idx="295">
                  <c:v>5.7262000000000132E-2</c:v>
                </c:pt>
                <c:pt idx="296">
                  <c:v>5.6749999999999995E-2</c:v>
                </c:pt>
                <c:pt idx="297">
                  <c:v>5.6272000000000003E-2</c:v>
                </c:pt>
                <c:pt idx="298">
                  <c:v>5.5785000000000022E-2</c:v>
                </c:pt>
                <c:pt idx="299">
                  <c:v>5.5270999999999987E-2</c:v>
                </c:pt>
                <c:pt idx="300">
                  <c:v>5.4775000000000004E-2</c:v>
                </c:pt>
                <c:pt idx="301">
                  <c:v>5.4266000000000134E-2</c:v>
                </c:pt>
                <c:pt idx="302">
                  <c:v>5.3740999999999997E-2</c:v>
                </c:pt>
                <c:pt idx="303">
                  <c:v>5.3246000000000002E-2</c:v>
                </c:pt>
                <c:pt idx="304">
                  <c:v>5.2771000000000012E-2</c:v>
                </c:pt>
                <c:pt idx="305">
                  <c:v>5.2014000000000123E-2</c:v>
                </c:pt>
                <c:pt idx="306">
                  <c:v>5.1290999999999996E-2</c:v>
                </c:pt>
                <c:pt idx="307">
                  <c:v>5.0801000000000013E-2</c:v>
                </c:pt>
                <c:pt idx="308">
                  <c:v>5.0303000000000132E-2</c:v>
                </c:pt>
                <c:pt idx="309">
                  <c:v>4.9827000000000024E-2</c:v>
                </c:pt>
                <c:pt idx="310">
                  <c:v>4.9373000000000132E-2</c:v>
                </c:pt>
                <c:pt idx="311">
                  <c:v>4.8908E-2</c:v>
                </c:pt>
                <c:pt idx="312">
                  <c:v>4.8420999999999999E-2</c:v>
                </c:pt>
                <c:pt idx="313">
                  <c:v>4.7940999999999998E-2</c:v>
                </c:pt>
                <c:pt idx="314">
                  <c:v>4.7482000000000205E-2</c:v>
                </c:pt>
                <c:pt idx="315">
                  <c:v>4.7015000000000022E-2</c:v>
                </c:pt>
                <c:pt idx="316">
                  <c:v>4.6553999999999998E-2</c:v>
                </c:pt>
                <c:pt idx="317">
                  <c:v>4.6108999999999997E-2</c:v>
                </c:pt>
                <c:pt idx="318">
                  <c:v>4.5658999999999998E-2</c:v>
                </c:pt>
                <c:pt idx="319">
                  <c:v>4.5213000000000003E-2</c:v>
                </c:pt>
                <c:pt idx="320">
                  <c:v>4.4789000000000023E-2</c:v>
                </c:pt>
                <c:pt idx="321">
                  <c:v>4.4353000000000226E-2</c:v>
                </c:pt>
                <c:pt idx="322">
                  <c:v>4.3918000000000013E-2</c:v>
                </c:pt>
                <c:pt idx="323">
                  <c:v>4.3488000000000013E-2</c:v>
                </c:pt>
                <c:pt idx="324">
                  <c:v>4.3064000000000012E-2</c:v>
                </c:pt>
                <c:pt idx="325">
                  <c:v>4.2651999999999995E-2</c:v>
                </c:pt>
                <c:pt idx="326">
                  <c:v>4.2227000000000001E-2</c:v>
                </c:pt>
                <c:pt idx="327">
                  <c:v>4.1796000000000236E-2</c:v>
                </c:pt>
                <c:pt idx="328">
                  <c:v>4.1365000000000013E-2</c:v>
                </c:pt>
                <c:pt idx="329">
                  <c:v>4.0952000000000023E-2</c:v>
                </c:pt>
                <c:pt idx="330">
                  <c:v>4.0561E-2</c:v>
                </c:pt>
                <c:pt idx="331">
                  <c:v>4.0150999999999999E-2</c:v>
                </c:pt>
                <c:pt idx="332">
                  <c:v>3.9758000000000002E-2</c:v>
                </c:pt>
                <c:pt idx="333">
                  <c:v>3.9363000000000002E-2</c:v>
                </c:pt>
                <c:pt idx="334">
                  <c:v>3.8982999999999997E-2</c:v>
                </c:pt>
                <c:pt idx="335">
                  <c:v>3.8592000000000001E-2</c:v>
                </c:pt>
                <c:pt idx="336">
                  <c:v>3.8216E-2</c:v>
                </c:pt>
                <c:pt idx="337">
                  <c:v>3.7827000000000145E-2</c:v>
                </c:pt>
                <c:pt idx="338">
                  <c:v>3.7448000000000002E-2</c:v>
                </c:pt>
                <c:pt idx="339">
                  <c:v>3.7081000000000211E-2</c:v>
                </c:pt>
                <c:pt idx="340">
                  <c:v>3.6728999999999998E-2</c:v>
                </c:pt>
                <c:pt idx="341">
                  <c:v>3.637400000000001E-2</c:v>
                </c:pt>
                <c:pt idx="342">
                  <c:v>3.6014000000000004E-2</c:v>
                </c:pt>
                <c:pt idx="343">
                  <c:v>3.5660999999999998E-2</c:v>
                </c:pt>
                <c:pt idx="344">
                  <c:v>3.5306999999999998E-2</c:v>
                </c:pt>
                <c:pt idx="345">
                  <c:v>3.4969E-2</c:v>
                </c:pt>
                <c:pt idx="346">
                  <c:v>3.4605000000000011E-2</c:v>
                </c:pt>
                <c:pt idx="347">
                  <c:v>3.4269000000000001E-2</c:v>
                </c:pt>
                <c:pt idx="348">
                  <c:v>3.393100000000001E-2</c:v>
                </c:pt>
                <c:pt idx="349">
                  <c:v>3.3570999999999997E-2</c:v>
                </c:pt>
                <c:pt idx="350">
                  <c:v>3.3260999999999999E-2</c:v>
                </c:pt>
                <c:pt idx="351">
                  <c:v>3.2947000000000011E-2</c:v>
                </c:pt>
                <c:pt idx="352">
                  <c:v>3.2605000000000189E-2</c:v>
                </c:pt>
                <c:pt idx="353">
                  <c:v>3.226600000000001E-2</c:v>
                </c:pt>
                <c:pt idx="354">
                  <c:v>3.1937000000000056E-2</c:v>
                </c:pt>
                <c:pt idx="355">
                  <c:v>3.1611000000000146E-2</c:v>
                </c:pt>
                <c:pt idx="356">
                  <c:v>3.1304999999999999E-2</c:v>
                </c:pt>
                <c:pt idx="357">
                  <c:v>3.1001000000000153E-2</c:v>
                </c:pt>
                <c:pt idx="358">
                  <c:v>3.0682000000000011E-2</c:v>
                </c:pt>
                <c:pt idx="359">
                  <c:v>3.0376E-2</c:v>
                </c:pt>
                <c:pt idx="360">
                  <c:v>2.9762999999999998E-2</c:v>
                </c:pt>
                <c:pt idx="361">
                  <c:v>2.9488E-2</c:v>
                </c:pt>
                <c:pt idx="362">
                  <c:v>2.9152999999999988E-2</c:v>
                </c:pt>
                <c:pt idx="363">
                  <c:v>2.8892999999999999E-2</c:v>
                </c:pt>
                <c:pt idx="364">
                  <c:v>2.8604000000000001E-2</c:v>
                </c:pt>
                <c:pt idx="365">
                  <c:v>2.8303999999999999E-2</c:v>
                </c:pt>
                <c:pt idx="366">
                  <c:v>2.8025000000000001E-2</c:v>
                </c:pt>
                <c:pt idx="367">
                  <c:v>2.7727000000000002E-2</c:v>
                </c:pt>
                <c:pt idx="368">
                  <c:v>2.7465000000000052E-2</c:v>
                </c:pt>
                <c:pt idx="369">
                  <c:v>2.7165000000000002E-2</c:v>
                </c:pt>
                <c:pt idx="370">
                  <c:v>2.6925999999999999E-2</c:v>
                </c:pt>
                <c:pt idx="371">
                  <c:v>2.6632000000000124E-2</c:v>
                </c:pt>
                <c:pt idx="372">
                  <c:v>2.6383000000000052E-2</c:v>
                </c:pt>
                <c:pt idx="373">
                  <c:v>2.6105000000000052E-2</c:v>
                </c:pt>
                <c:pt idx="374">
                  <c:v>2.5838000000000052E-2</c:v>
                </c:pt>
                <c:pt idx="375">
                  <c:v>2.5613000000000052E-2</c:v>
                </c:pt>
                <c:pt idx="376">
                  <c:v>2.5332E-2</c:v>
                </c:pt>
                <c:pt idx="377">
                  <c:v>2.5089000000000052E-2</c:v>
                </c:pt>
                <c:pt idx="378">
                  <c:v>2.4844000000000001E-2</c:v>
                </c:pt>
                <c:pt idx="379">
                  <c:v>2.4580999999999999E-2</c:v>
                </c:pt>
                <c:pt idx="380">
                  <c:v>2.4336999999999998E-2</c:v>
                </c:pt>
                <c:pt idx="381">
                  <c:v>2.4104E-2</c:v>
                </c:pt>
                <c:pt idx="382">
                  <c:v>2.3858999999999998E-2</c:v>
                </c:pt>
                <c:pt idx="383">
                  <c:v>2.3629999999999998E-2</c:v>
                </c:pt>
                <c:pt idx="384">
                  <c:v>2.3379E-2</c:v>
                </c:pt>
                <c:pt idx="385">
                  <c:v>2.3125E-2</c:v>
                </c:pt>
                <c:pt idx="386">
                  <c:v>2.2887000000000136E-2</c:v>
                </c:pt>
                <c:pt idx="387">
                  <c:v>2.2645000000000134E-2</c:v>
                </c:pt>
                <c:pt idx="388">
                  <c:v>2.2397000000000011E-2</c:v>
                </c:pt>
                <c:pt idx="389">
                  <c:v>2.2164E-2</c:v>
                </c:pt>
                <c:pt idx="390">
                  <c:v>2.1937000000000012E-2</c:v>
                </c:pt>
                <c:pt idx="391">
                  <c:v>2.1708999999999999E-2</c:v>
                </c:pt>
                <c:pt idx="392">
                  <c:v>2.1482000000000012E-2</c:v>
                </c:pt>
                <c:pt idx="393">
                  <c:v>2.1267999999999999E-2</c:v>
                </c:pt>
                <c:pt idx="394">
                  <c:v>2.1066000000000001E-2</c:v>
                </c:pt>
                <c:pt idx="395">
                  <c:v>2.0844999999999999E-2</c:v>
                </c:pt>
                <c:pt idx="396">
                  <c:v>2.0608000000000001E-2</c:v>
                </c:pt>
                <c:pt idx="397">
                  <c:v>2.0404000000000002E-2</c:v>
                </c:pt>
                <c:pt idx="398">
                  <c:v>2.0191999999999998E-2</c:v>
                </c:pt>
                <c:pt idx="399">
                  <c:v>1.9972000000000076E-2</c:v>
                </c:pt>
                <c:pt idx="400">
                  <c:v>1.9760000000000097E-2</c:v>
                </c:pt>
                <c:pt idx="401">
                  <c:v>1.9540000000000092E-2</c:v>
                </c:pt>
                <c:pt idx="402">
                  <c:v>1.9327000000000021E-2</c:v>
                </c:pt>
                <c:pt idx="403">
                  <c:v>1.9102000000000077E-2</c:v>
                </c:pt>
                <c:pt idx="404">
                  <c:v>1.8896000000000003E-2</c:v>
                </c:pt>
                <c:pt idx="405">
                  <c:v>1.8692E-2</c:v>
                </c:pt>
                <c:pt idx="406">
                  <c:v>1.8461000000000043E-2</c:v>
                </c:pt>
                <c:pt idx="407">
                  <c:v>1.8249999999999999E-2</c:v>
                </c:pt>
                <c:pt idx="408">
                  <c:v>1.8027000000000001E-2</c:v>
                </c:pt>
                <c:pt idx="409">
                  <c:v>1.7805000000000001E-2</c:v>
                </c:pt>
                <c:pt idx="410">
                  <c:v>1.7578E-2</c:v>
                </c:pt>
                <c:pt idx="411">
                  <c:v>1.7339E-2</c:v>
                </c:pt>
                <c:pt idx="412">
                  <c:v>1.7132999999999999E-2</c:v>
                </c:pt>
                <c:pt idx="413">
                  <c:v>1.6951000000000001E-2</c:v>
                </c:pt>
                <c:pt idx="414">
                  <c:v>1.6726999999999999E-2</c:v>
                </c:pt>
                <c:pt idx="415">
                  <c:v>1.6537E-2</c:v>
                </c:pt>
                <c:pt idx="416">
                  <c:v>1.6410000000000001E-2</c:v>
                </c:pt>
                <c:pt idx="417">
                  <c:v>1.6345999999999999E-2</c:v>
                </c:pt>
                <c:pt idx="418">
                  <c:v>1.6239999999999997E-2</c:v>
                </c:pt>
                <c:pt idx="419">
                  <c:v>1.6029999999999999E-2</c:v>
                </c:pt>
                <c:pt idx="420">
                  <c:v>1.5890000000000001E-2</c:v>
                </c:pt>
                <c:pt idx="421">
                  <c:v>1.5744999999999999E-2</c:v>
                </c:pt>
                <c:pt idx="422">
                  <c:v>1.5588999999999999E-2</c:v>
                </c:pt>
                <c:pt idx="423">
                  <c:v>1.5436999999999998E-2</c:v>
                </c:pt>
                <c:pt idx="424">
                  <c:v>1.5307999999999999E-2</c:v>
                </c:pt>
                <c:pt idx="425">
                  <c:v>1.5165999999999999E-2</c:v>
                </c:pt>
                <c:pt idx="426">
                  <c:v>1.499E-2</c:v>
                </c:pt>
                <c:pt idx="427">
                  <c:v>1.4855999999999998E-2</c:v>
                </c:pt>
                <c:pt idx="428">
                  <c:v>1.4728999999999999E-2</c:v>
                </c:pt>
                <c:pt idx="429">
                  <c:v>1.4586999999999998E-2</c:v>
                </c:pt>
                <c:pt idx="430">
                  <c:v>1.4442000000000003E-2</c:v>
                </c:pt>
                <c:pt idx="431">
                  <c:v>1.4294999999999978E-2</c:v>
                </c:pt>
                <c:pt idx="432">
                  <c:v>1.4145999999999994E-2</c:v>
                </c:pt>
                <c:pt idx="433">
                  <c:v>1.4023000000000001E-2</c:v>
                </c:pt>
                <c:pt idx="434">
                  <c:v>1.3864000000000055E-2</c:v>
                </c:pt>
                <c:pt idx="435">
                  <c:v>1.3712999999999999E-2</c:v>
                </c:pt>
                <c:pt idx="436">
                  <c:v>1.3586000000000023E-2</c:v>
                </c:pt>
                <c:pt idx="437">
                  <c:v>1.3447000000000021E-2</c:v>
                </c:pt>
                <c:pt idx="438">
                  <c:v>1.3336999999999998E-2</c:v>
                </c:pt>
                <c:pt idx="439">
                  <c:v>1.3239999999999998E-2</c:v>
                </c:pt>
                <c:pt idx="440">
                  <c:v>1.3101000000000003E-2</c:v>
                </c:pt>
                <c:pt idx="441">
                  <c:v>1.2950000000000001E-2</c:v>
                </c:pt>
                <c:pt idx="442">
                  <c:v>1.2819999999999998E-2</c:v>
                </c:pt>
                <c:pt idx="443">
                  <c:v>1.2733E-2</c:v>
                </c:pt>
                <c:pt idx="444">
                  <c:v>1.2629999999999999E-2</c:v>
                </c:pt>
                <c:pt idx="445">
                  <c:v>1.2508999999999998E-2</c:v>
                </c:pt>
                <c:pt idx="446">
                  <c:v>1.2393E-2</c:v>
                </c:pt>
                <c:pt idx="447">
                  <c:v>1.2305E-2</c:v>
                </c:pt>
                <c:pt idx="448">
                  <c:v>1.2167999999999998E-2</c:v>
                </c:pt>
                <c:pt idx="449">
                  <c:v>1.2064999999999998E-2</c:v>
                </c:pt>
                <c:pt idx="450">
                  <c:v>1.1976000000000001E-2</c:v>
                </c:pt>
                <c:pt idx="451">
                  <c:v>1.1879999999999998E-2</c:v>
                </c:pt>
                <c:pt idx="452">
                  <c:v>1.1790000000000021E-2</c:v>
                </c:pt>
                <c:pt idx="453">
                  <c:v>1.1657999999999998E-2</c:v>
                </c:pt>
                <c:pt idx="454">
                  <c:v>1.1559E-2</c:v>
                </c:pt>
                <c:pt idx="455">
                  <c:v>1.1452E-2</c:v>
                </c:pt>
                <c:pt idx="456">
                  <c:v>1.1352999999999999E-2</c:v>
                </c:pt>
                <c:pt idx="457">
                  <c:v>1.1205000000000001E-2</c:v>
                </c:pt>
                <c:pt idx="458">
                  <c:v>1.1096999999999996E-2</c:v>
                </c:pt>
                <c:pt idx="459">
                  <c:v>1.1008E-2</c:v>
                </c:pt>
                <c:pt idx="460">
                  <c:v>1.0905999999999999E-2</c:v>
                </c:pt>
                <c:pt idx="461">
                  <c:v>1.0821000000000023E-2</c:v>
                </c:pt>
                <c:pt idx="462">
                  <c:v>1.0714999999999994E-2</c:v>
                </c:pt>
                <c:pt idx="463">
                  <c:v>1.0620000000000001E-2</c:v>
                </c:pt>
                <c:pt idx="464">
                  <c:v>1.0533999999999998E-2</c:v>
                </c:pt>
                <c:pt idx="465">
                  <c:v>1.0432E-2</c:v>
                </c:pt>
                <c:pt idx="466">
                  <c:v>1.0355999999999994E-2</c:v>
                </c:pt>
                <c:pt idx="467">
                  <c:v>1.0298999999999996E-2</c:v>
                </c:pt>
                <c:pt idx="468">
                  <c:v>1.0213E-2</c:v>
                </c:pt>
                <c:pt idx="469">
                  <c:v>1.0116999999999998E-2</c:v>
                </c:pt>
                <c:pt idx="470">
                  <c:v>9.9620000000000663E-3</c:v>
                </c:pt>
                <c:pt idx="471">
                  <c:v>9.8790000000000648E-3</c:v>
                </c:pt>
                <c:pt idx="472">
                  <c:v>9.7810000000000015E-3</c:v>
                </c:pt>
                <c:pt idx="473">
                  <c:v>9.7060000000000028E-3</c:v>
                </c:pt>
                <c:pt idx="474">
                  <c:v>9.6090000000000047E-3</c:v>
                </c:pt>
                <c:pt idx="475">
                  <c:v>9.5300000000000003E-3</c:v>
                </c:pt>
                <c:pt idx="476">
                  <c:v>9.4160000000000268E-3</c:v>
                </c:pt>
                <c:pt idx="477">
                  <c:v>9.3170000000000266E-3</c:v>
                </c:pt>
                <c:pt idx="478">
                  <c:v>9.1990000000000006E-3</c:v>
                </c:pt>
                <c:pt idx="479">
                  <c:v>9.0990000000000047E-3</c:v>
                </c:pt>
                <c:pt idx="480">
                  <c:v>8.8970000000000247E-3</c:v>
                </c:pt>
                <c:pt idx="481">
                  <c:v>8.7489999999999998E-3</c:v>
                </c:pt>
                <c:pt idx="482">
                  <c:v>8.7180000000000001E-3</c:v>
                </c:pt>
                <c:pt idx="483">
                  <c:v>8.5470000000000025E-3</c:v>
                </c:pt>
                <c:pt idx="484">
                  <c:v>8.5060000000000066E-3</c:v>
                </c:pt>
                <c:pt idx="485">
                  <c:v>8.4150000000000266E-3</c:v>
                </c:pt>
                <c:pt idx="486">
                  <c:v>8.2700000000000048E-3</c:v>
                </c:pt>
                <c:pt idx="487">
                  <c:v>8.1680000000000016E-3</c:v>
                </c:pt>
                <c:pt idx="488">
                  <c:v>8.0670000000000047E-3</c:v>
                </c:pt>
                <c:pt idx="489">
                  <c:v>7.9480000000000384E-3</c:v>
                </c:pt>
                <c:pt idx="490">
                  <c:v>7.8420000000000104E-3</c:v>
                </c:pt>
                <c:pt idx="491">
                  <c:v>7.7240000000000034E-3</c:v>
                </c:pt>
                <c:pt idx="492">
                  <c:v>7.6340000000000114E-3</c:v>
                </c:pt>
                <c:pt idx="493">
                  <c:v>7.5170000000000124E-3</c:v>
                </c:pt>
                <c:pt idx="494">
                  <c:v>7.4140000000000213E-3</c:v>
                </c:pt>
                <c:pt idx="495">
                  <c:v>7.3000000000000113E-3</c:v>
                </c:pt>
                <c:pt idx="496">
                  <c:v>7.1969999999999994E-3</c:v>
                </c:pt>
                <c:pt idx="497">
                  <c:v>7.0629999999999998E-3</c:v>
                </c:pt>
                <c:pt idx="498">
                  <c:v>6.9850000000000224E-3</c:v>
                </c:pt>
                <c:pt idx="499">
                  <c:v>6.8820000000000114E-3</c:v>
                </c:pt>
                <c:pt idx="500">
                  <c:v>6.8229999999999992E-3</c:v>
                </c:pt>
                <c:pt idx="501">
                  <c:v>6.6840000000000024E-3</c:v>
                </c:pt>
                <c:pt idx="502">
                  <c:v>6.5610000000000104E-3</c:v>
                </c:pt>
                <c:pt idx="503">
                  <c:v>6.4440000000000114E-3</c:v>
                </c:pt>
                <c:pt idx="504">
                  <c:v>6.3379999999999999E-3</c:v>
                </c:pt>
                <c:pt idx="505">
                  <c:v>6.1590000000000134E-3</c:v>
                </c:pt>
                <c:pt idx="506">
                  <c:v>6.0149999999999995E-3</c:v>
                </c:pt>
                <c:pt idx="507">
                  <c:v>5.840999999999999E-3</c:v>
                </c:pt>
                <c:pt idx="508">
                  <c:v>5.6679999999999986E-3</c:v>
                </c:pt>
                <c:pt idx="509">
                  <c:v>5.461000000000024E-3</c:v>
                </c:pt>
                <c:pt idx="510">
                  <c:v>5.2500000000000133E-3</c:v>
                </c:pt>
                <c:pt idx="511">
                  <c:v>5.0079999999999994E-3</c:v>
                </c:pt>
                <c:pt idx="512">
                  <c:v>4.7440000000000034E-3</c:v>
                </c:pt>
                <c:pt idx="513">
                  <c:v>4.4530000000000134E-3</c:v>
                </c:pt>
                <c:pt idx="514">
                  <c:v>4.101999999999998E-3</c:v>
                </c:pt>
                <c:pt idx="515">
                  <c:v>3.6880000000000177E-3</c:v>
                </c:pt>
                <c:pt idx="516">
                  <c:v>3.2560000000000002E-3</c:v>
                </c:pt>
                <c:pt idx="517">
                  <c:v>2.7780000000000092E-3</c:v>
                </c:pt>
                <c:pt idx="518">
                  <c:v>2.2850000000000092E-3</c:v>
                </c:pt>
                <c:pt idx="519">
                  <c:v>1.7630000000000041E-3</c:v>
                </c:pt>
                <c:pt idx="520">
                  <c:v>1.2609999999999978E-3</c:v>
                </c:pt>
                <c:pt idx="521">
                  <c:v>8.6300000000000027E-4</c:v>
                </c:pt>
                <c:pt idx="522">
                  <c:v>6.0500000000000083E-4</c:v>
                </c:pt>
                <c:pt idx="523">
                  <c:v>5.2599999999999934E-4</c:v>
                </c:pt>
                <c:pt idx="524">
                  <c:v>6.1400000000000224E-4</c:v>
                </c:pt>
                <c:pt idx="525">
                  <c:v>8.0900000000000243E-4</c:v>
                </c:pt>
                <c:pt idx="526">
                  <c:v>1.0730000000000021E-3</c:v>
                </c:pt>
                <c:pt idx="527">
                  <c:v>1.351999999999999E-3</c:v>
                </c:pt>
                <c:pt idx="528">
                  <c:v>1.5960000000000074E-3</c:v>
                </c:pt>
                <c:pt idx="529">
                  <c:v>1.7929999999999995E-3</c:v>
                </c:pt>
                <c:pt idx="530">
                  <c:v>1.9260000000000113E-3</c:v>
                </c:pt>
                <c:pt idx="531">
                  <c:v>2.0130000000000052E-3</c:v>
                </c:pt>
                <c:pt idx="532">
                  <c:v>2.0580000000000012E-3</c:v>
                </c:pt>
                <c:pt idx="533">
                  <c:v>2.075999999999998E-3</c:v>
                </c:pt>
                <c:pt idx="534">
                  <c:v>2.0820000000000005E-3</c:v>
                </c:pt>
                <c:pt idx="535">
                  <c:v>2.0180000000000011E-3</c:v>
                </c:pt>
                <c:pt idx="536">
                  <c:v>1.9220000000000109E-3</c:v>
                </c:pt>
                <c:pt idx="537">
                  <c:v>1.8400000000000098E-3</c:v>
                </c:pt>
                <c:pt idx="538">
                  <c:v>1.7520000000000059E-3</c:v>
                </c:pt>
                <c:pt idx="539">
                  <c:v>1.6550000000000072E-3</c:v>
                </c:pt>
                <c:pt idx="540">
                  <c:v>1.5699999999999978E-3</c:v>
                </c:pt>
                <c:pt idx="541">
                  <c:v>1.4759999999999958E-3</c:v>
                </c:pt>
                <c:pt idx="542">
                  <c:v>1.3680000000000085E-3</c:v>
                </c:pt>
                <c:pt idx="543">
                  <c:v>1.3010000000000001E-3</c:v>
                </c:pt>
                <c:pt idx="544">
                  <c:v>1.257000000000002E-3</c:v>
                </c:pt>
                <c:pt idx="545">
                  <c:v>1.1830000000000041E-3</c:v>
                </c:pt>
                <c:pt idx="546">
                  <c:v>1.1199999999999995E-3</c:v>
                </c:pt>
                <c:pt idx="547">
                  <c:v>1.0769999999999979E-3</c:v>
                </c:pt>
                <c:pt idx="548">
                  <c:v>1.0369999999999997E-3</c:v>
                </c:pt>
                <c:pt idx="549">
                  <c:v>9.6800000000000228E-4</c:v>
                </c:pt>
                <c:pt idx="550">
                  <c:v>9.6900000000000263E-4</c:v>
                </c:pt>
                <c:pt idx="551">
                  <c:v>9.4400000000000224E-4</c:v>
                </c:pt>
                <c:pt idx="552">
                  <c:v>9.2700000000000226E-4</c:v>
                </c:pt>
                <c:pt idx="553">
                  <c:v>9.0900000000000247E-4</c:v>
                </c:pt>
                <c:pt idx="554">
                  <c:v>9.3900000000000526E-4</c:v>
                </c:pt>
                <c:pt idx="555">
                  <c:v>9.360000000000066E-4</c:v>
                </c:pt>
                <c:pt idx="556">
                  <c:v>9.3200000000000455E-4</c:v>
                </c:pt>
                <c:pt idx="557">
                  <c:v>9.8400000000000028E-4</c:v>
                </c:pt>
                <c:pt idx="558">
                  <c:v>9.9900000000000227E-4</c:v>
                </c:pt>
                <c:pt idx="559">
                  <c:v>1.0420000000000021E-3</c:v>
                </c:pt>
                <c:pt idx="560">
                  <c:v>1.0490000000000041E-3</c:v>
                </c:pt>
                <c:pt idx="561">
                  <c:v>1.0429999999999988E-3</c:v>
                </c:pt>
                <c:pt idx="562">
                  <c:v>1.0660000000000066E-3</c:v>
                </c:pt>
                <c:pt idx="563">
                  <c:v>1.0559999999999938E-3</c:v>
                </c:pt>
                <c:pt idx="564">
                  <c:v>1.0439999999999998E-3</c:v>
                </c:pt>
                <c:pt idx="565">
                  <c:v>1.0219999999999958E-3</c:v>
                </c:pt>
                <c:pt idx="566">
                  <c:v>1.0100000000000053E-3</c:v>
                </c:pt>
                <c:pt idx="567">
                  <c:v>9.4700000000000556E-4</c:v>
                </c:pt>
                <c:pt idx="568">
                  <c:v>8.9900000000000266E-4</c:v>
                </c:pt>
                <c:pt idx="569">
                  <c:v>9.1800000000000226E-4</c:v>
                </c:pt>
                <c:pt idx="570">
                  <c:v>8.4900000000000394E-4</c:v>
                </c:pt>
                <c:pt idx="571">
                  <c:v>7.8100000000000337E-4</c:v>
                </c:pt>
                <c:pt idx="572">
                  <c:v>7.3500000000000204E-4</c:v>
                </c:pt>
                <c:pt idx="573">
                  <c:v>6.8900000000000113E-4</c:v>
                </c:pt>
                <c:pt idx="574">
                  <c:v>6.4200000000000303E-4</c:v>
                </c:pt>
                <c:pt idx="575">
                  <c:v>5.7900000000000258E-4</c:v>
                </c:pt>
                <c:pt idx="576">
                  <c:v>4.8600000000000032E-4</c:v>
                </c:pt>
                <c:pt idx="577">
                  <c:v>3.8900000000000056E-4</c:v>
                </c:pt>
                <c:pt idx="578">
                  <c:v>2.599999999999964E-4</c:v>
                </c:pt>
                <c:pt idx="579">
                  <c:v>1.610000000000024E-4</c:v>
                </c:pt>
                <c:pt idx="580">
                  <c:v>0</c:v>
                </c:pt>
              </c:numCache>
            </c:numRef>
          </c:yVal>
          <c:smooth val="1"/>
        </c:ser>
        <c:axId val="131291776"/>
        <c:axId val="131306240"/>
      </c:scatterChart>
      <c:valAx>
        <c:axId val="131291776"/>
        <c:scaling>
          <c:orientation val="minMax"/>
          <c:max val="550"/>
          <c:min val="30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ʎ (nm)</a:t>
                </a:r>
              </a:p>
            </c:rich>
          </c:tx>
          <c:layout>
            <c:manualLayout>
              <c:xMode val="edge"/>
              <c:yMode val="edge"/>
              <c:x val="0.48316077851963551"/>
              <c:y val="0.8484699999999995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1306240"/>
        <c:crosses val="autoZero"/>
        <c:crossBetween val="midCat"/>
      </c:valAx>
      <c:valAx>
        <c:axId val="131306240"/>
        <c:scaling>
          <c:orientation val="minMax"/>
          <c:max val="0.70000000000000062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Absorbance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1291776"/>
        <c:crosses val="autoZero"/>
        <c:crossBetween val="midCat"/>
      </c:valAx>
      <c:spPr>
        <a:ln w="2222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4435653641668278"/>
          <c:y val="4.8759616362219135E-2"/>
          <c:w val="0.29277753343550555"/>
          <c:h val="0.32551450576945135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view3D>
      <c:rAngAx val="1"/>
    </c:view3D>
    <c:floor>
      <c:spPr>
        <a:ln w="28575">
          <a:solidFill>
            <a:sysClr val="windowText" lastClr="000000"/>
          </a:solidFill>
        </a:ln>
      </c:spPr>
    </c:floor>
    <c:sideWall>
      <c:spPr>
        <a:ln w="25400">
          <a:solidFill>
            <a:sysClr val="windowText" lastClr="000000"/>
          </a:solidFill>
        </a:ln>
      </c:spPr>
    </c:sideWall>
    <c:backWall>
      <c:spPr>
        <a:ln w="28575"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0.12555774278215223"/>
          <c:y val="2.8252405949256338E-2"/>
          <c:w val="0.8688867016622922"/>
          <c:h val="0.84452136191309424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3399"/>
            </a:solidFill>
          </c:spPr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Pt>
            <c:idx val="3"/>
            <c:spPr>
              <a:solidFill>
                <a:srgbClr val="FF9900"/>
              </a:solidFill>
            </c:spPr>
          </c:dPt>
          <c:cat>
            <c:strRef>
              <c:f>Feuil3!$B$11:$E$11</c:f>
              <c:strCache>
                <c:ptCount val="4"/>
                <c:pt idx="0">
                  <c:v>0 minute</c:v>
                </c:pt>
                <c:pt idx="1">
                  <c:v>30 minutes </c:v>
                </c:pt>
                <c:pt idx="2">
                  <c:v>60 minutes </c:v>
                </c:pt>
                <c:pt idx="3">
                  <c:v>4 heures</c:v>
                </c:pt>
              </c:strCache>
            </c:strRef>
          </c:cat>
          <c:val>
            <c:numRef>
              <c:f>Feuil3!$B$12:$E$12</c:f>
              <c:numCache>
                <c:formatCode>0.00%</c:formatCode>
                <c:ptCount val="4"/>
                <c:pt idx="0">
                  <c:v>7.85E-2</c:v>
                </c:pt>
                <c:pt idx="1">
                  <c:v>0.31590000000000096</c:v>
                </c:pt>
                <c:pt idx="2">
                  <c:v>0.50609999999999999</c:v>
                </c:pt>
                <c:pt idx="3">
                  <c:v>0.73910000000000065</c:v>
                </c:pt>
              </c:numCache>
            </c:numRef>
          </c:val>
        </c:ser>
        <c:shape val="cylinder"/>
        <c:axId val="131082496"/>
        <c:axId val="131088384"/>
        <c:axId val="0"/>
      </c:bar3DChart>
      <c:catAx>
        <c:axId val="131082496"/>
        <c:scaling>
          <c:orientation val="minMax"/>
        </c:scaling>
        <c:axPos val="b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1088384"/>
        <c:crosses val="autoZero"/>
        <c:auto val="1"/>
        <c:lblAlgn val="ctr"/>
        <c:lblOffset val="100"/>
      </c:catAx>
      <c:valAx>
        <c:axId val="131088384"/>
        <c:scaling>
          <c:orientation val="minMax"/>
          <c:max val="0.75000000000000167"/>
          <c:min val="0"/>
        </c:scaling>
        <c:axPos val="l"/>
        <c:numFmt formatCode="0.0%" sourceLinked="0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1082496"/>
        <c:crosses val="autoZero"/>
        <c:crossBetween val="between"/>
      </c:valAx>
    </c:plotArea>
    <c:plotVisOnly val="1"/>
  </c:chart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322251528990368"/>
          <c:y val="2.2661403508772052E-2"/>
          <c:w val="0.71056205932032956"/>
          <c:h val="0.56546906021171151"/>
        </c:manualLayout>
      </c:layout>
      <c:scatterChart>
        <c:scatterStyle val="smoothMarker"/>
        <c:ser>
          <c:idx val="0"/>
          <c:order val="0"/>
          <c:tx>
            <c:strRef>
              <c:f>'FLUO 350 12 DMF EtOH diff t'!$B$1</c:f>
              <c:strCache>
                <c:ptCount val="1"/>
                <c:pt idx="0">
                  <c:v>0 min</c:v>
                </c:pt>
              </c:strCache>
            </c:strRef>
          </c:tx>
          <c:spPr>
            <a:ln w="28575">
              <a:solidFill>
                <a:srgbClr val="0066FF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t'!$B$2:$B$437</c:f>
              <c:numCache>
                <c:formatCode>General</c:formatCode>
                <c:ptCount val="436"/>
                <c:pt idx="0">
                  <c:v>825230.25</c:v>
                </c:pt>
                <c:pt idx="1">
                  <c:v>878491.06</c:v>
                </c:pt>
                <c:pt idx="2">
                  <c:v>931494.25</c:v>
                </c:pt>
                <c:pt idx="3">
                  <c:v>973079.19</c:v>
                </c:pt>
                <c:pt idx="4">
                  <c:v>1016171.2</c:v>
                </c:pt>
                <c:pt idx="5">
                  <c:v>1067780.1000000001</c:v>
                </c:pt>
                <c:pt idx="6">
                  <c:v>1109329.5</c:v>
                </c:pt>
                <c:pt idx="7">
                  <c:v>1166343.2</c:v>
                </c:pt>
                <c:pt idx="8">
                  <c:v>1207438.2</c:v>
                </c:pt>
                <c:pt idx="9">
                  <c:v>1245623.4000000004</c:v>
                </c:pt>
                <c:pt idx="10">
                  <c:v>1298301.7</c:v>
                </c:pt>
                <c:pt idx="11">
                  <c:v>1356768.5</c:v>
                </c:pt>
                <c:pt idx="12">
                  <c:v>1400718.9</c:v>
                </c:pt>
                <c:pt idx="13">
                  <c:v>1464186</c:v>
                </c:pt>
                <c:pt idx="14">
                  <c:v>1495881</c:v>
                </c:pt>
                <c:pt idx="15">
                  <c:v>1543239.2</c:v>
                </c:pt>
                <c:pt idx="16">
                  <c:v>1591396.5</c:v>
                </c:pt>
                <c:pt idx="17">
                  <c:v>1654539.7</c:v>
                </c:pt>
                <c:pt idx="18">
                  <c:v>1708526.4</c:v>
                </c:pt>
                <c:pt idx="19">
                  <c:v>1776713.6</c:v>
                </c:pt>
                <c:pt idx="20">
                  <c:v>1836762.4</c:v>
                </c:pt>
                <c:pt idx="21">
                  <c:v>1913389.9</c:v>
                </c:pt>
                <c:pt idx="22">
                  <c:v>1975287</c:v>
                </c:pt>
                <c:pt idx="23">
                  <c:v>2044476.7</c:v>
                </c:pt>
                <c:pt idx="24">
                  <c:v>2112456.2000000002</c:v>
                </c:pt>
                <c:pt idx="25">
                  <c:v>2127729.2000000002</c:v>
                </c:pt>
                <c:pt idx="26">
                  <c:v>2164803</c:v>
                </c:pt>
                <c:pt idx="27">
                  <c:v>2193066.2000000002</c:v>
                </c:pt>
                <c:pt idx="28">
                  <c:v>2218783.2000000002</c:v>
                </c:pt>
                <c:pt idx="29">
                  <c:v>2218036.7000000002</c:v>
                </c:pt>
                <c:pt idx="30">
                  <c:v>2218134.2000000002</c:v>
                </c:pt>
                <c:pt idx="31">
                  <c:v>2223885</c:v>
                </c:pt>
                <c:pt idx="32">
                  <c:v>2242702.2000000002</c:v>
                </c:pt>
                <c:pt idx="33">
                  <c:v>2251243</c:v>
                </c:pt>
                <c:pt idx="34">
                  <c:v>2259817</c:v>
                </c:pt>
                <c:pt idx="35">
                  <c:v>2270976.7000000002</c:v>
                </c:pt>
                <c:pt idx="36">
                  <c:v>2295922</c:v>
                </c:pt>
                <c:pt idx="37">
                  <c:v>2330665.7000000002</c:v>
                </c:pt>
                <c:pt idx="38">
                  <c:v>2346889.7000000002</c:v>
                </c:pt>
                <c:pt idx="39">
                  <c:v>2362361.7000000002</c:v>
                </c:pt>
                <c:pt idx="40">
                  <c:v>2382600.7000000002</c:v>
                </c:pt>
                <c:pt idx="41">
                  <c:v>2412044</c:v>
                </c:pt>
                <c:pt idx="42">
                  <c:v>2428103.5</c:v>
                </c:pt>
                <c:pt idx="43">
                  <c:v>2427216.2000000002</c:v>
                </c:pt>
                <c:pt idx="44">
                  <c:v>2458359.5</c:v>
                </c:pt>
                <c:pt idx="45">
                  <c:v>2485733.7000000002</c:v>
                </c:pt>
                <c:pt idx="46">
                  <c:v>2489589.7000000002</c:v>
                </c:pt>
                <c:pt idx="47">
                  <c:v>2500133.5</c:v>
                </c:pt>
                <c:pt idx="48">
                  <c:v>2540316.2000000002</c:v>
                </c:pt>
                <c:pt idx="49">
                  <c:v>2547575.7000000002</c:v>
                </c:pt>
                <c:pt idx="50">
                  <c:v>2578657.7000000002</c:v>
                </c:pt>
                <c:pt idx="51">
                  <c:v>2560052.5</c:v>
                </c:pt>
                <c:pt idx="52">
                  <c:v>2601555.7000000002</c:v>
                </c:pt>
                <c:pt idx="53">
                  <c:v>2602270.2000000002</c:v>
                </c:pt>
                <c:pt idx="54">
                  <c:v>2625622</c:v>
                </c:pt>
                <c:pt idx="55">
                  <c:v>2652617.7000000002</c:v>
                </c:pt>
                <c:pt idx="56">
                  <c:v>2643004.5</c:v>
                </c:pt>
                <c:pt idx="57">
                  <c:v>2649456.7000000002</c:v>
                </c:pt>
                <c:pt idx="58">
                  <c:v>2672883</c:v>
                </c:pt>
                <c:pt idx="59">
                  <c:v>2664629</c:v>
                </c:pt>
                <c:pt idx="60">
                  <c:v>2670537.2000000002</c:v>
                </c:pt>
                <c:pt idx="61">
                  <c:v>2679522</c:v>
                </c:pt>
                <c:pt idx="62">
                  <c:v>2698787.5</c:v>
                </c:pt>
                <c:pt idx="63">
                  <c:v>2671601.2000000002</c:v>
                </c:pt>
                <c:pt idx="64">
                  <c:v>2681861.2000000002</c:v>
                </c:pt>
                <c:pt idx="65">
                  <c:v>2682151.5</c:v>
                </c:pt>
                <c:pt idx="66">
                  <c:v>2666780</c:v>
                </c:pt>
                <c:pt idx="67">
                  <c:v>2664201.5</c:v>
                </c:pt>
                <c:pt idx="68">
                  <c:v>2664083.2000000002</c:v>
                </c:pt>
                <c:pt idx="69">
                  <c:v>2664677.5</c:v>
                </c:pt>
                <c:pt idx="70">
                  <c:v>2652306.5</c:v>
                </c:pt>
                <c:pt idx="71">
                  <c:v>2641671.5</c:v>
                </c:pt>
                <c:pt idx="72">
                  <c:v>2629303</c:v>
                </c:pt>
                <c:pt idx="73">
                  <c:v>2618706.5</c:v>
                </c:pt>
                <c:pt idx="74">
                  <c:v>2600616.5</c:v>
                </c:pt>
                <c:pt idx="75">
                  <c:v>2592166.5</c:v>
                </c:pt>
                <c:pt idx="76">
                  <c:v>2576587.2000000002</c:v>
                </c:pt>
                <c:pt idx="77">
                  <c:v>2572150</c:v>
                </c:pt>
                <c:pt idx="78">
                  <c:v>2535404.2000000002</c:v>
                </c:pt>
                <c:pt idx="79">
                  <c:v>2533430.5</c:v>
                </c:pt>
                <c:pt idx="80">
                  <c:v>2516153.2000000002</c:v>
                </c:pt>
                <c:pt idx="81">
                  <c:v>2477139.2000000002</c:v>
                </c:pt>
                <c:pt idx="82">
                  <c:v>2479963.2000000002</c:v>
                </c:pt>
                <c:pt idx="83">
                  <c:v>2453940</c:v>
                </c:pt>
                <c:pt idx="84">
                  <c:v>2436412</c:v>
                </c:pt>
                <c:pt idx="85">
                  <c:v>2413246.5</c:v>
                </c:pt>
                <c:pt idx="86">
                  <c:v>2405531.2000000002</c:v>
                </c:pt>
                <c:pt idx="87">
                  <c:v>2382181</c:v>
                </c:pt>
                <c:pt idx="88">
                  <c:v>2356220.5</c:v>
                </c:pt>
                <c:pt idx="89">
                  <c:v>2327457.5</c:v>
                </c:pt>
                <c:pt idx="90">
                  <c:v>2321669.5</c:v>
                </c:pt>
                <c:pt idx="91">
                  <c:v>2289473</c:v>
                </c:pt>
                <c:pt idx="92">
                  <c:v>2285572.2000000002</c:v>
                </c:pt>
                <c:pt idx="93">
                  <c:v>2253211</c:v>
                </c:pt>
                <c:pt idx="94">
                  <c:v>2234168</c:v>
                </c:pt>
                <c:pt idx="95">
                  <c:v>2214810</c:v>
                </c:pt>
                <c:pt idx="96">
                  <c:v>2198030.2000000002</c:v>
                </c:pt>
                <c:pt idx="97">
                  <c:v>2179755.5</c:v>
                </c:pt>
                <c:pt idx="98">
                  <c:v>2163114.2000000002</c:v>
                </c:pt>
                <c:pt idx="99">
                  <c:v>2148710.5</c:v>
                </c:pt>
                <c:pt idx="100">
                  <c:v>2141569</c:v>
                </c:pt>
                <c:pt idx="101">
                  <c:v>2121212</c:v>
                </c:pt>
                <c:pt idx="102">
                  <c:v>2095607.2</c:v>
                </c:pt>
                <c:pt idx="103">
                  <c:v>2077575.5</c:v>
                </c:pt>
                <c:pt idx="104">
                  <c:v>2070890</c:v>
                </c:pt>
                <c:pt idx="105">
                  <c:v>2054305.9</c:v>
                </c:pt>
                <c:pt idx="106">
                  <c:v>2036218.1</c:v>
                </c:pt>
                <c:pt idx="107">
                  <c:v>2015802.1</c:v>
                </c:pt>
                <c:pt idx="108">
                  <c:v>2006643.2</c:v>
                </c:pt>
                <c:pt idx="109">
                  <c:v>2003537.6</c:v>
                </c:pt>
                <c:pt idx="110">
                  <c:v>1986537.6</c:v>
                </c:pt>
                <c:pt idx="111">
                  <c:v>1957856.1</c:v>
                </c:pt>
                <c:pt idx="112">
                  <c:v>1962083.1</c:v>
                </c:pt>
                <c:pt idx="113">
                  <c:v>1932817.4</c:v>
                </c:pt>
                <c:pt idx="114">
                  <c:v>1940999.7</c:v>
                </c:pt>
                <c:pt idx="115">
                  <c:v>1936789.2</c:v>
                </c:pt>
                <c:pt idx="116">
                  <c:v>1905866.1</c:v>
                </c:pt>
                <c:pt idx="117">
                  <c:v>1886342.1</c:v>
                </c:pt>
                <c:pt idx="118">
                  <c:v>1894177.1</c:v>
                </c:pt>
                <c:pt idx="119">
                  <c:v>1889924</c:v>
                </c:pt>
                <c:pt idx="120">
                  <c:v>1870504.6</c:v>
                </c:pt>
                <c:pt idx="121">
                  <c:v>1881677.9</c:v>
                </c:pt>
                <c:pt idx="122">
                  <c:v>1866157.4</c:v>
                </c:pt>
                <c:pt idx="123">
                  <c:v>1865154.1</c:v>
                </c:pt>
                <c:pt idx="124">
                  <c:v>1858030.9</c:v>
                </c:pt>
                <c:pt idx="125">
                  <c:v>1851386.7</c:v>
                </c:pt>
                <c:pt idx="126">
                  <c:v>1847981.1</c:v>
                </c:pt>
                <c:pt idx="127">
                  <c:v>1831921.5</c:v>
                </c:pt>
                <c:pt idx="128">
                  <c:v>1835420.6</c:v>
                </c:pt>
                <c:pt idx="129">
                  <c:v>1836003.1</c:v>
                </c:pt>
                <c:pt idx="130">
                  <c:v>1835736.1</c:v>
                </c:pt>
                <c:pt idx="131">
                  <c:v>1834146.5</c:v>
                </c:pt>
                <c:pt idx="132">
                  <c:v>1815700.1</c:v>
                </c:pt>
                <c:pt idx="133">
                  <c:v>1819663.4</c:v>
                </c:pt>
                <c:pt idx="134">
                  <c:v>1815930.5</c:v>
                </c:pt>
                <c:pt idx="135">
                  <c:v>1812889.9</c:v>
                </c:pt>
                <c:pt idx="136">
                  <c:v>1826089.1</c:v>
                </c:pt>
                <c:pt idx="137">
                  <c:v>1809663.6</c:v>
                </c:pt>
                <c:pt idx="138">
                  <c:v>1821024</c:v>
                </c:pt>
                <c:pt idx="139">
                  <c:v>1806877.5</c:v>
                </c:pt>
                <c:pt idx="140">
                  <c:v>1805532</c:v>
                </c:pt>
                <c:pt idx="141">
                  <c:v>1792220.7</c:v>
                </c:pt>
                <c:pt idx="142">
                  <c:v>1789579.7</c:v>
                </c:pt>
                <c:pt idx="143">
                  <c:v>1792464.2</c:v>
                </c:pt>
                <c:pt idx="144">
                  <c:v>1777521.9</c:v>
                </c:pt>
                <c:pt idx="145">
                  <c:v>1782410.2</c:v>
                </c:pt>
                <c:pt idx="146">
                  <c:v>1792892.1</c:v>
                </c:pt>
                <c:pt idx="147">
                  <c:v>1790714</c:v>
                </c:pt>
                <c:pt idx="148">
                  <c:v>1773577.6</c:v>
                </c:pt>
                <c:pt idx="149">
                  <c:v>1765772.7</c:v>
                </c:pt>
                <c:pt idx="150">
                  <c:v>1766030.2</c:v>
                </c:pt>
                <c:pt idx="151">
                  <c:v>1761789.1</c:v>
                </c:pt>
                <c:pt idx="152">
                  <c:v>1768492.5</c:v>
                </c:pt>
                <c:pt idx="153">
                  <c:v>1767485.2</c:v>
                </c:pt>
                <c:pt idx="154">
                  <c:v>1746752.5</c:v>
                </c:pt>
                <c:pt idx="155">
                  <c:v>1747186.4</c:v>
                </c:pt>
                <c:pt idx="156">
                  <c:v>1757257.2</c:v>
                </c:pt>
                <c:pt idx="157">
                  <c:v>1742245.2</c:v>
                </c:pt>
                <c:pt idx="158">
                  <c:v>1738476.5</c:v>
                </c:pt>
                <c:pt idx="159">
                  <c:v>1728131.1</c:v>
                </c:pt>
                <c:pt idx="160">
                  <c:v>1740356.4</c:v>
                </c:pt>
                <c:pt idx="161">
                  <c:v>1705483.7</c:v>
                </c:pt>
                <c:pt idx="162">
                  <c:v>1713350</c:v>
                </c:pt>
                <c:pt idx="163">
                  <c:v>1693176.6</c:v>
                </c:pt>
                <c:pt idx="164">
                  <c:v>1701751.4</c:v>
                </c:pt>
                <c:pt idx="165">
                  <c:v>1692462.6</c:v>
                </c:pt>
                <c:pt idx="166">
                  <c:v>1673116.1</c:v>
                </c:pt>
                <c:pt idx="167">
                  <c:v>1667224.1</c:v>
                </c:pt>
                <c:pt idx="168">
                  <c:v>1662790.4</c:v>
                </c:pt>
                <c:pt idx="169">
                  <c:v>1649627.6</c:v>
                </c:pt>
                <c:pt idx="170">
                  <c:v>1656561.2</c:v>
                </c:pt>
                <c:pt idx="171">
                  <c:v>1640882.5</c:v>
                </c:pt>
                <c:pt idx="172">
                  <c:v>1633388.4</c:v>
                </c:pt>
                <c:pt idx="173">
                  <c:v>1619615.5</c:v>
                </c:pt>
                <c:pt idx="174">
                  <c:v>1600928.1</c:v>
                </c:pt>
                <c:pt idx="175">
                  <c:v>1587495.7</c:v>
                </c:pt>
                <c:pt idx="176">
                  <c:v>1604333.5</c:v>
                </c:pt>
                <c:pt idx="177">
                  <c:v>1587634.9</c:v>
                </c:pt>
                <c:pt idx="178">
                  <c:v>1557867.4</c:v>
                </c:pt>
                <c:pt idx="179">
                  <c:v>1565330.5</c:v>
                </c:pt>
                <c:pt idx="180">
                  <c:v>1548975.9</c:v>
                </c:pt>
                <c:pt idx="181">
                  <c:v>1536989</c:v>
                </c:pt>
                <c:pt idx="182">
                  <c:v>1531394.2</c:v>
                </c:pt>
                <c:pt idx="183">
                  <c:v>1520051.5</c:v>
                </c:pt>
                <c:pt idx="184">
                  <c:v>1504934.1</c:v>
                </c:pt>
                <c:pt idx="185">
                  <c:v>1498714.6</c:v>
                </c:pt>
                <c:pt idx="186">
                  <c:v>1482201.2</c:v>
                </c:pt>
                <c:pt idx="187">
                  <c:v>1466095.7</c:v>
                </c:pt>
                <c:pt idx="188">
                  <c:v>1469073.1</c:v>
                </c:pt>
                <c:pt idx="189">
                  <c:v>1458447.7</c:v>
                </c:pt>
                <c:pt idx="190">
                  <c:v>1434713</c:v>
                </c:pt>
                <c:pt idx="191">
                  <c:v>1433201.4</c:v>
                </c:pt>
                <c:pt idx="192">
                  <c:v>1412045.6</c:v>
                </c:pt>
                <c:pt idx="193">
                  <c:v>1390504.9</c:v>
                </c:pt>
                <c:pt idx="194">
                  <c:v>1375553</c:v>
                </c:pt>
                <c:pt idx="195">
                  <c:v>1367883.7</c:v>
                </c:pt>
                <c:pt idx="196">
                  <c:v>1371600.4</c:v>
                </c:pt>
                <c:pt idx="197">
                  <c:v>1356698.9</c:v>
                </c:pt>
                <c:pt idx="198">
                  <c:v>1336674.7</c:v>
                </c:pt>
                <c:pt idx="199">
                  <c:v>1321062.2</c:v>
                </c:pt>
                <c:pt idx="200">
                  <c:v>1315983.6000000001</c:v>
                </c:pt>
                <c:pt idx="201">
                  <c:v>1283309.1000000001</c:v>
                </c:pt>
                <c:pt idx="202">
                  <c:v>1269461.1000000001</c:v>
                </c:pt>
                <c:pt idx="203">
                  <c:v>1258787.7</c:v>
                </c:pt>
                <c:pt idx="204">
                  <c:v>1243434.1000000001</c:v>
                </c:pt>
                <c:pt idx="205">
                  <c:v>1230101</c:v>
                </c:pt>
                <c:pt idx="206">
                  <c:v>1218381.6000000001</c:v>
                </c:pt>
                <c:pt idx="207">
                  <c:v>1210869.2</c:v>
                </c:pt>
                <c:pt idx="208">
                  <c:v>1193229.5</c:v>
                </c:pt>
                <c:pt idx="209">
                  <c:v>1177811.2</c:v>
                </c:pt>
                <c:pt idx="210">
                  <c:v>1174710.2</c:v>
                </c:pt>
                <c:pt idx="211">
                  <c:v>1150206.1000000001</c:v>
                </c:pt>
                <c:pt idx="212">
                  <c:v>1146461</c:v>
                </c:pt>
                <c:pt idx="213">
                  <c:v>1121023.9000000004</c:v>
                </c:pt>
                <c:pt idx="214">
                  <c:v>1107032.7</c:v>
                </c:pt>
                <c:pt idx="215">
                  <c:v>1098789.1000000001</c:v>
                </c:pt>
                <c:pt idx="216">
                  <c:v>1084863.4000000004</c:v>
                </c:pt>
                <c:pt idx="217">
                  <c:v>1079876.7</c:v>
                </c:pt>
                <c:pt idx="218">
                  <c:v>1053255.6000000001</c:v>
                </c:pt>
                <c:pt idx="219">
                  <c:v>1041990.3</c:v>
                </c:pt>
                <c:pt idx="220">
                  <c:v>1035534.7</c:v>
                </c:pt>
                <c:pt idx="221">
                  <c:v>1018735.6</c:v>
                </c:pt>
                <c:pt idx="222">
                  <c:v>1008546.4</c:v>
                </c:pt>
                <c:pt idx="223">
                  <c:v>995627.25</c:v>
                </c:pt>
                <c:pt idx="224">
                  <c:v>984560.5</c:v>
                </c:pt>
                <c:pt idx="225">
                  <c:v>973170.81</c:v>
                </c:pt>
                <c:pt idx="226">
                  <c:v>947846.81</c:v>
                </c:pt>
                <c:pt idx="227">
                  <c:v>936424.19</c:v>
                </c:pt>
                <c:pt idx="228">
                  <c:v>930751.12</c:v>
                </c:pt>
                <c:pt idx="229">
                  <c:v>917996.56</c:v>
                </c:pt>
                <c:pt idx="230">
                  <c:v>899840</c:v>
                </c:pt>
                <c:pt idx="231">
                  <c:v>892949.81</c:v>
                </c:pt>
                <c:pt idx="232">
                  <c:v>874857.25</c:v>
                </c:pt>
                <c:pt idx="233">
                  <c:v>862419.37</c:v>
                </c:pt>
                <c:pt idx="234">
                  <c:v>858022.44000000041</c:v>
                </c:pt>
                <c:pt idx="235">
                  <c:v>850285.31</c:v>
                </c:pt>
                <c:pt idx="236">
                  <c:v>832864.69</c:v>
                </c:pt>
                <c:pt idx="237">
                  <c:v>819583.75</c:v>
                </c:pt>
                <c:pt idx="238">
                  <c:v>803161.25</c:v>
                </c:pt>
                <c:pt idx="239">
                  <c:v>791245.31</c:v>
                </c:pt>
                <c:pt idx="240">
                  <c:v>784559.75</c:v>
                </c:pt>
                <c:pt idx="241">
                  <c:v>768210.5</c:v>
                </c:pt>
                <c:pt idx="242">
                  <c:v>752374.75</c:v>
                </c:pt>
                <c:pt idx="243">
                  <c:v>738529.44000000041</c:v>
                </c:pt>
                <c:pt idx="244">
                  <c:v>733632.75</c:v>
                </c:pt>
                <c:pt idx="245">
                  <c:v>709033</c:v>
                </c:pt>
                <c:pt idx="246">
                  <c:v>713210.5</c:v>
                </c:pt>
                <c:pt idx="247">
                  <c:v>695231.19</c:v>
                </c:pt>
                <c:pt idx="248">
                  <c:v>678941</c:v>
                </c:pt>
                <c:pt idx="249">
                  <c:v>668489.37</c:v>
                </c:pt>
                <c:pt idx="250">
                  <c:v>650884.56000000041</c:v>
                </c:pt>
                <c:pt idx="251">
                  <c:v>643039.25</c:v>
                </c:pt>
                <c:pt idx="252">
                  <c:v>636398.93999999936</c:v>
                </c:pt>
                <c:pt idx="253">
                  <c:v>615954.5</c:v>
                </c:pt>
                <c:pt idx="254">
                  <c:v>614890.68999999645</c:v>
                </c:pt>
                <c:pt idx="255">
                  <c:v>598264.81000000041</c:v>
                </c:pt>
                <c:pt idx="256">
                  <c:v>586045.25</c:v>
                </c:pt>
                <c:pt idx="257">
                  <c:v>577931.06000000041</c:v>
                </c:pt>
                <c:pt idx="258">
                  <c:v>563415.18999999645</c:v>
                </c:pt>
                <c:pt idx="259">
                  <c:v>558767.12</c:v>
                </c:pt>
                <c:pt idx="260">
                  <c:v>535681.31000000041</c:v>
                </c:pt>
                <c:pt idx="261">
                  <c:v>528726.68999999645</c:v>
                </c:pt>
                <c:pt idx="262">
                  <c:v>524456.62</c:v>
                </c:pt>
                <c:pt idx="263">
                  <c:v>509198.7200000002</c:v>
                </c:pt>
                <c:pt idx="264">
                  <c:v>497476.2200000002</c:v>
                </c:pt>
                <c:pt idx="265">
                  <c:v>487790.06</c:v>
                </c:pt>
                <c:pt idx="266">
                  <c:v>472774.5</c:v>
                </c:pt>
                <c:pt idx="267">
                  <c:v>464374.25</c:v>
                </c:pt>
                <c:pt idx="268">
                  <c:v>454982.28</c:v>
                </c:pt>
                <c:pt idx="269">
                  <c:v>444625.31</c:v>
                </c:pt>
                <c:pt idx="270">
                  <c:v>440658.62</c:v>
                </c:pt>
                <c:pt idx="271">
                  <c:v>433478.16</c:v>
                </c:pt>
                <c:pt idx="272">
                  <c:v>422209.81</c:v>
                </c:pt>
                <c:pt idx="273">
                  <c:v>412265.81</c:v>
                </c:pt>
                <c:pt idx="274">
                  <c:v>405230.81</c:v>
                </c:pt>
                <c:pt idx="275">
                  <c:v>396435.78</c:v>
                </c:pt>
                <c:pt idx="276">
                  <c:v>397073.09</c:v>
                </c:pt>
                <c:pt idx="277">
                  <c:v>390109.5</c:v>
                </c:pt>
                <c:pt idx="278">
                  <c:v>383928.12</c:v>
                </c:pt>
                <c:pt idx="279">
                  <c:v>376281.91000000021</c:v>
                </c:pt>
                <c:pt idx="280">
                  <c:v>369305.09</c:v>
                </c:pt>
                <c:pt idx="281">
                  <c:v>366769.5</c:v>
                </c:pt>
                <c:pt idx="282">
                  <c:v>360027.2200000002</c:v>
                </c:pt>
                <c:pt idx="283">
                  <c:v>350152.83999999997</c:v>
                </c:pt>
                <c:pt idx="284">
                  <c:v>344670.2200000002</c:v>
                </c:pt>
                <c:pt idx="285">
                  <c:v>338188.44</c:v>
                </c:pt>
                <c:pt idx="286">
                  <c:v>331147.5300000002</c:v>
                </c:pt>
                <c:pt idx="287">
                  <c:v>332151.34000000003</c:v>
                </c:pt>
                <c:pt idx="288">
                  <c:v>321262.7800000002</c:v>
                </c:pt>
                <c:pt idx="289">
                  <c:v>313290.44</c:v>
                </c:pt>
                <c:pt idx="290">
                  <c:v>306312.65999999986</c:v>
                </c:pt>
                <c:pt idx="291">
                  <c:v>301438.7800000002</c:v>
                </c:pt>
                <c:pt idx="292">
                  <c:v>292718.44</c:v>
                </c:pt>
                <c:pt idx="293">
                  <c:v>289345.90999999997</c:v>
                </c:pt>
                <c:pt idx="294">
                  <c:v>282012.06</c:v>
                </c:pt>
                <c:pt idx="295">
                  <c:v>280414.19</c:v>
                </c:pt>
                <c:pt idx="296">
                  <c:v>262779.40999999997</c:v>
                </c:pt>
                <c:pt idx="297">
                  <c:v>263311.37</c:v>
                </c:pt>
                <c:pt idx="298">
                  <c:v>256542.72</c:v>
                </c:pt>
                <c:pt idx="299">
                  <c:v>248227.3</c:v>
                </c:pt>
                <c:pt idx="300">
                  <c:v>246222.25</c:v>
                </c:pt>
                <c:pt idx="301">
                  <c:v>241169.19</c:v>
                </c:pt>
                <c:pt idx="302">
                  <c:v>232287.87</c:v>
                </c:pt>
                <c:pt idx="303">
                  <c:v>228666.62</c:v>
                </c:pt>
                <c:pt idx="304">
                  <c:v>222999.73</c:v>
                </c:pt>
                <c:pt idx="305">
                  <c:v>215572.94</c:v>
                </c:pt>
                <c:pt idx="306">
                  <c:v>214968.69</c:v>
                </c:pt>
                <c:pt idx="307">
                  <c:v>207203.91999999998</c:v>
                </c:pt>
                <c:pt idx="308">
                  <c:v>198853.97999999998</c:v>
                </c:pt>
                <c:pt idx="309">
                  <c:v>197269.66</c:v>
                </c:pt>
                <c:pt idx="310">
                  <c:v>191409.76</c:v>
                </c:pt>
                <c:pt idx="311">
                  <c:v>192143.34</c:v>
                </c:pt>
                <c:pt idx="312">
                  <c:v>184335.16</c:v>
                </c:pt>
                <c:pt idx="313">
                  <c:v>178231.3</c:v>
                </c:pt>
                <c:pt idx="314">
                  <c:v>173195.08</c:v>
                </c:pt>
                <c:pt idx="315">
                  <c:v>171698.8</c:v>
                </c:pt>
                <c:pt idx="316">
                  <c:v>161229.16</c:v>
                </c:pt>
                <c:pt idx="317">
                  <c:v>159926.20000000001</c:v>
                </c:pt>
                <c:pt idx="318">
                  <c:v>158895.94</c:v>
                </c:pt>
                <c:pt idx="319">
                  <c:v>152234.03</c:v>
                </c:pt>
                <c:pt idx="320">
                  <c:v>151643.91999999998</c:v>
                </c:pt>
                <c:pt idx="321">
                  <c:v>147548.94</c:v>
                </c:pt>
                <c:pt idx="322">
                  <c:v>147272.32999999932</c:v>
                </c:pt>
                <c:pt idx="323">
                  <c:v>143717.22</c:v>
                </c:pt>
                <c:pt idx="324">
                  <c:v>150505</c:v>
                </c:pt>
                <c:pt idx="325">
                  <c:v>165019.78</c:v>
                </c:pt>
                <c:pt idx="326">
                  <c:v>184681.84</c:v>
                </c:pt>
                <c:pt idx="327">
                  <c:v>205045.47999999998</c:v>
                </c:pt>
                <c:pt idx="328">
                  <c:v>229087.83</c:v>
                </c:pt>
                <c:pt idx="329">
                  <c:v>261461.22</c:v>
                </c:pt>
                <c:pt idx="330">
                  <c:v>293411.2800000002</c:v>
                </c:pt>
                <c:pt idx="331">
                  <c:v>329636.71999999997</c:v>
                </c:pt>
                <c:pt idx="332">
                  <c:v>364589.16</c:v>
                </c:pt>
                <c:pt idx="333">
                  <c:v>399102.28</c:v>
                </c:pt>
                <c:pt idx="334">
                  <c:v>424504.25</c:v>
                </c:pt>
                <c:pt idx="335">
                  <c:v>434343.69</c:v>
                </c:pt>
                <c:pt idx="336">
                  <c:v>431722.12</c:v>
                </c:pt>
                <c:pt idx="337">
                  <c:v>426237.06</c:v>
                </c:pt>
                <c:pt idx="338">
                  <c:v>400809.81</c:v>
                </c:pt>
                <c:pt idx="339">
                  <c:v>373780.53</c:v>
                </c:pt>
                <c:pt idx="340">
                  <c:v>343437.28</c:v>
                </c:pt>
                <c:pt idx="341">
                  <c:v>305990.25</c:v>
                </c:pt>
                <c:pt idx="342">
                  <c:v>265282.37</c:v>
                </c:pt>
                <c:pt idx="343">
                  <c:v>232591.41</c:v>
                </c:pt>
                <c:pt idx="344">
                  <c:v>199597.12</c:v>
                </c:pt>
                <c:pt idx="345">
                  <c:v>168191.19</c:v>
                </c:pt>
                <c:pt idx="346">
                  <c:v>140956.22</c:v>
                </c:pt>
                <c:pt idx="347">
                  <c:v>125239.58</c:v>
                </c:pt>
                <c:pt idx="348">
                  <c:v>114151.48999999999</c:v>
                </c:pt>
                <c:pt idx="349">
                  <c:v>111213.43999999999</c:v>
                </c:pt>
                <c:pt idx="350">
                  <c:v>103419.84</c:v>
                </c:pt>
                <c:pt idx="351">
                  <c:v>103441.58</c:v>
                </c:pt>
                <c:pt idx="352">
                  <c:v>106553.4</c:v>
                </c:pt>
                <c:pt idx="353">
                  <c:v>110282</c:v>
                </c:pt>
                <c:pt idx="354">
                  <c:v>100315.23</c:v>
                </c:pt>
                <c:pt idx="355">
                  <c:v>104756.12000000002</c:v>
                </c:pt>
                <c:pt idx="356">
                  <c:v>104631.42</c:v>
                </c:pt>
                <c:pt idx="357">
                  <c:v>102825.51</c:v>
                </c:pt>
                <c:pt idx="358">
                  <c:v>100616.12000000002</c:v>
                </c:pt>
                <c:pt idx="359">
                  <c:v>107868.82</c:v>
                </c:pt>
                <c:pt idx="360">
                  <c:v>104979.87000000002</c:v>
                </c:pt>
                <c:pt idx="361">
                  <c:v>107441.02</c:v>
                </c:pt>
                <c:pt idx="362">
                  <c:v>102695.23</c:v>
                </c:pt>
                <c:pt idx="363">
                  <c:v>105415.11</c:v>
                </c:pt>
                <c:pt idx="364">
                  <c:v>105993.01</c:v>
                </c:pt>
                <c:pt idx="365">
                  <c:v>108161.19</c:v>
                </c:pt>
                <c:pt idx="366">
                  <c:v>107137.65000000002</c:v>
                </c:pt>
                <c:pt idx="367">
                  <c:v>112132.31</c:v>
                </c:pt>
                <c:pt idx="368">
                  <c:v>109678.6700000003</c:v>
                </c:pt>
                <c:pt idx="369">
                  <c:v>108984.62000000002</c:v>
                </c:pt>
                <c:pt idx="370">
                  <c:v>109827.70999999999</c:v>
                </c:pt>
                <c:pt idx="371">
                  <c:v>111620.35</c:v>
                </c:pt>
                <c:pt idx="372">
                  <c:v>111146.22</c:v>
                </c:pt>
                <c:pt idx="373">
                  <c:v>110456.09</c:v>
                </c:pt>
                <c:pt idx="374">
                  <c:v>113269.78</c:v>
                </c:pt>
                <c:pt idx="375">
                  <c:v>114634.08</c:v>
                </c:pt>
                <c:pt idx="376">
                  <c:v>114497.70999999999</c:v>
                </c:pt>
                <c:pt idx="377">
                  <c:v>113816.98</c:v>
                </c:pt>
                <c:pt idx="378">
                  <c:v>111788.12000000002</c:v>
                </c:pt>
                <c:pt idx="379">
                  <c:v>116533.6</c:v>
                </c:pt>
                <c:pt idx="380">
                  <c:v>117796.86</c:v>
                </c:pt>
                <c:pt idx="381">
                  <c:v>114264.92</c:v>
                </c:pt>
                <c:pt idx="382">
                  <c:v>115225.04</c:v>
                </c:pt>
                <c:pt idx="383">
                  <c:v>116390.18000000002</c:v>
                </c:pt>
                <c:pt idx="384">
                  <c:v>114517.34</c:v>
                </c:pt>
                <c:pt idx="385">
                  <c:v>118967.86</c:v>
                </c:pt>
                <c:pt idx="386">
                  <c:v>121877.73</c:v>
                </c:pt>
                <c:pt idx="387">
                  <c:v>116603.57</c:v>
                </c:pt>
                <c:pt idx="388">
                  <c:v>115556.42</c:v>
                </c:pt>
                <c:pt idx="389">
                  <c:v>121189.32</c:v>
                </c:pt>
                <c:pt idx="390">
                  <c:v>116382.45</c:v>
                </c:pt>
                <c:pt idx="391">
                  <c:v>117324.8</c:v>
                </c:pt>
                <c:pt idx="392">
                  <c:v>117554.20999999999</c:v>
                </c:pt>
                <c:pt idx="393">
                  <c:v>121406.53</c:v>
                </c:pt>
                <c:pt idx="394">
                  <c:v>118109.66</c:v>
                </c:pt>
                <c:pt idx="395">
                  <c:v>120778.81</c:v>
                </c:pt>
                <c:pt idx="396">
                  <c:v>118035.81</c:v>
                </c:pt>
                <c:pt idx="397">
                  <c:v>122198.2</c:v>
                </c:pt>
                <c:pt idx="398">
                  <c:v>123803.73999999999</c:v>
                </c:pt>
                <c:pt idx="399">
                  <c:v>119966.97</c:v>
                </c:pt>
                <c:pt idx="400">
                  <c:v>122912.22</c:v>
                </c:pt>
                <c:pt idx="401">
                  <c:v>120460</c:v>
                </c:pt>
                <c:pt idx="402">
                  <c:v>121424.92</c:v>
                </c:pt>
                <c:pt idx="403">
                  <c:v>121390.93999999999</c:v>
                </c:pt>
                <c:pt idx="404">
                  <c:v>120370.59</c:v>
                </c:pt>
                <c:pt idx="405">
                  <c:v>121736.8</c:v>
                </c:pt>
                <c:pt idx="406">
                  <c:v>127274.05</c:v>
                </c:pt>
                <c:pt idx="407">
                  <c:v>126720.56</c:v>
                </c:pt>
                <c:pt idx="408">
                  <c:v>126150.19</c:v>
                </c:pt>
                <c:pt idx="409">
                  <c:v>125919.98</c:v>
                </c:pt>
                <c:pt idx="410">
                  <c:v>127036.15000000002</c:v>
                </c:pt>
                <c:pt idx="411">
                  <c:v>128024.48</c:v>
                </c:pt>
                <c:pt idx="412">
                  <c:v>124080.33</c:v>
                </c:pt>
                <c:pt idx="413">
                  <c:v>130006.31</c:v>
                </c:pt>
                <c:pt idx="414">
                  <c:v>126327.03999999999</c:v>
                </c:pt>
                <c:pt idx="415">
                  <c:v>131419.12</c:v>
                </c:pt>
                <c:pt idx="416">
                  <c:v>128162.1700000003</c:v>
                </c:pt>
                <c:pt idx="417">
                  <c:v>126401.36</c:v>
                </c:pt>
                <c:pt idx="418">
                  <c:v>128428.77</c:v>
                </c:pt>
                <c:pt idx="419">
                  <c:v>126766.72</c:v>
                </c:pt>
                <c:pt idx="420">
                  <c:v>125822.34</c:v>
                </c:pt>
                <c:pt idx="421">
                  <c:v>124504.43999999999</c:v>
                </c:pt>
                <c:pt idx="422">
                  <c:v>123315.28</c:v>
                </c:pt>
                <c:pt idx="423">
                  <c:v>121848.64</c:v>
                </c:pt>
                <c:pt idx="424">
                  <c:v>121583.87000000002</c:v>
                </c:pt>
                <c:pt idx="425">
                  <c:v>116396.07</c:v>
                </c:pt>
                <c:pt idx="426">
                  <c:v>116892.6</c:v>
                </c:pt>
                <c:pt idx="427">
                  <c:v>114373.28</c:v>
                </c:pt>
                <c:pt idx="428">
                  <c:v>113438.13</c:v>
                </c:pt>
                <c:pt idx="429">
                  <c:v>115836.59</c:v>
                </c:pt>
                <c:pt idx="430">
                  <c:v>110849.4</c:v>
                </c:pt>
                <c:pt idx="431">
                  <c:v>110156.12000000002</c:v>
                </c:pt>
                <c:pt idx="432">
                  <c:v>111442.93</c:v>
                </c:pt>
                <c:pt idx="433">
                  <c:v>109868.25</c:v>
                </c:pt>
                <c:pt idx="434">
                  <c:v>112743.08</c:v>
                </c:pt>
                <c:pt idx="435">
                  <c:v>108130.43999999999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'FLUO 350 12 DMF EtOH diff t'!$C$1</c:f>
              <c:strCache>
                <c:ptCount val="1"/>
                <c:pt idx="0">
                  <c:v>30 min 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t'!$C$2:$C$437</c:f>
              <c:numCache>
                <c:formatCode>General</c:formatCode>
                <c:ptCount val="436"/>
                <c:pt idx="0">
                  <c:v>1683461.2</c:v>
                </c:pt>
                <c:pt idx="1">
                  <c:v>1871888.6</c:v>
                </c:pt>
                <c:pt idx="2">
                  <c:v>2038360.1</c:v>
                </c:pt>
                <c:pt idx="3">
                  <c:v>2225287</c:v>
                </c:pt>
                <c:pt idx="4">
                  <c:v>2411539.7000000002</c:v>
                </c:pt>
                <c:pt idx="5">
                  <c:v>2613726.7000000002</c:v>
                </c:pt>
                <c:pt idx="6">
                  <c:v>2826998.5</c:v>
                </c:pt>
                <c:pt idx="7">
                  <c:v>3035214.5</c:v>
                </c:pt>
                <c:pt idx="8">
                  <c:v>3262647.2</c:v>
                </c:pt>
                <c:pt idx="9">
                  <c:v>3513468</c:v>
                </c:pt>
                <c:pt idx="10">
                  <c:v>3747929</c:v>
                </c:pt>
                <c:pt idx="11">
                  <c:v>3989393.7</c:v>
                </c:pt>
                <c:pt idx="12">
                  <c:v>4264371.5</c:v>
                </c:pt>
                <c:pt idx="13">
                  <c:v>4513991.5</c:v>
                </c:pt>
                <c:pt idx="14">
                  <c:v>4796712.5</c:v>
                </c:pt>
                <c:pt idx="15">
                  <c:v>5079793</c:v>
                </c:pt>
                <c:pt idx="16">
                  <c:v>5361014</c:v>
                </c:pt>
                <c:pt idx="17">
                  <c:v>5641219.5</c:v>
                </c:pt>
                <c:pt idx="18">
                  <c:v>5951030</c:v>
                </c:pt>
                <c:pt idx="19">
                  <c:v>6259938</c:v>
                </c:pt>
                <c:pt idx="20">
                  <c:v>6554758</c:v>
                </c:pt>
                <c:pt idx="21">
                  <c:v>6860399</c:v>
                </c:pt>
                <c:pt idx="22">
                  <c:v>7135661</c:v>
                </c:pt>
                <c:pt idx="23">
                  <c:v>7448368</c:v>
                </c:pt>
                <c:pt idx="24">
                  <c:v>7740419.5</c:v>
                </c:pt>
                <c:pt idx="25">
                  <c:v>7969835.5</c:v>
                </c:pt>
                <c:pt idx="26">
                  <c:v>8273180.5</c:v>
                </c:pt>
                <c:pt idx="27">
                  <c:v>8508643</c:v>
                </c:pt>
                <c:pt idx="28">
                  <c:v>8688904</c:v>
                </c:pt>
                <c:pt idx="29">
                  <c:v>8971991</c:v>
                </c:pt>
                <c:pt idx="30">
                  <c:v>9192344</c:v>
                </c:pt>
                <c:pt idx="31">
                  <c:v>9424108</c:v>
                </c:pt>
                <c:pt idx="32">
                  <c:v>9600615</c:v>
                </c:pt>
                <c:pt idx="33">
                  <c:v>9831399</c:v>
                </c:pt>
                <c:pt idx="34">
                  <c:v>10071002</c:v>
                </c:pt>
                <c:pt idx="35">
                  <c:v>10273093</c:v>
                </c:pt>
                <c:pt idx="36">
                  <c:v>10535004</c:v>
                </c:pt>
                <c:pt idx="37">
                  <c:v>10709985</c:v>
                </c:pt>
                <c:pt idx="38">
                  <c:v>10935264</c:v>
                </c:pt>
                <c:pt idx="39">
                  <c:v>11139942</c:v>
                </c:pt>
                <c:pt idx="40">
                  <c:v>11340666</c:v>
                </c:pt>
                <c:pt idx="41">
                  <c:v>11558194</c:v>
                </c:pt>
                <c:pt idx="42">
                  <c:v>11771905</c:v>
                </c:pt>
                <c:pt idx="43">
                  <c:v>11954714</c:v>
                </c:pt>
                <c:pt idx="44">
                  <c:v>12141324</c:v>
                </c:pt>
                <c:pt idx="45">
                  <c:v>12345676</c:v>
                </c:pt>
                <c:pt idx="46">
                  <c:v>12514974</c:v>
                </c:pt>
                <c:pt idx="47">
                  <c:v>12712282</c:v>
                </c:pt>
                <c:pt idx="48">
                  <c:v>12878551</c:v>
                </c:pt>
                <c:pt idx="49">
                  <c:v>13024373</c:v>
                </c:pt>
                <c:pt idx="50">
                  <c:v>13240341</c:v>
                </c:pt>
                <c:pt idx="51">
                  <c:v>13398550</c:v>
                </c:pt>
                <c:pt idx="52">
                  <c:v>13543726</c:v>
                </c:pt>
                <c:pt idx="53">
                  <c:v>13724465</c:v>
                </c:pt>
                <c:pt idx="54">
                  <c:v>13823871</c:v>
                </c:pt>
                <c:pt idx="55">
                  <c:v>14034437</c:v>
                </c:pt>
                <c:pt idx="56">
                  <c:v>14150477</c:v>
                </c:pt>
                <c:pt idx="57">
                  <c:v>14312625</c:v>
                </c:pt>
                <c:pt idx="58">
                  <c:v>14435994</c:v>
                </c:pt>
                <c:pt idx="59">
                  <c:v>14537176</c:v>
                </c:pt>
                <c:pt idx="60">
                  <c:v>14713138</c:v>
                </c:pt>
                <c:pt idx="61">
                  <c:v>14816052</c:v>
                </c:pt>
                <c:pt idx="62">
                  <c:v>14924759</c:v>
                </c:pt>
                <c:pt idx="63">
                  <c:v>15028288</c:v>
                </c:pt>
                <c:pt idx="64">
                  <c:v>15152044</c:v>
                </c:pt>
                <c:pt idx="65">
                  <c:v>15242328</c:v>
                </c:pt>
                <c:pt idx="66">
                  <c:v>15310084</c:v>
                </c:pt>
                <c:pt idx="67">
                  <c:v>15409618</c:v>
                </c:pt>
                <c:pt idx="68">
                  <c:v>15481615</c:v>
                </c:pt>
                <c:pt idx="69">
                  <c:v>15588835</c:v>
                </c:pt>
                <c:pt idx="70">
                  <c:v>15688863</c:v>
                </c:pt>
                <c:pt idx="71">
                  <c:v>15713532</c:v>
                </c:pt>
                <c:pt idx="72">
                  <c:v>15793771</c:v>
                </c:pt>
                <c:pt idx="73">
                  <c:v>15831364</c:v>
                </c:pt>
                <c:pt idx="74">
                  <c:v>15884423</c:v>
                </c:pt>
                <c:pt idx="75">
                  <c:v>15888940</c:v>
                </c:pt>
                <c:pt idx="76">
                  <c:v>15998999</c:v>
                </c:pt>
                <c:pt idx="77">
                  <c:v>15995162</c:v>
                </c:pt>
                <c:pt idx="78">
                  <c:v>16048345</c:v>
                </c:pt>
                <c:pt idx="79">
                  <c:v>16075183</c:v>
                </c:pt>
                <c:pt idx="80">
                  <c:v>16053598</c:v>
                </c:pt>
                <c:pt idx="81">
                  <c:v>16101813</c:v>
                </c:pt>
                <c:pt idx="82">
                  <c:v>16064587</c:v>
                </c:pt>
                <c:pt idx="83">
                  <c:v>16101534</c:v>
                </c:pt>
                <c:pt idx="84">
                  <c:v>16114472</c:v>
                </c:pt>
                <c:pt idx="85">
                  <c:v>16109094</c:v>
                </c:pt>
                <c:pt idx="86">
                  <c:v>16098297</c:v>
                </c:pt>
                <c:pt idx="87">
                  <c:v>16089709</c:v>
                </c:pt>
                <c:pt idx="88">
                  <c:v>16098703</c:v>
                </c:pt>
                <c:pt idx="89">
                  <c:v>16101792</c:v>
                </c:pt>
                <c:pt idx="90">
                  <c:v>16082396</c:v>
                </c:pt>
                <c:pt idx="91">
                  <c:v>16053839</c:v>
                </c:pt>
                <c:pt idx="92">
                  <c:v>16007397</c:v>
                </c:pt>
                <c:pt idx="93">
                  <c:v>15977504</c:v>
                </c:pt>
                <c:pt idx="94">
                  <c:v>15976466</c:v>
                </c:pt>
                <c:pt idx="95">
                  <c:v>15937096</c:v>
                </c:pt>
                <c:pt idx="96">
                  <c:v>15920796</c:v>
                </c:pt>
                <c:pt idx="97">
                  <c:v>15850129</c:v>
                </c:pt>
                <c:pt idx="98">
                  <c:v>15816055</c:v>
                </c:pt>
                <c:pt idx="99">
                  <c:v>15835295</c:v>
                </c:pt>
                <c:pt idx="100">
                  <c:v>15744849</c:v>
                </c:pt>
                <c:pt idx="101">
                  <c:v>15667350</c:v>
                </c:pt>
                <c:pt idx="102">
                  <c:v>15641554</c:v>
                </c:pt>
                <c:pt idx="103">
                  <c:v>15575723</c:v>
                </c:pt>
                <c:pt idx="104">
                  <c:v>15560114</c:v>
                </c:pt>
                <c:pt idx="105">
                  <c:v>15514218</c:v>
                </c:pt>
                <c:pt idx="106">
                  <c:v>15444406</c:v>
                </c:pt>
                <c:pt idx="107">
                  <c:v>15400723</c:v>
                </c:pt>
                <c:pt idx="108">
                  <c:v>15312142</c:v>
                </c:pt>
                <c:pt idx="109">
                  <c:v>15261106</c:v>
                </c:pt>
                <c:pt idx="110">
                  <c:v>15140245</c:v>
                </c:pt>
                <c:pt idx="111">
                  <c:v>15130600</c:v>
                </c:pt>
                <c:pt idx="112">
                  <c:v>15064638</c:v>
                </c:pt>
                <c:pt idx="113">
                  <c:v>14996363</c:v>
                </c:pt>
                <c:pt idx="114">
                  <c:v>14940853</c:v>
                </c:pt>
                <c:pt idx="115">
                  <c:v>14844392</c:v>
                </c:pt>
                <c:pt idx="116">
                  <c:v>14758148</c:v>
                </c:pt>
                <c:pt idx="117">
                  <c:v>14683892</c:v>
                </c:pt>
                <c:pt idx="118">
                  <c:v>14607807</c:v>
                </c:pt>
                <c:pt idx="119">
                  <c:v>14535665</c:v>
                </c:pt>
                <c:pt idx="120">
                  <c:v>14468494</c:v>
                </c:pt>
                <c:pt idx="121">
                  <c:v>14403569</c:v>
                </c:pt>
                <c:pt idx="122">
                  <c:v>14305558</c:v>
                </c:pt>
                <c:pt idx="123">
                  <c:v>14223121</c:v>
                </c:pt>
                <c:pt idx="124">
                  <c:v>14165039</c:v>
                </c:pt>
                <c:pt idx="125">
                  <c:v>14102789</c:v>
                </c:pt>
                <c:pt idx="126">
                  <c:v>13953325</c:v>
                </c:pt>
                <c:pt idx="127">
                  <c:v>13895683</c:v>
                </c:pt>
                <c:pt idx="128">
                  <c:v>13823130</c:v>
                </c:pt>
                <c:pt idx="129">
                  <c:v>13730106</c:v>
                </c:pt>
                <c:pt idx="130">
                  <c:v>13655780</c:v>
                </c:pt>
                <c:pt idx="131">
                  <c:v>13539237</c:v>
                </c:pt>
                <c:pt idx="132">
                  <c:v>13451030</c:v>
                </c:pt>
                <c:pt idx="133">
                  <c:v>13363612</c:v>
                </c:pt>
                <c:pt idx="134">
                  <c:v>13256053</c:v>
                </c:pt>
                <c:pt idx="135">
                  <c:v>13186002</c:v>
                </c:pt>
                <c:pt idx="136">
                  <c:v>13076769</c:v>
                </c:pt>
                <c:pt idx="137">
                  <c:v>12971574</c:v>
                </c:pt>
                <c:pt idx="138">
                  <c:v>12870971</c:v>
                </c:pt>
                <c:pt idx="139">
                  <c:v>12747048</c:v>
                </c:pt>
                <c:pt idx="140">
                  <c:v>12650703</c:v>
                </c:pt>
                <c:pt idx="141">
                  <c:v>12514189</c:v>
                </c:pt>
                <c:pt idx="142">
                  <c:v>12437027</c:v>
                </c:pt>
                <c:pt idx="143">
                  <c:v>12322599</c:v>
                </c:pt>
                <c:pt idx="144">
                  <c:v>12172745</c:v>
                </c:pt>
                <c:pt idx="145">
                  <c:v>12088080</c:v>
                </c:pt>
                <c:pt idx="146">
                  <c:v>11948124</c:v>
                </c:pt>
                <c:pt idx="147">
                  <c:v>11791532</c:v>
                </c:pt>
                <c:pt idx="148">
                  <c:v>11703588</c:v>
                </c:pt>
                <c:pt idx="149">
                  <c:v>11583045</c:v>
                </c:pt>
                <c:pt idx="150">
                  <c:v>11462142</c:v>
                </c:pt>
                <c:pt idx="151">
                  <c:v>11299524</c:v>
                </c:pt>
                <c:pt idx="152">
                  <c:v>11184857</c:v>
                </c:pt>
                <c:pt idx="153">
                  <c:v>11067424</c:v>
                </c:pt>
                <c:pt idx="154">
                  <c:v>10935645</c:v>
                </c:pt>
                <c:pt idx="155">
                  <c:v>10798022</c:v>
                </c:pt>
                <c:pt idx="156">
                  <c:v>10682557</c:v>
                </c:pt>
                <c:pt idx="157">
                  <c:v>10547623</c:v>
                </c:pt>
                <c:pt idx="158">
                  <c:v>10390952</c:v>
                </c:pt>
                <c:pt idx="159">
                  <c:v>10250762</c:v>
                </c:pt>
                <c:pt idx="160">
                  <c:v>10132881</c:v>
                </c:pt>
                <c:pt idx="161">
                  <c:v>10025633</c:v>
                </c:pt>
                <c:pt idx="162">
                  <c:v>9862118</c:v>
                </c:pt>
                <c:pt idx="163">
                  <c:v>9739552</c:v>
                </c:pt>
                <c:pt idx="164">
                  <c:v>9615978</c:v>
                </c:pt>
                <c:pt idx="165">
                  <c:v>9483775</c:v>
                </c:pt>
                <c:pt idx="166">
                  <c:v>9346766</c:v>
                </c:pt>
                <c:pt idx="167">
                  <c:v>9222724</c:v>
                </c:pt>
                <c:pt idx="168">
                  <c:v>9080060</c:v>
                </c:pt>
                <c:pt idx="169">
                  <c:v>8934177</c:v>
                </c:pt>
                <c:pt idx="170">
                  <c:v>8844763</c:v>
                </c:pt>
                <c:pt idx="171">
                  <c:v>8687919</c:v>
                </c:pt>
                <c:pt idx="172">
                  <c:v>8548248</c:v>
                </c:pt>
                <c:pt idx="173">
                  <c:v>8424675</c:v>
                </c:pt>
                <c:pt idx="174">
                  <c:v>8330745</c:v>
                </c:pt>
                <c:pt idx="175">
                  <c:v>8176968.5</c:v>
                </c:pt>
                <c:pt idx="176">
                  <c:v>8025583</c:v>
                </c:pt>
                <c:pt idx="177">
                  <c:v>7912690.5</c:v>
                </c:pt>
                <c:pt idx="178">
                  <c:v>7804468.5</c:v>
                </c:pt>
                <c:pt idx="179">
                  <c:v>7651902</c:v>
                </c:pt>
                <c:pt idx="180">
                  <c:v>7526953.5</c:v>
                </c:pt>
                <c:pt idx="181">
                  <c:v>7444952.5</c:v>
                </c:pt>
                <c:pt idx="182">
                  <c:v>7310277.5</c:v>
                </c:pt>
                <c:pt idx="183">
                  <c:v>7161712.5</c:v>
                </c:pt>
                <c:pt idx="184">
                  <c:v>7054799.5</c:v>
                </c:pt>
                <c:pt idx="185">
                  <c:v>6920385.5</c:v>
                </c:pt>
                <c:pt idx="186">
                  <c:v>6828215</c:v>
                </c:pt>
                <c:pt idx="187">
                  <c:v>6685137</c:v>
                </c:pt>
                <c:pt idx="188">
                  <c:v>6582519.5</c:v>
                </c:pt>
                <c:pt idx="189">
                  <c:v>6486931.5</c:v>
                </c:pt>
                <c:pt idx="190">
                  <c:v>6382786</c:v>
                </c:pt>
                <c:pt idx="191">
                  <c:v>6236302.5</c:v>
                </c:pt>
                <c:pt idx="192">
                  <c:v>6159952</c:v>
                </c:pt>
                <c:pt idx="193">
                  <c:v>6021392.5</c:v>
                </c:pt>
                <c:pt idx="194">
                  <c:v>5912875.5</c:v>
                </c:pt>
                <c:pt idx="195">
                  <c:v>5816408</c:v>
                </c:pt>
                <c:pt idx="196">
                  <c:v>5738110.5</c:v>
                </c:pt>
                <c:pt idx="197">
                  <c:v>5608032.5</c:v>
                </c:pt>
                <c:pt idx="198">
                  <c:v>5503490</c:v>
                </c:pt>
                <c:pt idx="199">
                  <c:v>5420210</c:v>
                </c:pt>
                <c:pt idx="200">
                  <c:v>5322922</c:v>
                </c:pt>
                <c:pt idx="201">
                  <c:v>5234358</c:v>
                </c:pt>
                <c:pt idx="202">
                  <c:v>5106872.5</c:v>
                </c:pt>
                <c:pt idx="203">
                  <c:v>5039396</c:v>
                </c:pt>
                <c:pt idx="204">
                  <c:v>4950834.5</c:v>
                </c:pt>
                <c:pt idx="205">
                  <c:v>4839276</c:v>
                </c:pt>
                <c:pt idx="206">
                  <c:v>4755338</c:v>
                </c:pt>
                <c:pt idx="207">
                  <c:v>4663272.5</c:v>
                </c:pt>
                <c:pt idx="208">
                  <c:v>4587602.5</c:v>
                </c:pt>
                <c:pt idx="209">
                  <c:v>4474651.5</c:v>
                </c:pt>
                <c:pt idx="210">
                  <c:v>4393212.5</c:v>
                </c:pt>
                <c:pt idx="211">
                  <c:v>4315753.5</c:v>
                </c:pt>
                <c:pt idx="212">
                  <c:v>4215673</c:v>
                </c:pt>
                <c:pt idx="213">
                  <c:v>4146957.5</c:v>
                </c:pt>
                <c:pt idx="214">
                  <c:v>4073937</c:v>
                </c:pt>
                <c:pt idx="215">
                  <c:v>3993724.7</c:v>
                </c:pt>
                <c:pt idx="216">
                  <c:v>3922633.7</c:v>
                </c:pt>
                <c:pt idx="217">
                  <c:v>3845079</c:v>
                </c:pt>
                <c:pt idx="218">
                  <c:v>3774534</c:v>
                </c:pt>
                <c:pt idx="219">
                  <c:v>3684380.2</c:v>
                </c:pt>
                <c:pt idx="220">
                  <c:v>3622163.5</c:v>
                </c:pt>
                <c:pt idx="221">
                  <c:v>3557736.5</c:v>
                </c:pt>
                <c:pt idx="222">
                  <c:v>3465691</c:v>
                </c:pt>
                <c:pt idx="223">
                  <c:v>3413462.7</c:v>
                </c:pt>
                <c:pt idx="224">
                  <c:v>3347027</c:v>
                </c:pt>
                <c:pt idx="225">
                  <c:v>3272540.7</c:v>
                </c:pt>
                <c:pt idx="226">
                  <c:v>3212063.5</c:v>
                </c:pt>
                <c:pt idx="227">
                  <c:v>3150337</c:v>
                </c:pt>
                <c:pt idx="228">
                  <c:v>3094523</c:v>
                </c:pt>
                <c:pt idx="229">
                  <c:v>3038169.5</c:v>
                </c:pt>
                <c:pt idx="230">
                  <c:v>2972078.2</c:v>
                </c:pt>
                <c:pt idx="231">
                  <c:v>2901974.7</c:v>
                </c:pt>
                <c:pt idx="232">
                  <c:v>2846951.5</c:v>
                </c:pt>
                <c:pt idx="233">
                  <c:v>2771425</c:v>
                </c:pt>
                <c:pt idx="234">
                  <c:v>2736054.7</c:v>
                </c:pt>
                <c:pt idx="235">
                  <c:v>2670626</c:v>
                </c:pt>
                <c:pt idx="236">
                  <c:v>2619673.2000000002</c:v>
                </c:pt>
                <c:pt idx="237">
                  <c:v>2564046.7000000002</c:v>
                </c:pt>
                <c:pt idx="238">
                  <c:v>2503073</c:v>
                </c:pt>
                <c:pt idx="239">
                  <c:v>2466611.2000000002</c:v>
                </c:pt>
                <c:pt idx="240">
                  <c:v>2404740.5</c:v>
                </c:pt>
                <c:pt idx="241">
                  <c:v>2362266.5</c:v>
                </c:pt>
                <c:pt idx="242">
                  <c:v>2304459.2000000002</c:v>
                </c:pt>
                <c:pt idx="243">
                  <c:v>2270637.5</c:v>
                </c:pt>
                <c:pt idx="244">
                  <c:v>2212112.2000000002</c:v>
                </c:pt>
                <c:pt idx="245">
                  <c:v>2172363.2000000002</c:v>
                </c:pt>
                <c:pt idx="246">
                  <c:v>2115067.2000000002</c:v>
                </c:pt>
                <c:pt idx="247">
                  <c:v>2072330.6</c:v>
                </c:pt>
                <c:pt idx="248">
                  <c:v>2019734.2</c:v>
                </c:pt>
                <c:pt idx="249">
                  <c:v>1972617.1</c:v>
                </c:pt>
                <c:pt idx="250">
                  <c:v>1936482</c:v>
                </c:pt>
                <c:pt idx="251">
                  <c:v>1896571.9</c:v>
                </c:pt>
                <c:pt idx="252">
                  <c:v>1860364.1</c:v>
                </c:pt>
                <c:pt idx="253">
                  <c:v>1801824.5</c:v>
                </c:pt>
                <c:pt idx="254">
                  <c:v>1751342</c:v>
                </c:pt>
                <c:pt idx="255">
                  <c:v>1722298</c:v>
                </c:pt>
                <c:pt idx="256">
                  <c:v>1682775.2</c:v>
                </c:pt>
                <c:pt idx="257">
                  <c:v>1647935.7</c:v>
                </c:pt>
                <c:pt idx="258">
                  <c:v>1605991</c:v>
                </c:pt>
                <c:pt idx="259">
                  <c:v>1558118</c:v>
                </c:pt>
                <c:pt idx="260">
                  <c:v>1536129</c:v>
                </c:pt>
                <c:pt idx="261">
                  <c:v>1491388.4</c:v>
                </c:pt>
                <c:pt idx="262">
                  <c:v>1456894.2</c:v>
                </c:pt>
                <c:pt idx="263">
                  <c:v>1427940.9</c:v>
                </c:pt>
                <c:pt idx="264">
                  <c:v>1381801.4</c:v>
                </c:pt>
                <c:pt idx="265">
                  <c:v>1339632.2</c:v>
                </c:pt>
                <c:pt idx="266">
                  <c:v>1306416.2</c:v>
                </c:pt>
                <c:pt idx="267">
                  <c:v>1273435.2</c:v>
                </c:pt>
                <c:pt idx="268">
                  <c:v>1238322</c:v>
                </c:pt>
                <c:pt idx="269">
                  <c:v>1210490.4000000004</c:v>
                </c:pt>
                <c:pt idx="270">
                  <c:v>1181258.9000000004</c:v>
                </c:pt>
                <c:pt idx="271">
                  <c:v>1163622.1000000001</c:v>
                </c:pt>
                <c:pt idx="272">
                  <c:v>1135666.9000000004</c:v>
                </c:pt>
                <c:pt idx="273">
                  <c:v>1108324</c:v>
                </c:pt>
                <c:pt idx="274">
                  <c:v>1088931.2</c:v>
                </c:pt>
                <c:pt idx="275">
                  <c:v>1064874.5</c:v>
                </c:pt>
                <c:pt idx="276">
                  <c:v>1052432.2</c:v>
                </c:pt>
                <c:pt idx="277">
                  <c:v>1029540.3</c:v>
                </c:pt>
                <c:pt idx="278">
                  <c:v>1006201.7</c:v>
                </c:pt>
                <c:pt idx="279">
                  <c:v>983164.75</c:v>
                </c:pt>
                <c:pt idx="280">
                  <c:v>972673.75</c:v>
                </c:pt>
                <c:pt idx="281">
                  <c:v>947568.94000000041</c:v>
                </c:pt>
                <c:pt idx="282">
                  <c:v>937542.75</c:v>
                </c:pt>
                <c:pt idx="283">
                  <c:v>913597.75</c:v>
                </c:pt>
                <c:pt idx="284">
                  <c:v>884984.25</c:v>
                </c:pt>
                <c:pt idx="285">
                  <c:v>874652.12</c:v>
                </c:pt>
                <c:pt idx="286">
                  <c:v>846833.44000000041</c:v>
                </c:pt>
                <c:pt idx="287">
                  <c:v>833581.25</c:v>
                </c:pt>
                <c:pt idx="288">
                  <c:v>820199.19</c:v>
                </c:pt>
                <c:pt idx="289">
                  <c:v>793876.87</c:v>
                </c:pt>
                <c:pt idx="290">
                  <c:v>773670.5</c:v>
                </c:pt>
                <c:pt idx="291">
                  <c:v>768284.94000000041</c:v>
                </c:pt>
                <c:pt idx="292">
                  <c:v>747796.56</c:v>
                </c:pt>
                <c:pt idx="293">
                  <c:v>728794.12</c:v>
                </c:pt>
                <c:pt idx="294">
                  <c:v>715159.25</c:v>
                </c:pt>
                <c:pt idx="295">
                  <c:v>691768.75</c:v>
                </c:pt>
                <c:pt idx="296">
                  <c:v>681211.44000000041</c:v>
                </c:pt>
                <c:pt idx="297">
                  <c:v>662180.31000000041</c:v>
                </c:pt>
                <c:pt idx="298">
                  <c:v>646203.81000000041</c:v>
                </c:pt>
                <c:pt idx="299">
                  <c:v>626484.5</c:v>
                </c:pt>
                <c:pt idx="300">
                  <c:v>615414.68999999645</c:v>
                </c:pt>
                <c:pt idx="301">
                  <c:v>601245</c:v>
                </c:pt>
                <c:pt idx="302">
                  <c:v>575998.25</c:v>
                </c:pt>
                <c:pt idx="303">
                  <c:v>562426.75</c:v>
                </c:pt>
                <c:pt idx="304">
                  <c:v>551709.81000000041</c:v>
                </c:pt>
                <c:pt idx="305">
                  <c:v>540293.62</c:v>
                </c:pt>
                <c:pt idx="306">
                  <c:v>526333.81000000041</c:v>
                </c:pt>
                <c:pt idx="307">
                  <c:v>513066.2200000002</c:v>
                </c:pt>
                <c:pt idx="308">
                  <c:v>492360.44</c:v>
                </c:pt>
                <c:pt idx="309">
                  <c:v>486122.31</c:v>
                </c:pt>
                <c:pt idx="310">
                  <c:v>475492</c:v>
                </c:pt>
                <c:pt idx="311">
                  <c:v>457383.87</c:v>
                </c:pt>
                <c:pt idx="312">
                  <c:v>446869.33999999997</c:v>
                </c:pt>
                <c:pt idx="313">
                  <c:v>431240.37</c:v>
                </c:pt>
                <c:pt idx="314">
                  <c:v>417349.2200000002</c:v>
                </c:pt>
                <c:pt idx="315">
                  <c:v>405217.75</c:v>
                </c:pt>
                <c:pt idx="316">
                  <c:v>394785.12</c:v>
                </c:pt>
                <c:pt idx="317">
                  <c:v>388168.69</c:v>
                </c:pt>
                <c:pt idx="318">
                  <c:v>374370.75</c:v>
                </c:pt>
                <c:pt idx="319">
                  <c:v>361988.19</c:v>
                </c:pt>
                <c:pt idx="320">
                  <c:v>362883.7200000002</c:v>
                </c:pt>
                <c:pt idx="321">
                  <c:v>364853.9700000002</c:v>
                </c:pt>
                <c:pt idx="322">
                  <c:v>412207.2200000002</c:v>
                </c:pt>
                <c:pt idx="323">
                  <c:v>520412.41000000021</c:v>
                </c:pt>
                <c:pt idx="324">
                  <c:v>706559.44000000041</c:v>
                </c:pt>
                <c:pt idx="325">
                  <c:v>1033556.4</c:v>
                </c:pt>
                <c:pt idx="326">
                  <c:v>1435185.4</c:v>
                </c:pt>
                <c:pt idx="327">
                  <c:v>1957277.2</c:v>
                </c:pt>
                <c:pt idx="328">
                  <c:v>2646352.7000000002</c:v>
                </c:pt>
                <c:pt idx="329">
                  <c:v>3341286.2</c:v>
                </c:pt>
                <c:pt idx="330">
                  <c:v>4031591.5</c:v>
                </c:pt>
                <c:pt idx="331">
                  <c:v>4840233.5</c:v>
                </c:pt>
                <c:pt idx="332">
                  <c:v>5558682.5</c:v>
                </c:pt>
                <c:pt idx="333">
                  <c:v>6217203.5</c:v>
                </c:pt>
                <c:pt idx="334">
                  <c:v>6730237</c:v>
                </c:pt>
                <c:pt idx="335">
                  <c:v>7059298.5</c:v>
                </c:pt>
                <c:pt idx="336">
                  <c:v>7183134.5</c:v>
                </c:pt>
                <c:pt idx="337">
                  <c:v>7015722</c:v>
                </c:pt>
                <c:pt idx="338">
                  <c:v>6643885</c:v>
                </c:pt>
                <c:pt idx="339">
                  <c:v>6043996</c:v>
                </c:pt>
                <c:pt idx="340">
                  <c:v>5420527.5</c:v>
                </c:pt>
                <c:pt idx="341">
                  <c:v>4652835.5</c:v>
                </c:pt>
                <c:pt idx="342">
                  <c:v>3875995.2</c:v>
                </c:pt>
                <c:pt idx="343">
                  <c:v>3104342.5</c:v>
                </c:pt>
                <c:pt idx="344">
                  <c:v>2337019.7000000002</c:v>
                </c:pt>
                <c:pt idx="345">
                  <c:v>1664146</c:v>
                </c:pt>
                <c:pt idx="346">
                  <c:v>1085645.9000000004</c:v>
                </c:pt>
                <c:pt idx="347">
                  <c:v>710820.69</c:v>
                </c:pt>
                <c:pt idx="348">
                  <c:v>435728.25</c:v>
                </c:pt>
                <c:pt idx="349">
                  <c:v>295553.37</c:v>
                </c:pt>
                <c:pt idx="350">
                  <c:v>229187.53</c:v>
                </c:pt>
                <c:pt idx="351">
                  <c:v>213294.91</c:v>
                </c:pt>
                <c:pt idx="352">
                  <c:v>203688.73</c:v>
                </c:pt>
                <c:pt idx="353">
                  <c:v>205795.97</c:v>
                </c:pt>
                <c:pt idx="354">
                  <c:v>202095.19</c:v>
                </c:pt>
                <c:pt idx="355">
                  <c:v>208342.5</c:v>
                </c:pt>
                <c:pt idx="356">
                  <c:v>208316</c:v>
                </c:pt>
                <c:pt idx="357">
                  <c:v>207613.05</c:v>
                </c:pt>
                <c:pt idx="358">
                  <c:v>211783.72</c:v>
                </c:pt>
                <c:pt idx="359">
                  <c:v>211507.91</c:v>
                </c:pt>
                <c:pt idx="360">
                  <c:v>216961.31</c:v>
                </c:pt>
                <c:pt idx="361">
                  <c:v>215328.56</c:v>
                </c:pt>
                <c:pt idx="362">
                  <c:v>216730.97</c:v>
                </c:pt>
                <c:pt idx="363">
                  <c:v>217312.72</c:v>
                </c:pt>
                <c:pt idx="364">
                  <c:v>222771.19</c:v>
                </c:pt>
                <c:pt idx="365">
                  <c:v>228492.59</c:v>
                </c:pt>
                <c:pt idx="366">
                  <c:v>230970.3</c:v>
                </c:pt>
                <c:pt idx="367">
                  <c:v>233804.33</c:v>
                </c:pt>
                <c:pt idx="368">
                  <c:v>239265.31</c:v>
                </c:pt>
                <c:pt idx="369">
                  <c:v>243510.53</c:v>
                </c:pt>
                <c:pt idx="370">
                  <c:v>250330.16</c:v>
                </c:pt>
                <c:pt idx="371">
                  <c:v>253289</c:v>
                </c:pt>
                <c:pt idx="372">
                  <c:v>257465.16</c:v>
                </c:pt>
                <c:pt idx="373">
                  <c:v>259731.69</c:v>
                </c:pt>
                <c:pt idx="374">
                  <c:v>267070.87</c:v>
                </c:pt>
                <c:pt idx="375">
                  <c:v>272160.87</c:v>
                </c:pt>
                <c:pt idx="376">
                  <c:v>275910.94</c:v>
                </c:pt>
                <c:pt idx="377">
                  <c:v>283398.0300000002</c:v>
                </c:pt>
                <c:pt idx="378">
                  <c:v>286331.7800000002</c:v>
                </c:pt>
                <c:pt idx="379">
                  <c:v>293067.31</c:v>
                </c:pt>
                <c:pt idx="380">
                  <c:v>295651.96999999997</c:v>
                </c:pt>
                <c:pt idx="381">
                  <c:v>307870.81</c:v>
                </c:pt>
                <c:pt idx="382">
                  <c:v>310594.7800000002</c:v>
                </c:pt>
                <c:pt idx="383">
                  <c:v>313283.0300000002</c:v>
                </c:pt>
                <c:pt idx="384">
                  <c:v>323576.15999999986</c:v>
                </c:pt>
                <c:pt idx="385">
                  <c:v>330644.19</c:v>
                </c:pt>
                <c:pt idx="386">
                  <c:v>335397.96999999997</c:v>
                </c:pt>
                <c:pt idx="387">
                  <c:v>345023.94</c:v>
                </c:pt>
                <c:pt idx="388">
                  <c:v>348158.66</c:v>
                </c:pt>
                <c:pt idx="389">
                  <c:v>352375.83999999997</c:v>
                </c:pt>
                <c:pt idx="390">
                  <c:v>362643.81</c:v>
                </c:pt>
                <c:pt idx="391">
                  <c:v>365580.91000000021</c:v>
                </c:pt>
                <c:pt idx="392">
                  <c:v>368651.09</c:v>
                </c:pt>
                <c:pt idx="393">
                  <c:v>377150.12</c:v>
                </c:pt>
                <c:pt idx="394">
                  <c:v>385594.06</c:v>
                </c:pt>
                <c:pt idx="395">
                  <c:v>394567.44</c:v>
                </c:pt>
                <c:pt idx="396">
                  <c:v>394650.78</c:v>
                </c:pt>
                <c:pt idx="397">
                  <c:v>396964.06</c:v>
                </c:pt>
                <c:pt idx="398">
                  <c:v>410232</c:v>
                </c:pt>
                <c:pt idx="399">
                  <c:v>413919.41000000021</c:v>
                </c:pt>
                <c:pt idx="400">
                  <c:v>418894.2200000002</c:v>
                </c:pt>
                <c:pt idx="401">
                  <c:v>432009</c:v>
                </c:pt>
                <c:pt idx="402">
                  <c:v>431045</c:v>
                </c:pt>
                <c:pt idx="403">
                  <c:v>437431.31</c:v>
                </c:pt>
                <c:pt idx="404">
                  <c:v>440560.62</c:v>
                </c:pt>
                <c:pt idx="405">
                  <c:v>445616.62</c:v>
                </c:pt>
                <c:pt idx="406">
                  <c:v>454290.12</c:v>
                </c:pt>
                <c:pt idx="407">
                  <c:v>461562.83999999997</c:v>
                </c:pt>
                <c:pt idx="408">
                  <c:v>467441.19</c:v>
                </c:pt>
                <c:pt idx="409">
                  <c:v>471147.75</c:v>
                </c:pt>
                <c:pt idx="410">
                  <c:v>480604.06</c:v>
                </c:pt>
                <c:pt idx="411">
                  <c:v>482136.31</c:v>
                </c:pt>
                <c:pt idx="412">
                  <c:v>491698.41000000021</c:v>
                </c:pt>
                <c:pt idx="413">
                  <c:v>491472.06</c:v>
                </c:pt>
                <c:pt idx="414">
                  <c:v>493728.66</c:v>
                </c:pt>
                <c:pt idx="415">
                  <c:v>495815.94</c:v>
                </c:pt>
                <c:pt idx="416">
                  <c:v>511349.75</c:v>
                </c:pt>
                <c:pt idx="417">
                  <c:v>507211.7200000002</c:v>
                </c:pt>
                <c:pt idx="418">
                  <c:v>510549.56</c:v>
                </c:pt>
                <c:pt idx="419">
                  <c:v>508750.5</c:v>
                </c:pt>
                <c:pt idx="420">
                  <c:v>518006.69</c:v>
                </c:pt>
                <c:pt idx="421">
                  <c:v>510442.31</c:v>
                </c:pt>
                <c:pt idx="422">
                  <c:v>509556.31</c:v>
                </c:pt>
                <c:pt idx="423">
                  <c:v>515205.4700000002</c:v>
                </c:pt>
                <c:pt idx="424">
                  <c:v>521387.9700000002</c:v>
                </c:pt>
                <c:pt idx="425">
                  <c:v>515922</c:v>
                </c:pt>
                <c:pt idx="426">
                  <c:v>528567.62</c:v>
                </c:pt>
                <c:pt idx="427">
                  <c:v>527529.43999999936</c:v>
                </c:pt>
                <c:pt idx="428">
                  <c:v>529200.56000000041</c:v>
                </c:pt>
                <c:pt idx="429">
                  <c:v>518208.44</c:v>
                </c:pt>
                <c:pt idx="430">
                  <c:v>525252.25</c:v>
                </c:pt>
                <c:pt idx="431">
                  <c:v>528589.18999999645</c:v>
                </c:pt>
                <c:pt idx="432">
                  <c:v>526618.68999999645</c:v>
                </c:pt>
                <c:pt idx="433">
                  <c:v>526048.25</c:v>
                </c:pt>
                <c:pt idx="434">
                  <c:v>526328.62</c:v>
                </c:pt>
                <c:pt idx="435">
                  <c:v>534017.87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'FLUO 350 12 DMF EtOH diff t'!$D$1</c:f>
              <c:strCache>
                <c:ptCount val="1"/>
                <c:pt idx="0">
                  <c:v>60 min</c:v>
                </c:pt>
              </c:strCache>
            </c:strRef>
          </c:tx>
          <c:spPr>
            <a:ln w="28575">
              <a:solidFill>
                <a:srgbClr val="009900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t'!$D$2:$D$437</c:f>
              <c:numCache>
                <c:formatCode>General</c:formatCode>
                <c:ptCount val="436"/>
                <c:pt idx="0">
                  <c:v>2880299.7</c:v>
                </c:pt>
                <c:pt idx="1">
                  <c:v>3186093.2</c:v>
                </c:pt>
                <c:pt idx="2">
                  <c:v>3488400</c:v>
                </c:pt>
                <c:pt idx="3">
                  <c:v>3815818</c:v>
                </c:pt>
                <c:pt idx="4">
                  <c:v>4140255.5</c:v>
                </c:pt>
                <c:pt idx="5">
                  <c:v>4495134</c:v>
                </c:pt>
                <c:pt idx="6">
                  <c:v>4872526.5</c:v>
                </c:pt>
                <c:pt idx="7">
                  <c:v>5250712</c:v>
                </c:pt>
                <c:pt idx="8">
                  <c:v>5627616.5</c:v>
                </c:pt>
                <c:pt idx="9">
                  <c:v>6039626.5</c:v>
                </c:pt>
                <c:pt idx="10">
                  <c:v>6390417.5</c:v>
                </c:pt>
                <c:pt idx="11">
                  <c:v>6818168.5</c:v>
                </c:pt>
                <c:pt idx="12">
                  <c:v>7208399</c:v>
                </c:pt>
                <c:pt idx="13">
                  <c:v>7632384</c:v>
                </c:pt>
                <c:pt idx="14">
                  <c:v>8074680.5</c:v>
                </c:pt>
                <c:pt idx="15">
                  <c:v>8510194</c:v>
                </c:pt>
                <c:pt idx="16">
                  <c:v>8912789</c:v>
                </c:pt>
                <c:pt idx="17">
                  <c:v>9362896</c:v>
                </c:pt>
                <c:pt idx="18">
                  <c:v>9838148</c:v>
                </c:pt>
                <c:pt idx="19">
                  <c:v>10225092</c:v>
                </c:pt>
                <c:pt idx="20">
                  <c:v>10670835</c:v>
                </c:pt>
                <c:pt idx="21">
                  <c:v>11112967</c:v>
                </c:pt>
                <c:pt idx="22">
                  <c:v>11528824</c:v>
                </c:pt>
                <c:pt idx="23">
                  <c:v>11899141</c:v>
                </c:pt>
                <c:pt idx="24">
                  <c:v>12300197</c:v>
                </c:pt>
                <c:pt idx="25">
                  <c:v>12649902</c:v>
                </c:pt>
                <c:pt idx="26">
                  <c:v>13021252</c:v>
                </c:pt>
                <c:pt idx="27">
                  <c:v>13331991</c:v>
                </c:pt>
                <c:pt idx="28">
                  <c:v>13661637</c:v>
                </c:pt>
                <c:pt idx="29">
                  <c:v>13960575</c:v>
                </c:pt>
                <c:pt idx="30">
                  <c:v>14295545</c:v>
                </c:pt>
                <c:pt idx="31">
                  <c:v>14517436</c:v>
                </c:pt>
                <c:pt idx="32">
                  <c:v>14813613</c:v>
                </c:pt>
                <c:pt idx="33">
                  <c:v>15156603</c:v>
                </c:pt>
                <c:pt idx="34">
                  <c:v>15394623</c:v>
                </c:pt>
                <c:pt idx="35">
                  <c:v>15693639</c:v>
                </c:pt>
                <c:pt idx="36">
                  <c:v>15996875</c:v>
                </c:pt>
                <c:pt idx="37">
                  <c:v>16271964</c:v>
                </c:pt>
                <c:pt idx="38">
                  <c:v>16540764</c:v>
                </c:pt>
                <c:pt idx="39">
                  <c:v>16799038</c:v>
                </c:pt>
                <c:pt idx="40">
                  <c:v>17036234</c:v>
                </c:pt>
                <c:pt idx="41">
                  <c:v>17263274</c:v>
                </c:pt>
                <c:pt idx="42">
                  <c:v>17541654</c:v>
                </c:pt>
                <c:pt idx="43">
                  <c:v>17753638</c:v>
                </c:pt>
                <c:pt idx="44">
                  <c:v>17996144</c:v>
                </c:pt>
                <c:pt idx="45">
                  <c:v>18188160</c:v>
                </c:pt>
                <c:pt idx="46">
                  <c:v>18424158</c:v>
                </c:pt>
                <c:pt idx="47">
                  <c:v>18693290</c:v>
                </c:pt>
                <c:pt idx="48">
                  <c:v>18855612</c:v>
                </c:pt>
                <c:pt idx="49">
                  <c:v>19075228</c:v>
                </c:pt>
                <c:pt idx="50">
                  <c:v>19243334</c:v>
                </c:pt>
                <c:pt idx="51">
                  <c:v>19425978</c:v>
                </c:pt>
                <c:pt idx="52">
                  <c:v>19612710</c:v>
                </c:pt>
                <c:pt idx="53">
                  <c:v>19791746</c:v>
                </c:pt>
                <c:pt idx="54">
                  <c:v>19915750</c:v>
                </c:pt>
                <c:pt idx="55">
                  <c:v>20043924</c:v>
                </c:pt>
                <c:pt idx="56">
                  <c:v>20210388</c:v>
                </c:pt>
                <c:pt idx="57">
                  <c:v>20355258</c:v>
                </c:pt>
                <c:pt idx="58">
                  <c:v>20489056</c:v>
                </c:pt>
                <c:pt idx="59">
                  <c:v>20627978</c:v>
                </c:pt>
                <c:pt idx="60">
                  <c:v>20768118</c:v>
                </c:pt>
                <c:pt idx="61">
                  <c:v>20835830</c:v>
                </c:pt>
                <c:pt idx="62">
                  <c:v>20965394</c:v>
                </c:pt>
                <c:pt idx="63">
                  <c:v>21063382</c:v>
                </c:pt>
                <c:pt idx="64">
                  <c:v>21174062</c:v>
                </c:pt>
                <c:pt idx="65">
                  <c:v>21226480</c:v>
                </c:pt>
                <c:pt idx="66">
                  <c:v>21314574</c:v>
                </c:pt>
                <c:pt idx="67">
                  <c:v>21312048</c:v>
                </c:pt>
                <c:pt idx="68">
                  <c:v>21396212</c:v>
                </c:pt>
                <c:pt idx="69">
                  <c:v>21468936</c:v>
                </c:pt>
                <c:pt idx="70">
                  <c:v>21492848</c:v>
                </c:pt>
                <c:pt idx="71">
                  <c:v>21499950</c:v>
                </c:pt>
                <c:pt idx="72">
                  <c:v>21523380</c:v>
                </c:pt>
                <c:pt idx="73">
                  <c:v>21557444</c:v>
                </c:pt>
                <c:pt idx="74">
                  <c:v>21574626</c:v>
                </c:pt>
                <c:pt idx="75">
                  <c:v>21623542</c:v>
                </c:pt>
                <c:pt idx="76">
                  <c:v>21591846</c:v>
                </c:pt>
                <c:pt idx="77">
                  <c:v>21601850</c:v>
                </c:pt>
                <c:pt idx="78">
                  <c:v>21584216</c:v>
                </c:pt>
                <c:pt idx="79">
                  <c:v>21570178</c:v>
                </c:pt>
                <c:pt idx="80">
                  <c:v>21570908</c:v>
                </c:pt>
                <c:pt idx="81">
                  <c:v>21534260</c:v>
                </c:pt>
                <c:pt idx="82">
                  <c:v>21508032</c:v>
                </c:pt>
                <c:pt idx="83">
                  <c:v>21466764</c:v>
                </c:pt>
                <c:pt idx="84">
                  <c:v>21469992</c:v>
                </c:pt>
                <c:pt idx="85">
                  <c:v>21403982</c:v>
                </c:pt>
                <c:pt idx="86">
                  <c:v>21377878</c:v>
                </c:pt>
                <c:pt idx="87">
                  <c:v>21306870</c:v>
                </c:pt>
                <c:pt idx="88">
                  <c:v>21277406</c:v>
                </c:pt>
                <c:pt idx="89">
                  <c:v>21208422</c:v>
                </c:pt>
                <c:pt idx="90">
                  <c:v>21198868</c:v>
                </c:pt>
                <c:pt idx="91">
                  <c:v>21163042</c:v>
                </c:pt>
                <c:pt idx="92">
                  <c:v>21116334</c:v>
                </c:pt>
                <c:pt idx="93">
                  <c:v>21037072</c:v>
                </c:pt>
                <c:pt idx="94">
                  <c:v>20991310</c:v>
                </c:pt>
                <c:pt idx="95">
                  <c:v>20929854</c:v>
                </c:pt>
                <c:pt idx="96">
                  <c:v>20858138</c:v>
                </c:pt>
                <c:pt idx="97">
                  <c:v>20776528</c:v>
                </c:pt>
                <c:pt idx="98">
                  <c:v>20734916</c:v>
                </c:pt>
                <c:pt idx="99">
                  <c:v>20661116</c:v>
                </c:pt>
                <c:pt idx="100">
                  <c:v>20589156</c:v>
                </c:pt>
                <c:pt idx="101">
                  <c:v>20516000</c:v>
                </c:pt>
                <c:pt idx="102">
                  <c:v>20489022</c:v>
                </c:pt>
                <c:pt idx="103">
                  <c:v>20389432</c:v>
                </c:pt>
                <c:pt idx="104">
                  <c:v>20303442</c:v>
                </c:pt>
                <c:pt idx="105">
                  <c:v>20244024</c:v>
                </c:pt>
                <c:pt idx="106">
                  <c:v>20167922</c:v>
                </c:pt>
                <c:pt idx="107">
                  <c:v>20091890</c:v>
                </c:pt>
                <c:pt idx="108">
                  <c:v>20030648</c:v>
                </c:pt>
                <c:pt idx="109">
                  <c:v>19913692</c:v>
                </c:pt>
                <c:pt idx="110">
                  <c:v>19823260</c:v>
                </c:pt>
                <c:pt idx="111">
                  <c:v>19768020</c:v>
                </c:pt>
                <c:pt idx="112">
                  <c:v>19678278</c:v>
                </c:pt>
                <c:pt idx="113">
                  <c:v>19536084</c:v>
                </c:pt>
                <c:pt idx="114">
                  <c:v>19469124</c:v>
                </c:pt>
                <c:pt idx="115">
                  <c:v>19384408</c:v>
                </c:pt>
                <c:pt idx="116">
                  <c:v>19328090</c:v>
                </c:pt>
                <c:pt idx="117">
                  <c:v>19204988</c:v>
                </c:pt>
                <c:pt idx="118">
                  <c:v>19125572</c:v>
                </c:pt>
                <c:pt idx="119">
                  <c:v>19026038</c:v>
                </c:pt>
                <c:pt idx="120">
                  <c:v>18965272</c:v>
                </c:pt>
                <c:pt idx="121">
                  <c:v>18896462</c:v>
                </c:pt>
                <c:pt idx="122">
                  <c:v>18761288</c:v>
                </c:pt>
                <c:pt idx="123">
                  <c:v>18664046</c:v>
                </c:pt>
                <c:pt idx="124">
                  <c:v>18585848</c:v>
                </c:pt>
                <c:pt idx="125">
                  <c:v>18476584</c:v>
                </c:pt>
                <c:pt idx="126">
                  <c:v>18394276</c:v>
                </c:pt>
                <c:pt idx="127">
                  <c:v>18291804</c:v>
                </c:pt>
                <c:pt idx="128">
                  <c:v>18173262</c:v>
                </c:pt>
                <c:pt idx="129">
                  <c:v>18092042</c:v>
                </c:pt>
                <c:pt idx="130">
                  <c:v>17975234</c:v>
                </c:pt>
                <c:pt idx="131">
                  <c:v>17898992</c:v>
                </c:pt>
                <c:pt idx="132">
                  <c:v>17752592</c:v>
                </c:pt>
                <c:pt idx="133">
                  <c:v>17658232</c:v>
                </c:pt>
                <c:pt idx="134">
                  <c:v>17539814</c:v>
                </c:pt>
                <c:pt idx="135">
                  <c:v>17422910</c:v>
                </c:pt>
                <c:pt idx="136">
                  <c:v>17309216</c:v>
                </c:pt>
                <c:pt idx="137">
                  <c:v>17169918</c:v>
                </c:pt>
                <c:pt idx="138">
                  <c:v>17022678</c:v>
                </c:pt>
                <c:pt idx="139">
                  <c:v>16971386</c:v>
                </c:pt>
                <c:pt idx="140">
                  <c:v>16782092</c:v>
                </c:pt>
                <c:pt idx="141">
                  <c:v>16654132</c:v>
                </c:pt>
                <c:pt idx="142">
                  <c:v>16539062</c:v>
                </c:pt>
                <c:pt idx="143">
                  <c:v>16389094</c:v>
                </c:pt>
                <c:pt idx="144">
                  <c:v>16244726</c:v>
                </c:pt>
                <c:pt idx="145">
                  <c:v>16118529</c:v>
                </c:pt>
                <c:pt idx="146">
                  <c:v>15958507</c:v>
                </c:pt>
                <c:pt idx="147">
                  <c:v>15829202</c:v>
                </c:pt>
                <c:pt idx="148">
                  <c:v>15665823</c:v>
                </c:pt>
                <c:pt idx="149">
                  <c:v>15508139</c:v>
                </c:pt>
                <c:pt idx="150">
                  <c:v>15361557</c:v>
                </c:pt>
                <c:pt idx="151">
                  <c:v>15264117</c:v>
                </c:pt>
                <c:pt idx="152">
                  <c:v>15044403</c:v>
                </c:pt>
                <c:pt idx="153">
                  <c:v>14897839</c:v>
                </c:pt>
                <c:pt idx="154">
                  <c:v>14746475</c:v>
                </c:pt>
                <c:pt idx="155">
                  <c:v>14549718</c:v>
                </c:pt>
                <c:pt idx="156">
                  <c:v>14441656</c:v>
                </c:pt>
                <c:pt idx="157">
                  <c:v>14288089</c:v>
                </c:pt>
                <c:pt idx="158">
                  <c:v>14114507</c:v>
                </c:pt>
                <c:pt idx="159">
                  <c:v>13936111</c:v>
                </c:pt>
                <c:pt idx="160">
                  <c:v>13758741</c:v>
                </c:pt>
                <c:pt idx="161">
                  <c:v>13564904</c:v>
                </c:pt>
                <c:pt idx="162">
                  <c:v>13443564</c:v>
                </c:pt>
                <c:pt idx="163">
                  <c:v>13256490</c:v>
                </c:pt>
                <c:pt idx="164">
                  <c:v>13115188</c:v>
                </c:pt>
                <c:pt idx="165">
                  <c:v>12961956</c:v>
                </c:pt>
                <c:pt idx="166">
                  <c:v>12766085</c:v>
                </c:pt>
                <c:pt idx="167">
                  <c:v>12596115</c:v>
                </c:pt>
                <c:pt idx="168">
                  <c:v>12420831</c:v>
                </c:pt>
                <c:pt idx="169">
                  <c:v>12278119</c:v>
                </c:pt>
                <c:pt idx="170">
                  <c:v>12130101</c:v>
                </c:pt>
                <c:pt idx="171">
                  <c:v>11952901</c:v>
                </c:pt>
                <c:pt idx="172">
                  <c:v>11784966</c:v>
                </c:pt>
                <c:pt idx="173">
                  <c:v>11598919</c:v>
                </c:pt>
                <c:pt idx="174">
                  <c:v>11453472</c:v>
                </c:pt>
                <c:pt idx="175">
                  <c:v>11310762</c:v>
                </c:pt>
                <c:pt idx="176">
                  <c:v>11141816</c:v>
                </c:pt>
                <c:pt idx="177">
                  <c:v>10967527</c:v>
                </c:pt>
                <c:pt idx="178">
                  <c:v>10817701</c:v>
                </c:pt>
                <c:pt idx="179">
                  <c:v>10642614</c:v>
                </c:pt>
                <c:pt idx="180">
                  <c:v>10452213</c:v>
                </c:pt>
                <c:pt idx="181">
                  <c:v>10327949</c:v>
                </c:pt>
                <c:pt idx="182">
                  <c:v>10166486</c:v>
                </c:pt>
                <c:pt idx="183">
                  <c:v>9988498</c:v>
                </c:pt>
                <c:pt idx="184">
                  <c:v>9836676</c:v>
                </c:pt>
                <c:pt idx="185">
                  <c:v>9707717</c:v>
                </c:pt>
                <c:pt idx="186">
                  <c:v>9555542</c:v>
                </c:pt>
                <c:pt idx="187">
                  <c:v>9395058</c:v>
                </c:pt>
                <c:pt idx="188">
                  <c:v>9207102</c:v>
                </c:pt>
                <c:pt idx="189">
                  <c:v>9076685</c:v>
                </c:pt>
                <c:pt idx="190">
                  <c:v>8949558</c:v>
                </c:pt>
                <c:pt idx="191">
                  <c:v>8800934</c:v>
                </c:pt>
                <c:pt idx="192">
                  <c:v>8665460</c:v>
                </c:pt>
                <c:pt idx="193">
                  <c:v>8517404</c:v>
                </c:pt>
                <c:pt idx="194">
                  <c:v>8337908</c:v>
                </c:pt>
                <c:pt idx="195">
                  <c:v>8237177.5</c:v>
                </c:pt>
                <c:pt idx="196">
                  <c:v>8091812</c:v>
                </c:pt>
                <c:pt idx="197">
                  <c:v>7931417.5</c:v>
                </c:pt>
                <c:pt idx="198">
                  <c:v>7811572.5</c:v>
                </c:pt>
                <c:pt idx="199">
                  <c:v>7667215</c:v>
                </c:pt>
                <c:pt idx="200">
                  <c:v>7565996</c:v>
                </c:pt>
                <c:pt idx="201">
                  <c:v>7432965</c:v>
                </c:pt>
                <c:pt idx="202">
                  <c:v>7280496</c:v>
                </c:pt>
                <c:pt idx="203">
                  <c:v>7164228</c:v>
                </c:pt>
                <c:pt idx="204">
                  <c:v>7024705</c:v>
                </c:pt>
                <c:pt idx="205">
                  <c:v>6910088.5</c:v>
                </c:pt>
                <c:pt idx="206">
                  <c:v>6786503</c:v>
                </c:pt>
                <c:pt idx="207">
                  <c:v>6683792</c:v>
                </c:pt>
                <c:pt idx="208">
                  <c:v>6545861</c:v>
                </c:pt>
                <c:pt idx="209">
                  <c:v>6415190</c:v>
                </c:pt>
                <c:pt idx="210">
                  <c:v>6315388.5</c:v>
                </c:pt>
                <c:pt idx="211">
                  <c:v>6188861.5</c:v>
                </c:pt>
                <c:pt idx="212">
                  <c:v>6081883</c:v>
                </c:pt>
                <c:pt idx="213">
                  <c:v>5956454.5</c:v>
                </c:pt>
                <c:pt idx="214">
                  <c:v>5843842</c:v>
                </c:pt>
                <c:pt idx="215">
                  <c:v>5752281.5</c:v>
                </c:pt>
                <c:pt idx="216">
                  <c:v>5635454.5</c:v>
                </c:pt>
                <c:pt idx="217">
                  <c:v>5531572.5</c:v>
                </c:pt>
                <c:pt idx="218">
                  <c:v>5445269</c:v>
                </c:pt>
                <c:pt idx="219">
                  <c:v>5324440.5</c:v>
                </c:pt>
                <c:pt idx="220">
                  <c:v>5201842.5</c:v>
                </c:pt>
                <c:pt idx="221">
                  <c:v>5150442</c:v>
                </c:pt>
                <c:pt idx="222">
                  <c:v>5047791</c:v>
                </c:pt>
                <c:pt idx="223">
                  <c:v>4952175</c:v>
                </c:pt>
                <c:pt idx="224">
                  <c:v>4862939.5</c:v>
                </c:pt>
                <c:pt idx="225">
                  <c:v>4763462</c:v>
                </c:pt>
                <c:pt idx="226">
                  <c:v>4659931</c:v>
                </c:pt>
                <c:pt idx="227">
                  <c:v>4564922.5</c:v>
                </c:pt>
                <c:pt idx="228">
                  <c:v>4477199</c:v>
                </c:pt>
                <c:pt idx="229">
                  <c:v>4411059</c:v>
                </c:pt>
                <c:pt idx="230">
                  <c:v>4309590.5</c:v>
                </c:pt>
                <c:pt idx="231">
                  <c:v>4254309</c:v>
                </c:pt>
                <c:pt idx="232">
                  <c:v>4152211.2</c:v>
                </c:pt>
                <c:pt idx="233">
                  <c:v>4067304</c:v>
                </c:pt>
                <c:pt idx="234">
                  <c:v>3989292.7</c:v>
                </c:pt>
                <c:pt idx="235">
                  <c:v>3939312</c:v>
                </c:pt>
                <c:pt idx="236">
                  <c:v>3845853.7</c:v>
                </c:pt>
                <c:pt idx="237">
                  <c:v>3774650</c:v>
                </c:pt>
                <c:pt idx="238">
                  <c:v>3701424</c:v>
                </c:pt>
                <c:pt idx="239">
                  <c:v>3621630.2</c:v>
                </c:pt>
                <c:pt idx="240">
                  <c:v>3546848.2</c:v>
                </c:pt>
                <c:pt idx="241">
                  <c:v>3455181.7</c:v>
                </c:pt>
                <c:pt idx="242">
                  <c:v>3405285.2</c:v>
                </c:pt>
                <c:pt idx="243">
                  <c:v>3325067.5</c:v>
                </c:pt>
                <c:pt idx="244">
                  <c:v>3262109.7</c:v>
                </c:pt>
                <c:pt idx="245">
                  <c:v>3208034.5</c:v>
                </c:pt>
                <c:pt idx="246">
                  <c:v>3122208.5</c:v>
                </c:pt>
                <c:pt idx="247">
                  <c:v>3048551</c:v>
                </c:pt>
                <c:pt idx="248">
                  <c:v>3010054</c:v>
                </c:pt>
                <c:pt idx="249">
                  <c:v>2943734.7</c:v>
                </c:pt>
                <c:pt idx="250">
                  <c:v>2856064</c:v>
                </c:pt>
                <c:pt idx="251">
                  <c:v>2797664.7</c:v>
                </c:pt>
                <c:pt idx="252">
                  <c:v>2738586.2</c:v>
                </c:pt>
                <c:pt idx="253">
                  <c:v>2678748.5</c:v>
                </c:pt>
                <c:pt idx="254">
                  <c:v>2636750.2000000002</c:v>
                </c:pt>
                <c:pt idx="255">
                  <c:v>2565397.7000000002</c:v>
                </c:pt>
                <c:pt idx="256">
                  <c:v>2495968.5</c:v>
                </c:pt>
                <c:pt idx="257">
                  <c:v>2458337.5</c:v>
                </c:pt>
                <c:pt idx="258">
                  <c:v>2397345.7000000002</c:v>
                </c:pt>
                <c:pt idx="259">
                  <c:v>2337884.5</c:v>
                </c:pt>
                <c:pt idx="260">
                  <c:v>2270430.5</c:v>
                </c:pt>
                <c:pt idx="261">
                  <c:v>2224133.7000000002</c:v>
                </c:pt>
                <c:pt idx="262">
                  <c:v>2162819.2000000002</c:v>
                </c:pt>
                <c:pt idx="263">
                  <c:v>2121623.5</c:v>
                </c:pt>
                <c:pt idx="264">
                  <c:v>2062475.4</c:v>
                </c:pt>
                <c:pt idx="265">
                  <c:v>2010911.7</c:v>
                </c:pt>
                <c:pt idx="266">
                  <c:v>1957501.2</c:v>
                </c:pt>
                <c:pt idx="267">
                  <c:v>1906119.5</c:v>
                </c:pt>
                <c:pt idx="268">
                  <c:v>1868633.2</c:v>
                </c:pt>
                <c:pt idx="269">
                  <c:v>1820196.5</c:v>
                </c:pt>
                <c:pt idx="270">
                  <c:v>1781219.2</c:v>
                </c:pt>
                <c:pt idx="271">
                  <c:v>1748155.5</c:v>
                </c:pt>
                <c:pt idx="272">
                  <c:v>1703835.7</c:v>
                </c:pt>
                <c:pt idx="273">
                  <c:v>1665413</c:v>
                </c:pt>
                <c:pt idx="274">
                  <c:v>1639095.1</c:v>
                </c:pt>
                <c:pt idx="275">
                  <c:v>1606363.6</c:v>
                </c:pt>
                <c:pt idx="276">
                  <c:v>1583558.6</c:v>
                </c:pt>
                <c:pt idx="277">
                  <c:v>1555735.7</c:v>
                </c:pt>
                <c:pt idx="278">
                  <c:v>1520029.5</c:v>
                </c:pt>
                <c:pt idx="279">
                  <c:v>1492095.5</c:v>
                </c:pt>
                <c:pt idx="280">
                  <c:v>1462963.9</c:v>
                </c:pt>
                <c:pt idx="281">
                  <c:v>1444365.1</c:v>
                </c:pt>
                <c:pt idx="282">
                  <c:v>1415327.9</c:v>
                </c:pt>
                <c:pt idx="283">
                  <c:v>1371649.9</c:v>
                </c:pt>
                <c:pt idx="284">
                  <c:v>1338730.2</c:v>
                </c:pt>
                <c:pt idx="285">
                  <c:v>1323759.2</c:v>
                </c:pt>
                <c:pt idx="286">
                  <c:v>1291242.2</c:v>
                </c:pt>
                <c:pt idx="287">
                  <c:v>1265592.7</c:v>
                </c:pt>
                <c:pt idx="288">
                  <c:v>1249065.9000000004</c:v>
                </c:pt>
                <c:pt idx="289">
                  <c:v>1207374.6000000001</c:v>
                </c:pt>
                <c:pt idx="290">
                  <c:v>1182014.7</c:v>
                </c:pt>
                <c:pt idx="291">
                  <c:v>1154031.5</c:v>
                </c:pt>
                <c:pt idx="292">
                  <c:v>1129894.4000000004</c:v>
                </c:pt>
                <c:pt idx="293">
                  <c:v>1098991.1000000001</c:v>
                </c:pt>
                <c:pt idx="294">
                  <c:v>1078811.7</c:v>
                </c:pt>
                <c:pt idx="295">
                  <c:v>1056254.6000000001</c:v>
                </c:pt>
                <c:pt idx="296">
                  <c:v>1025215.1</c:v>
                </c:pt>
                <c:pt idx="297">
                  <c:v>1003584.6</c:v>
                </c:pt>
                <c:pt idx="298">
                  <c:v>986066</c:v>
                </c:pt>
                <c:pt idx="299">
                  <c:v>955924.25</c:v>
                </c:pt>
                <c:pt idx="300">
                  <c:v>927203.5</c:v>
                </c:pt>
                <c:pt idx="301">
                  <c:v>906879.62</c:v>
                </c:pt>
                <c:pt idx="302">
                  <c:v>880201.44000000041</c:v>
                </c:pt>
                <c:pt idx="303">
                  <c:v>859317.44000000041</c:v>
                </c:pt>
                <c:pt idx="304">
                  <c:v>839177.56</c:v>
                </c:pt>
                <c:pt idx="305">
                  <c:v>821258.31</c:v>
                </c:pt>
                <c:pt idx="306">
                  <c:v>790046.69</c:v>
                </c:pt>
                <c:pt idx="307">
                  <c:v>768992.62</c:v>
                </c:pt>
                <c:pt idx="308">
                  <c:v>751880.06</c:v>
                </c:pt>
                <c:pt idx="309">
                  <c:v>736710.12</c:v>
                </c:pt>
                <c:pt idx="310">
                  <c:v>714106.62</c:v>
                </c:pt>
                <c:pt idx="311">
                  <c:v>692086.5</c:v>
                </c:pt>
                <c:pt idx="312">
                  <c:v>668149.43999999936</c:v>
                </c:pt>
                <c:pt idx="313">
                  <c:v>644920.06000000041</c:v>
                </c:pt>
                <c:pt idx="314">
                  <c:v>632662.06000000041</c:v>
                </c:pt>
                <c:pt idx="315">
                  <c:v>619655.62</c:v>
                </c:pt>
                <c:pt idx="316">
                  <c:v>603193.31000000041</c:v>
                </c:pt>
                <c:pt idx="317">
                  <c:v>588006.87</c:v>
                </c:pt>
                <c:pt idx="318">
                  <c:v>565977.87</c:v>
                </c:pt>
                <c:pt idx="319">
                  <c:v>551769.06000000041</c:v>
                </c:pt>
                <c:pt idx="320">
                  <c:v>537899.62</c:v>
                </c:pt>
                <c:pt idx="321">
                  <c:v>532735.31000000041</c:v>
                </c:pt>
                <c:pt idx="322">
                  <c:v>547996.06000000041</c:v>
                </c:pt>
                <c:pt idx="323">
                  <c:v>593118.68999999645</c:v>
                </c:pt>
                <c:pt idx="324">
                  <c:v>674139.62</c:v>
                </c:pt>
                <c:pt idx="325">
                  <c:v>825528.75</c:v>
                </c:pt>
                <c:pt idx="326">
                  <c:v>1022659.1</c:v>
                </c:pt>
                <c:pt idx="327">
                  <c:v>1270100.7</c:v>
                </c:pt>
                <c:pt idx="328">
                  <c:v>1624963.1</c:v>
                </c:pt>
                <c:pt idx="329">
                  <c:v>2006199.2</c:v>
                </c:pt>
                <c:pt idx="330">
                  <c:v>2403960.7000000002</c:v>
                </c:pt>
                <c:pt idx="331">
                  <c:v>2889801</c:v>
                </c:pt>
                <c:pt idx="332">
                  <c:v>3300762.2</c:v>
                </c:pt>
                <c:pt idx="333">
                  <c:v>3687042</c:v>
                </c:pt>
                <c:pt idx="334">
                  <c:v>4026704.5</c:v>
                </c:pt>
                <c:pt idx="335">
                  <c:v>4273584.5</c:v>
                </c:pt>
                <c:pt idx="336">
                  <c:v>4364050</c:v>
                </c:pt>
                <c:pt idx="337">
                  <c:v>4325018.5</c:v>
                </c:pt>
                <c:pt idx="338">
                  <c:v>4118750</c:v>
                </c:pt>
                <c:pt idx="339">
                  <c:v>3808122</c:v>
                </c:pt>
                <c:pt idx="340">
                  <c:v>3410361.7</c:v>
                </c:pt>
                <c:pt idx="341">
                  <c:v>2935663.2</c:v>
                </c:pt>
                <c:pt idx="342">
                  <c:v>2449815.5</c:v>
                </c:pt>
                <c:pt idx="343">
                  <c:v>1990174.9</c:v>
                </c:pt>
                <c:pt idx="344">
                  <c:v>1516937.5</c:v>
                </c:pt>
                <c:pt idx="345">
                  <c:v>1129171.7</c:v>
                </c:pt>
                <c:pt idx="346">
                  <c:v>802240.81</c:v>
                </c:pt>
                <c:pt idx="347">
                  <c:v>584445</c:v>
                </c:pt>
                <c:pt idx="348">
                  <c:v>440359.06</c:v>
                </c:pt>
                <c:pt idx="349">
                  <c:v>362693.94</c:v>
                </c:pt>
                <c:pt idx="350">
                  <c:v>332800.19</c:v>
                </c:pt>
                <c:pt idx="351">
                  <c:v>317023.37</c:v>
                </c:pt>
                <c:pt idx="352">
                  <c:v>321101.81</c:v>
                </c:pt>
                <c:pt idx="353">
                  <c:v>317499.37</c:v>
                </c:pt>
                <c:pt idx="354">
                  <c:v>325387.44</c:v>
                </c:pt>
                <c:pt idx="355">
                  <c:v>323726.31</c:v>
                </c:pt>
                <c:pt idx="356">
                  <c:v>331177.75</c:v>
                </c:pt>
                <c:pt idx="357">
                  <c:v>331122.56</c:v>
                </c:pt>
                <c:pt idx="358">
                  <c:v>331626.87</c:v>
                </c:pt>
                <c:pt idx="359">
                  <c:v>339788.62</c:v>
                </c:pt>
                <c:pt idx="360">
                  <c:v>342484.62</c:v>
                </c:pt>
                <c:pt idx="361">
                  <c:v>353554.75</c:v>
                </c:pt>
                <c:pt idx="362">
                  <c:v>350676.83999999997</c:v>
                </c:pt>
                <c:pt idx="363">
                  <c:v>362300.31</c:v>
                </c:pt>
                <c:pt idx="364">
                  <c:v>366740.4700000002</c:v>
                </c:pt>
                <c:pt idx="365">
                  <c:v>371474.28</c:v>
                </c:pt>
                <c:pt idx="366">
                  <c:v>387290.62</c:v>
                </c:pt>
                <c:pt idx="367">
                  <c:v>392279.31</c:v>
                </c:pt>
                <c:pt idx="368">
                  <c:v>397268.69</c:v>
                </c:pt>
                <c:pt idx="369">
                  <c:v>403762.91000000021</c:v>
                </c:pt>
                <c:pt idx="370">
                  <c:v>416564.12</c:v>
                </c:pt>
                <c:pt idx="371">
                  <c:v>424218.56</c:v>
                </c:pt>
                <c:pt idx="372">
                  <c:v>439083.31</c:v>
                </c:pt>
                <c:pt idx="373">
                  <c:v>450184.31</c:v>
                </c:pt>
                <c:pt idx="374">
                  <c:v>460767.91000000021</c:v>
                </c:pt>
                <c:pt idx="375">
                  <c:v>470801.5</c:v>
                </c:pt>
                <c:pt idx="376">
                  <c:v>475671.69</c:v>
                </c:pt>
                <c:pt idx="377">
                  <c:v>481760.06</c:v>
                </c:pt>
                <c:pt idx="378">
                  <c:v>490512.56</c:v>
                </c:pt>
                <c:pt idx="379">
                  <c:v>508076.81</c:v>
                </c:pt>
                <c:pt idx="380">
                  <c:v>519306.44</c:v>
                </c:pt>
                <c:pt idx="381">
                  <c:v>525788.93999999936</c:v>
                </c:pt>
                <c:pt idx="382">
                  <c:v>541756.87</c:v>
                </c:pt>
                <c:pt idx="383">
                  <c:v>546271.25</c:v>
                </c:pt>
                <c:pt idx="384">
                  <c:v>561841.43999999936</c:v>
                </c:pt>
                <c:pt idx="385">
                  <c:v>571734.87</c:v>
                </c:pt>
                <c:pt idx="386">
                  <c:v>575160.18999999645</c:v>
                </c:pt>
                <c:pt idx="387">
                  <c:v>585295.56000000041</c:v>
                </c:pt>
                <c:pt idx="388">
                  <c:v>595811.75</c:v>
                </c:pt>
                <c:pt idx="389">
                  <c:v>617175.93999999936</c:v>
                </c:pt>
                <c:pt idx="390">
                  <c:v>627062.31000000041</c:v>
                </c:pt>
                <c:pt idx="391">
                  <c:v>634425.81000000041</c:v>
                </c:pt>
                <c:pt idx="392">
                  <c:v>648484.12</c:v>
                </c:pt>
                <c:pt idx="393">
                  <c:v>656122.18999999645</c:v>
                </c:pt>
                <c:pt idx="394">
                  <c:v>662718.56000000041</c:v>
                </c:pt>
                <c:pt idx="395">
                  <c:v>677301.81</c:v>
                </c:pt>
                <c:pt idx="396">
                  <c:v>689985.25</c:v>
                </c:pt>
                <c:pt idx="397">
                  <c:v>696278.94000000041</c:v>
                </c:pt>
                <c:pt idx="398">
                  <c:v>696942.81</c:v>
                </c:pt>
                <c:pt idx="399">
                  <c:v>710701.12</c:v>
                </c:pt>
                <c:pt idx="400">
                  <c:v>716728.25</c:v>
                </c:pt>
                <c:pt idx="401">
                  <c:v>733891.62</c:v>
                </c:pt>
                <c:pt idx="402">
                  <c:v>735738.94000000041</c:v>
                </c:pt>
                <c:pt idx="403">
                  <c:v>752774.37</c:v>
                </c:pt>
                <c:pt idx="404">
                  <c:v>762977.56</c:v>
                </c:pt>
                <c:pt idx="405">
                  <c:v>769862</c:v>
                </c:pt>
                <c:pt idx="406">
                  <c:v>783390.81</c:v>
                </c:pt>
                <c:pt idx="407">
                  <c:v>790994.12</c:v>
                </c:pt>
                <c:pt idx="408">
                  <c:v>791079.37</c:v>
                </c:pt>
                <c:pt idx="409">
                  <c:v>803893.56</c:v>
                </c:pt>
                <c:pt idx="410">
                  <c:v>815623.44000000041</c:v>
                </c:pt>
                <c:pt idx="411">
                  <c:v>823714.62</c:v>
                </c:pt>
                <c:pt idx="412">
                  <c:v>831471.44000000041</c:v>
                </c:pt>
                <c:pt idx="413">
                  <c:v>835213</c:v>
                </c:pt>
                <c:pt idx="414">
                  <c:v>836493.5</c:v>
                </c:pt>
                <c:pt idx="415">
                  <c:v>848251.25</c:v>
                </c:pt>
                <c:pt idx="416">
                  <c:v>842888.81</c:v>
                </c:pt>
                <c:pt idx="417">
                  <c:v>852674.37</c:v>
                </c:pt>
                <c:pt idx="418">
                  <c:v>848325.94000000041</c:v>
                </c:pt>
                <c:pt idx="419">
                  <c:v>855035.69</c:v>
                </c:pt>
                <c:pt idx="420">
                  <c:v>866182.62</c:v>
                </c:pt>
                <c:pt idx="421">
                  <c:v>868430.12</c:v>
                </c:pt>
                <c:pt idx="422">
                  <c:v>870541.87</c:v>
                </c:pt>
                <c:pt idx="423">
                  <c:v>878522.19</c:v>
                </c:pt>
                <c:pt idx="424">
                  <c:v>877432.87</c:v>
                </c:pt>
                <c:pt idx="425">
                  <c:v>870221.69</c:v>
                </c:pt>
                <c:pt idx="426">
                  <c:v>874157</c:v>
                </c:pt>
                <c:pt idx="427">
                  <c:v>871076.62</c:v>
                </c:pt>
                <c:pt idx="428">
                  <c:v>873620.69</c:v>
                </c:pt>
                <c:pt idx="429">
                  <c:v>879699.44000000041</c:v>
                </c:pt>
                <c:pt idx="430">
                  <c:v>874741.25</c:v>
                </c:pt>
                <c:pt idx="431">
                  <c:v>872687</c:v>
                </c:pt>
                <c:pt idx="432">
                  <c:v>871523.5</c:v>
                </c:pt>
                <c:pt idx="433">
                  <c:v>876472</c:v>
                </c:pt>
                <c:pt idx="434">
                  <c:v>873085.43999999936</c:v>
                </c:pt>
                <c:pt idx="435">
                  <c:v>864856.87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'FLUO 350 12 DMF EtOH diff t'!$E$1</c:f>
              <c:strCache>
                <c:ptCount val="1"/>
                <c:pt idx="0">
                  <c:v>4 heures</c:v>
                </c:pt>
              </c:strCache>
            </c:strRef>
          </c:tx>
          <c:spPr>
            <a:ln w="28575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t'!$E$2:$E$437</c:f>
              <c:numCache>
                <c:formatCode>General</c:formatCode>
                <c:ptCount val="436"/>
                <c:pt idx="0">
                  <c:v>5075286.5</c:v>
                </c:pt>
                <c:pt idx="1">
                  <c:v>5581592</c:v>
                </c:pt>
                <c:pt idx="2">
                  <c:v>6052805</c:v>
                </c:pt>
                <c:pt idx="3">
                  <c:v>6534536.5</c:v>
                </c:pt>
                <c:pt idx="4">
                  <c:v>6995881</c:v>
                </c:pt>
                <c:pt idx="5">
                  <c:v>7549939</c:v>
                </c:pt>
                <c:pt idx="6">
                  <c:v>8064409</c:v>
                </c:pt>
                <c:pt idx="7">
                  <c:v>8627717</c:v>
                </c:pt>
                <c:pt idx="8">
                  <c:v>9154404</c:v>
                </c:pt>
                <c:pt idx="9">
                  <c:v>9654645</c:v>
                </c:pt>
                <c:pt idx="10">
                  <c:v>10240249</c:v>
                </c:pt>
                <c:pt idx="11">
                  <c:v>10740722</c:v>
                </c:pt>
                <c:pt idx="12">
                  <c:v>11352377</c:v>
                </c:pt>
                <c:pt idx="13">
                  <c:v>11882756</c:v>
                </c:pt>
                <c:pt idx="14">
                  <c:v>12421416</c:v>
                </c:pt>
                <c:pt idx="15">
                  <c:v>13003828</c:v>
                </c:pt>
                <c:pt idx="16">
                  <c:v>13565780</c:v>
                </c:pt>
                <c:pt idx="17">
                  <c:v>14080161</c:v>
                </c:pt>
                <c:pt idx="18">
                  <c:v>14671324</c:v>
                </c:pt>
                <c:pt idx="19">
                  <c:v>15176578</c:v>
                </c:pt>
                <c:pt idx="20">
                  <c:v>15707756</c:v>
                </c:pt>
                <c:pt idx="21">
                  <c:v>16228076</c:v>
                </c:pt>
                <c:pt idx="22">
                  <c:v>16737643</c:v>
                </c:pt>
                <c:pt idx="23">
                  <c:v>17168872</c:v>
                </c:pt>
                <c:pt idx="24">
                  <c:v>17636350</c:v>
                </c:pt>
                <c:pt idx="25">
                  <c:v>18020210</c:v>
                </c:pt>
                <c:pt idx="26">
                  <c:v>18470734</c:v>
                </c:pt>
                <c:pt idx="27">
                  <c:v>18868202</c:v>
                </c:pt>
                <c:pt idx="28">
                  <c:v>19265950</c:v>
                </c:pt>
                <c:pt idx="29">
                  <c:v>19642952</c:v>
                </c:pt>
                <c:pt idx="30">
                  <c:v>20029424</c:v>
                </c:pt>
                <c:pt idx="31">
                  <c:v>20385142</c:v>
                </c:pt>
                <c:pt idx="32">
                  <c:v>20744656</c:v>
                </c:pt>
                <c:pt idx="33">
                  <c:v>21062068</c:v>
                </c:pt>
                <c:pt idx="34">
                  <c:v>21437748</c:v>
                </c:pt>
                <c:pt idx="35">
                  <c:v>21788898</c:v>
                </c:pt>
                <c:pt idx="36">
                  <c:v>22156312</c:v>
                </c:pt>
                <c:pt idx="37">
                  <c:v>22460424</c:v>
                </c:pt>
                <c:pt idx="38">
                  <c:v>22790556</c:v>
                </c:pt>
                <c:pt idx="39">
                  <c:v>23115544</c:v>
                </c:pt>
                <c:pt idx="40">
                  <c:v>23410862</c:v>
                </c:pt>
                <c:pt idx="41">
                  <c:v>23703810</c:v>
                </c:pt>
                <c:pt idx="42">
                  <c:v>24005238</c:v>
                </c:pt>
                <c:pt idx="43">
                  <c:v>24285522</c:v>
                </c:pt>
                <c:pt idx="44">
                  <c:v>24634610</c:v>
                </c:pt>
                <c:pt idx="45">
                  <c:v>24881090</c:v>
                </c:pt>
                <c:pt idx="46">
                  <c:v>25106098</c:v>
                </c:pt>
                <c:pt idx="47">
                  <c:v>25435180</c:v>
                </c:pt>
                <c:pt idx="48">
                  <c:v>25671212</c:v>
                </c:pt>
                <c:pt idx="49">
                  <c:v>25934098</c:v>
                </c:pt>
                <c:pt idx="50">
                  <c:v>26175408</c:v>
                </c:pt>
                <c:pt idx="51">
                  <c:v>26376166</c:v>
                </c:pt>
                <c:pt idx="52">
                  <c:v>26597606</c:v>
                </c:pt>
                <c:pt idx="53">
                  <c:v>26785696</c:v>
                </c:pt>
                <c:pt idx="54">
                  <c:v>26993536</c:v>
                </c:pt>
                <c:pt idx="55">
                  <c:v>27148572</c:v>
                </c:pt>
                <c:pt idx="56">
                  <c:v>27296196</c:v>
                </c:pt>
                <c:pt idx="57">
                  <c:v>27474640</c:v>
                </c:pt>
                <c:pt idx="58">
                  <c:v>27669554</c:v>
                </c:pt>
                <c:pt idx="59">
                  <c:v>27782968</c:v>
                </c:pt>
                <c:pt idx="60">
                  <c:v>27923848</c:v>
                </c:pt>
                <c:pt idx="61">
                  <c:v>28048828</c:v>
                </c:pt>
                <c:pt idx="62">
                  <c:v>28177914</c:v>
                </c:pt>
                <c:pt idx="63">
                  <c:v>28256788</c:v>
                </c:pt>
                <c:pt idx="64">
                  <c:v>28352062</c:v>
                </c:pt>
                <c:pt idx="65">
                  <c:v>28434658</c:v>
                </c:pt>
                <c:pt idx="66">
                  <c:v>28471884</c:v>
                </c:pt>
                <c:pt idx="67">
                  <c:v>28564300</c:v>
                </c:pt>
                <c:pt idx="68">
                  <c:v>28637926</c:v>
                </c:pt>
                <c:pt idx="69">
                  <c:v>28674774</c:v>
                </c:pt>
                <c:pt idx="70">
                  <c:v>28672674</c:v>
                </c:pt>
                <c:pt idx="71">
                  <c:v>28707720</c:v>
                </c:pt>
                <c:pt idx="72">
                  <c:v>28748890</c:v>
                </c:pt>
                <c:pt idx="73">
                  <c:v>28814386</c:v>
                </c:pt>
                <c:pt idx="74">
                  <c:v>28777654</c:v>
                </c:pt>
                <c:pt idx="75">
                  <c:v>28763758</c:v>
                </c:pt>
                <c:pt idx="76">
                  <c:v>28805076</c:v>
                </c:pt>
                <c:pt idx="77">
                  <c:v>28834114</c:v>
                </c:pt>
                <c:pt idx="78">
                  <c:v>28773976</c:v>
                </c:pt>
                <c:pt idx="79">
                  <c:v>28749890</c:v>
                </c:pt>
                <c:pt idx="80">
                  <c:v>28766448</c:v>
                </c:pt>
                <c:pt idx="81">
                  <c:v>28758296</c:v>
                </c:pt>
                <c:pt idx="82">
                  <c:v>28699268</c:v>
                </c:pt>
                <c:pt idx="83">
                  <c:v>28653402</c:v>
                </c:pt>
                <c:pt idx="84">
                  <c:v>28633064</c:v>
                </c:pt>
                <c:pt idx="85">
                  <c:v>28582694</c:v>
                </c:pt>
                <c:pt idx="86">
                  <c:v>28507536</c:v>
                </c:pt>
                <c:pt idx="87">
                  <c:v>28472178</c:v>
                </c:pt>
                <c:pt idx="88">
                  <c:v>28441540</c:v>
                </c:pt>
                <c:pt idx="89">
                  <c:v>28374440</c:v>
                </c:pt>
                <c:pt idx="90">
                  <c:v>28301342</c:v>
                </c:pt>
                <c:pt idx="91">
                  <c:v>28265536</c:v>
                </c:pt>
                <c:pt idx="92">
                  <c:v>28147942</c:v>
                </c:pt>
                <c:pt idx="93">
                  <c:v>28095418</c:v>
                </c:pt>
                <c:pt idx="94">
                  <c:v>28046206</c:v>
                </c:pt>
                <c:pt idx="95">
                  <c:v>27986824</c:v>
                </c:pt>
                <c:pt idx="96">
                  <c:v>27908544</c:v>
                </c:pt>
                <c:pt idx="97">
                  <c:v>27870626</c:v>
                </c:pt>
                <c:pt idx="98">
                  <c:v>27758588</c:v>
                </c:pt>
                <c:pt idx="99">
                  <c:v>27715340</c:v>
                </c:pt>
                <c:pt idx="100">
                  <c:v>27610704</c:v>
                </c:pt>
                <c:pt idx="101">
                  <c:v>27535950</c:v>
                </c:pt>
                <c:pt idx="102">
                  <c:v>27444230</c:v>
                </c:pt>
                <c:pt idx="103">
                  <c:v>27373452</c:v>
                </c:pt>
                <c:pt idx="104">
                  <c:v>27296072</c:v>
                </c:pt>
                <c:pt idx="105">
                  <c:v>27188010</c:v>
                </c:pt>
                <c:pt idx="106">
                  <c:v>27128672</c:v>
                </c:pt>
                <c:pt idx="107">
                  <c:v>27044692</c:v>
                </c:pt>
                <c:pt idx="108">
                  <c:v>26999070</c:v>
                </c:pt>
                <c:pt idx="109">
                  <c:v>26845740</c:v>
                </c:pt>
                <c:pt idx="110">
                  <c:v>26722488</c:v>
                </c:pt>
                <c:pt idx="111">
                  <c:v>26626576</c:v>
                </c:pt>
                <c:pt idx="112">
                  <c:v>26499146</c:v>
                </c:pt>
                <c:pt idx="113">
                  <c:v>26434374</c:v>
                </c:pt>
                <c:pt idx="114">
                  <c:v>26304248</c:v>
                </c:pt>
                <c:pt idx="115">
                  <c:v>26259458</c:v>
                </c:pt>
                <c:pt idx="116">
                  <c:v>26103728</c:v>
                </c:pt>
                <c:pt idx="117">
                  <c:v>26015696</c:v>
                </c:pt>
                <c:pt idx="118">
                  <c:v>25895268</c:v>
                </c:pt>
                <c:pt idx="119">
                  <c:v>25795778</c:v>
                </c:pt>
                <c:pt idx="120">
                  <c:v>25702630</c:v>
                </c:pt>
                <c:pt idx="121">
                  <c:v>25614156</c:v>
                </c:pt>
                <c:pt idx="122">
                  <c:v>25478162</c:v>
                </c:pt>
                <c:pt idx="123">
                  <c:v>25380122</c:v>
                </c:pt>
                <c:pt idx="124">
                  <c:v>25272392</c:v>
                </c:pt>
                <c:pt idx="125">
                  <c:v>25168324</c:v>
                </c:pt>
                <c:pt idx="126">
                  <c:v>25055854</c:v>
                </c:pt>
                <c:pt idx="127">
                  <c:v>24965740</c:v>
                </c:pt>
                <c:pt idx="128">
                  <c:v>24820726</c:v>
                </c:pt>
                <c:pt idx="129">
                  <c:v>24732944</c:v>
                </c:pt>
                <c:pt idx="130">
                  <c:v>24608670</c:v>
                </c:pt>
                <c:pt idx="131">
                  <c:v>24480956</c:v>
                </c:pt>
                <c:pt idx="132">
                  <c:v>24334196</c:v>
                </c:pt>
                <c:pt idx="133">
                  <c:v>24220858</c:v>
                </c:pt>
                <c:pt idx="134">
                  <c:v>24093536</c:v>
                </c:pt>
                <c:pt idx="135">
                  <c:v>23961634</c:v>
                </c:pt>
                <c:pt idx="136">
                  <c:v>23814564</c:v>
                </c:pt>
                <c:pt idx="137">
                  <c:v>23713028</c:v>
                </c:pt>
                <c:pt idx="138">
                  <c:v>23505486</c:v>
                </c:pt>
                <c:pt idx="139">
                  <c:v>23399488</c:v>
                </c:pt>
                <c:pt idx="140">
                  <c:v>23262930</c:v>
                </c:pt>
                <c:pt idx="141">
                  <c:v>23092036</c:v>
                </c:pt>
                <c:pt idx="142">
                  <c:v>22929800</c:v>
                </c:pt>
                <c:pt idx="143">
                  <c:v>22762452</c:v>
                </c:pt>
                <c:pt idx="144">
                  <c:v>22588576</c:v>
                </c:pt>
                <c:pt idx="145">
                  <c:v>22385188</c:v>
                </c:pt>
                <c:pt idx="146">
                  <c:v>22276678</c:v>
                </c:pt>
                <c:pt idx="147">
                  <c:v>22104174</c:v>
                </c:pt>
                <c:pt idx="148">
                  <c:v>21908012</c:v>
                </c:pt>
                <c:pt idx="149">
                  <c:v>21735552</c:v>
                </c:pt>
                <c:pt idx="150">
                  <c:v>21540908</c:v>
                </c:pt>
                <c:pt idx="151">
                  <c:v>21375054</c:v>
                </c:pt>
                <c:pt idx="152">
                  <c:v>21182688</c:v>
                </c:pt>
                <c:pt idx="153">
                  <c:v>20980502</c:v>
                </c:pt>
                <c:pt idx="154">
                  <c:v>20797706</c:v>
                </c:pt>
                <c:pt idx="155">
                  <c:v>20606540</c:v>
                </c:pt>
                <c:pt idx="156">
                  <c:v>20439444</c:v>
                </c:pt>
                <c:pt idx="157">
                  <c:v>20234252</c:v>
                </c:pt>
                <c:pt idx="158">
                  <c:v>20008066</c:v>
                </c:pt>
                <c:pt idx="159">
                  <c:v>19802614</c:v>
                </c:pt>
                <c:pt idx="160">
                  <c:v>19584532</c:v>
                </c:pt>
                <c:pt idx="161">
                  <c:v>19399560</c:v>
                </c:pt>
                <c:pt idx="162">
                  <c:v>19156112</c:v>
                </c:pt>
                <c:pt idx="163">
                  <c:v>18971004</c:v>
                </c:pt>
                <c:pt idx="164">
                  <c:v>18751976</c:v>
                </c:pt>
                <c:pt idx="165">
                  <c:v>18556540</c:v>
                </c:pt>
                <c:pt idx="166">
                  <c:v>18335820</c:v>
                </c:pt>
                <c:pt idx="167">
                  <c:v>18139372</c:v>
                </c:pt>
                <c:pt idx="168">
                  <c:v>17913530</c:v>
                </c:pt>
                <c:pt idx="169">
                  <c:v>17706050</c:v>
                </c:pt>
                <c:pt idx="170">
                  <c:v>17523220</c:v>
                </c:pt>
                <c:pt idx="171">
                  <c:v>17259070</c:v>
                </c:pt>
                <c:pt idx="172">
                  <c:v>17052836</c:v>
                </c:pt>
                <c:pt idx="173">
                  <c:v>16867194</c:v>
                </c:pt>
                <c:pt idx="174">
                  <c:v>16651708</c:v>
                </c:pt>
                <c:pt idx="175">
                  <c:v>16407054</c:v>
                </c:pt>
                <c:pt idx="176">
                  <c:v>16212196</c:v>
                </c:pt>
                <c:pt idx="177">
                  <c:v>16014425</c:v>
                </c:pt>
                <c:pt idx="178">
                  <c:v>15804507</c:v>
                </c:pt>
                <c:pt idx="179">
                  <c:v>15602192</c:v>
                </c:pt>
                <c:pt idx="180">
                  <c:v>15380341</c:v>
                </c:pt>
                <c:pt idx="181">
                  <c:v>15179351</c:v>
                </c:pt>
                <c:pt idx="182">
                  <c:v>14971624</c:v>
                </c:pt>
                <c:pt idx="183">
                  <c:v>14756687</c:v>
                </c:pt>
                <c:pt idx="184">
                  <c:v>14526657</c:v>
                </c:pt>
                <c:pt idx="185">
                  <c:v>14348220</c:v>
                </c:pt>
                <c:pt idx="186">
                  <c:v>14130570</c:v>
                </c:pt>
                <c:pt idx="187">
                  <c:v>13914955</c:v>
                </c:pt>
                <c:pt idx="188">
                  <c:v>13736142</c:v>
                </c:pt>
                <c:pt idx="189">
                  <c:v>13517590</c:v>
                </c:pt>
                <c:pt idx="190">
                  <c:v>13355642</c:v>
                </c:pt>
                <c:pt idx="191">
                  <c:v>13139575</c:v>
                </c:pt>
                <c:pt idx="192">
                  <c:v>12952783</c:v>
                </c:pt>
                <c:pt idx="193">
                  <c:v>12745718</c:v>
                </c:pt>
                <c:pt idx="194">
                  <c:v>12523341</c:v>
                </c:pt>
                <c:pt idx="195">
                  <c:v>12350427</c:v>
                </c:pt>
                <c:pt idx="196">
                  <c:v>12155138</c:v>
                </c:pt>
                <c:pt idx="197">
                  <c:v>11961664</c:v>
                </c:pt>
                <c:pt idx="198">
                  <c:v>11788278</c:v>
                </c:pt>
                <c:pt idx="199">
                  <c:v>11612460</c:v>
                </c:pt>
                <c:pt idx="200">
                  <c:v>11432642</c:v>
                </c:pt>
                <c:pt idx="201">
                  <c:v>11225152</c:v>
                </c:pt>
                <c:pt idx="202">
                  <c:v>11048230</c:v>
                </c:pt>
                <c:pt idx="203">
                  <c:v>10875939</c:v>
                </c:pt>
                <c:pt idx="204">
                  <c:v>10680405</c:v>
                </c:pt>
                <c:pt idx="205">
                  <c:v>10520488</c:v>
                </c:pt>
                <c:pt idx="206">
                  <c:v>10342972</c:v>
                </c:pt>
                <c:pt idx="207">
                  <c:v>10182861</c:v>
                </c:pt>
                <c:pt idx="208">
                  <c:v>10004880</c:v>
                </c:pt>
                <c:pt idx="209">
                  <c:v>9838396</c:v>
                </c:pt>
                <c:pt idx="210">
                  <c:v>9668837</c:v>
                </c:pt>
                <c:pt idx="211">
                  <c:v>9516598</c:v>
                </c:pt>
                <c:pt idx="212">
                  <c:v>9344103</c:v>
                </c:pt>
                <c:pt idx="213">
                  <c:v>9174963</c:v>
                </c:pt>
                <c:pt idx="214">
                  <c:v>9004487</c:v>
                </c:pt>
                <c:pt idx="215">
                  <c:v>8878149</c:v>
                </c:pt>
                <c:pt idx="216">
                  <c:v>8693585</c:v>
                </c:pt>
                <c:pt idx="217">
                  <c:v>8586324</c:v>
                </c:pt>
                <c:pt idx="218">
                  <c:v>8401878</c:v>
                </c:pt>
                <c:pt idx="219">
                  <c:v>8268901</c:v>
                </c:pt>
                <c:pt idx="220">
                  <c:v>8108071</c:v>
                </c:pt>
                <c:pt idx="221">
                  <c:v>7968107.5</c:v>
                </c:pt>
                <c:pt idx="222">
                  <c:v>7816069</c:v>
                </c:pt>
                <c:pt idx="223">
                  <c:v>7707075</c:v>
                </c:pt>
                <c:pt idx="224">
                  <c:v>7582779.5</c:v>
                </c:pt>
                <c:pt idx="225">
                  <c:v>7460029.5</c:v>
                </c:pt>
                <c:pt idx="226">
                  <c:v>7285812</c:v>
                </c:pt>
                <c:pt idx="227">
                  <c:v>7159103</c:v>
                </c:pt>
                <c:pt idx="228">
                  <c:v>7052634</c:v>
                </c:pt>
                <c:pt idx="229">
                  <c:v>6908457</c:v>
                </c:pt>
                <c:pt idx="230">
                  <c:v>6773767.5</c:v>
                </c:pt>
                <c:pt idx="231">
                  <c:v>6648915</c:v>
                </c:pt>
                <c:pt idx="232">
                  <c:v>6529138.5</c:v>
                </c:pt>
                <c:pt idx="233">
                  <c:v>6393099</c:v>
                </c:pt>
                <c:pt idx="234">
                  <c:v>6261516</c:v>
                </c:pt>
                <c:pt idx="235">
                  <c:v>6167437.5</c:v>
                </c:pt>
                <c:pt idx="236">
                  <c:v>6056027.5</c:v>
                </c:pt>
                <c:pt idx="237">
                  <c:v>5970502</c:v>
                </c:pt>
                <c:pt idx="238">
                  <c:v>5845833.5</c:v>
                </c:pt>
                <c:pt idx="239">
                  <c:v>5699829.5</c:v>
                </c:pt>
                <c:pt idx="240">
                  <c:v>5587082.5</c:v>
                </c:pt>
                <c:pt idx="241">
                  <c:v>5489113.5</c:v>
                </c:pt>
                <c:pt idx="242">
                  <c:v>5396313.5</c:v>
                </c:pt>
                <c:pt idx="243">
                  <c:v>5286893</c:v>
                </c:pt>
                <c:pt idx="244">
                  <c:v>5162058</c:v>
                </c:pt>
                <c:pt idx="245">
                  <c:v>5069902.5</c:v>
                </c:pt>
                <c:pt idx="246">
                  <c:v>4978401</c:v>
                </c:pt>
                <c:pt idx="247">
                  <c:v>4852391.5</c:v>
                </c:pt>
                <c:pt idx="248">
                  <c:v>4752769</c:v>
                </c:pt>
                <c:pt idx="249">
                  <c:v>4650536.5</c:v>
                </c:pt>
                <c:pt idx="250">
                  <c:v>4567081</c:v>
                </c:pt>
                <c:pt idx="251">
                  <c:v>4468308</c:v>
                </c:pt>
                <c:pt idx="252">
                  <c:v>4379946.5</c:v>
                </c:pt>
                <c:pt idx="253">
                  <c:v>4275713</c:v>
                </c:pt>
                <c:pt idx="254">
                  <c:v>4185074.2</c:v>
                </c:pt>
                <c:pt idx="255">
                  <c:v>4086801.7</c:v>
                </c:pt>
                <c:pt idx="256">
                  <c:v>4006699.2</c:v>
                </c:pt>
                <c:pt idx="257">
                  <c:v>3902292</c:v>
                </c:pt>
                <c:pt idx="258">
                  <c:v>3816553</c:v>
                </c:pt>
                <c:pt idx="259">
                  <c:v>3726561</c:v>
                </c:pt>
                <c:pt idx="260">
                  <c:v>3647562.2</c:v>
                </c:pt>
                <c:pt idx="261">
                  <c:v>3559332.2</c:v>
                </c:pt>
                <c:pt idx="262">
                  <c:v>3454906.2</c:v>
                </c:pt>
                <c:pt idx="263">
                  <c:v>3400463.5</c:v>
                </c:pt>
                <c:pt idx="264">
                  <c:v>3295831.2</c:v>
                </c:pt>
                <c:pt idx="265">
                  <c:v>3231650.7</c:v>
                </c:pt>
                <c:pt idx="266">
                  <c:v>3141676.7</c:v>
                </c:pt>
                <c:pt idx="267">
                  <c:v>3075115.7</c:v>
                </c:pt>
                <c:pt idx="268">
                  <c:v>3005364.5</c:v>
                </c:pt>
                <c:pt idx="269">
                  <c:v>2915469</c:v>
                </c:pt>
                <c:pt idx="270">
                  <c:v>2870467.7</c:v>
                </c:pt>
                <c:pt idx="271">
                  <c:v>2804192</c:v>
                </c:pt>
                <c:pt idx="272">
                  <c:v>2750109.7</c:v>
                </c:pt>
                <c:pt idx="273">
                  <c:v>2674403.2000000002</c:v>
                </c:pt>
                <c:pt idx="274">
                  <c:v>2645443.5</c:v>
                </c:pt>
                <c:pt idx="275">
                  <c:v>2587692</c:v>
                </c:pt>
                <c:pt idx="276">
                  <c:v>2542519.5</c:v>
                </c:pt>
                <c:pt idx="277">
                  <c:v>2491274.7000000002</c:v>
                </c:pt>
                <c:pt idx="278">
                  <c:v>2450585.2000000002</c:v>
                </c:pt>
                <c:pt idx="279">
                  <c:v>2398854.5</c:v>
                </c:pt>
                <c:pt idx="280">
                  <c:v>2349536.7000000002</c:v>
                </c:pt>
                <c:pt idx="281">
                  <c:v>2308869.5</c:v>
                </c:pt>
                <c:pt idx="282">
                  <c:v>2276298.5</c:v>
                </c:pt>
                <c:pt idx="283">
                  <c:v>2228536.5</c:v>
                </c:pt>
                <c:pt idx="284">
                  <c:v>2188338.5</c:v>
                </c:pt>
                <c:pt idx="285">
                  <c:v>2134724.2000000002</c:v>
                </c:pt>
                <c:pt idx="286">
                  <c:v>2099512.2000000002</c:v>
                </c:pt>
                <c:pt idx="287">
                  <c:v>2040034.1</c:v>
                </c:pt>
                <c:pt idx="288">
                  <c:v>2006951.2</c:v>
                </c:pt>
                <c:pt idx="289">
                  <c:v>1952169.6</c:v>
                </c:pt>
                <c:pt idx="290">
                  <c:v>1920853.6</c:v>
                </c:pt>
                <c:pt idx="291">
                  <c:v>1877853.6</c:v>
                </c:pt>
                <c:pt idx="292">
                  <c:v>1834569.4</c:v>
                </c:pt>
                <c:pt idx="293">
                  <c:v>1792091.7</c:v>
                </c:pt>
                <c:pt idx="294">
                  <c:v>1738354.5</c:v>
                </c:pt>
                <c:pt idx="295">
                  <c:v>1711379.7</c:v>
                </c:pt>
                <c:pt idx="296">
                  <c:v>1658965.6</c:v>
                </c:pt>
                <c:pt idx="297">
                  <c:v>1621151.5</c:v>
                </c:pt>
                <c:pt idx="298">
                  <c:v>1579941.5</c:v>
                </c:pt>
                <c:pt idx="299">
                  <c:v>1530036.6</c:v>
                </c:pt>
                <c:pt idx="300">
                  <c:v>1505594.9</c:v>
                </c:pt>
                <c:pt idx="301">
                  <c:v>1458725.9</c:v>
                </c:pt>
                <c:pt idx="302">
                  <c:v>1435897.5</c:v>
                </c:pt>
                <c:pt idx="303">
                  <c:v>1393582.2</c:v>
                </c:pt>
                <c:pt idx="304">
                  <c:v>1354749.7</c:v>
                </c:pt>
                <c:pt idx="305">
                  <c:v>1320185.2</c:v>
                </c:pt>
                <c:pt idx="306">
                  <c:v>1288395.9000000004</c:v>
                </c:pt>
                <c:pt idx="307">
                  <c:v>1248379.2</c:v>
                </c:pt>
                <c:pt idx="308">
                  <c:v>1210195.1000000001</c:v>
                </c:pt>
                <c:pt idx="309">
                  <c:v>1197270.2</c:v>
                </c:pt>
                <c:pt idx="310">
                  <c:v>1151367.2</c:v>
                </c:pt>
                <c:pt idx="311">
                  <c:v>1115865.2</c:v>
                </c:pt>
                <c:pt idx="312">
                  <c:v>1089263</c:v>
                </c:pt>
                <c:pt idx="313">
                  <c:v>1067000</c:v>
                </c:pt>
                <c:pt idx="314">
                  <c:v>1020341.5</c:v>
                </c:pt>
                <c:pt idx="315">
                  <c:v>991485.75</c:v>
                </c:pt>
                <c:pt idx="316">
                  <c:v>981161.56</c:v>
                </c:pt>
                <c:pt idx="317">
                  <c:v>951854.56</c:v>
                </c:pt>
                <c:pt idx="318">
                  <c:v>918718</c:v>
                </c:pt>
                <c:pt idx="319">
                  <c:v>895211.37</c:v>
                </c:pt>
                <c:pt idx="320">
                  <c:v>875995.12</c:v>
                </c:pt>
                <c:pt idx="321">
                  <c:v>867717.5</c:v>
                </c:pt>
                <c:pt idx="322">
                  <c:v>898171.19</c:v>
                </c:pt>
                <c:pt idx="323">
                  <c:v>976353</c:v>
                </c:pt>
                <c:pt idx="324">
                  <c:v>1134969.5</c:v>
                </c:pt>
                <c:pt idx="325">
                  <c:v>1410004.9</c:v>
                </c:pt>
                <c:pt idx="326">
                  <c:v>1769343.4</c:v>
                </c:pt>
                <c:pt idx="327">
                  <c:v>2235487.7000000002</c:v>
                </c:pt>
                <c:pt idx="328">
                  <c:v>2793090.7</c:v>
                </c:pt>
                <c:pt idx="329">
                  <c:v>3430007.2</c:v>
                </c:pt>
                <c:pt idx="330">
                  <c:v>4092538.5</c:v>
                </c:pt>
                <c:pt idx="331">
                  <c:v>4838557</c:v>
                </c:pt>
                <c:pt idx="332">
                  <c:v>5464000</c:v>
                </c:pt>
                <c:pt idx="333">
                  <c:v>6042034.5</c:v>
                </c:pt>
                <c:pt idx="334">
                  <c:v>6491851.5</c:v>
                </c:pt>
                <c:pt idx="335">
                  <c:v>6809897.5</c:v>
                </c:pt>
                <c:pt idx="336">
                  <c:v>6889422.5</c:v>
                </c:pt>
                <c:pt idx="337">
                  <c:v>6775615</c:v>
                </c:pt>
                <c:pt idx="338">
                  <c:v>6487369</c:v>
                </c:pt>
                <c:pt idx="339">
                  <c:v>5931253</c:v>
                </c:pt>
                <c:pt idx="340">
                  <c:v>5302998</c:v>
                </c:pt>
                <c:pt idx="341">
                  <c:v>4603781.5</c:v>
                </c:pt>
                <c:pt idx="342">
                  <c:v>3881248.5</c:v>
                </c:pt>
                <c:pt idx="343">
                  <c:v>3180916.5</c:v>
                </c:pt>
                <c:pt idx="344">
                  <c:v>2463215.5</c:v>
                </c:pt>
                <c:pt idx="345">
                  <c:v>1872521.2</c:v>
                </c:pt>
                <c:pt idx="346">
                  <c:v>1346821</c:v>
                </c:pt>
                <c:pt idx="347">
                  <c:v>1005830.7</c:v>
                </c:pt>
                <c:pt idx="348">
                  <c:v>752427.44000000041</c:v>
                </c:pt>
                <c:pt idx="349">
                  <c:v>627235.06000000041</c:v>
                </c:pt>
                <c:pt idx="350">
                  <c:v>569144.5</c:v>
                </c:pt>
                <c:pt idx="351">
                  <c:v>557925.5</c:v>
                </c:pt>
                <c:pt idx="352">
                  <c:v>556760.06000000041</c:v>
                </c:pt>
                <c:pt idx="353">
                  <c:v>554991.43999999936</c:v>
                </c:pt>
                <c:pt idx="354">
                  <c:v>560234.18999999645</c:v>
                </c:pt>
                <c:pt idx="355">
                  <c:v>564594</c:v>
                </c:pt>
                <c:pt idx="356">
                  <c:v>578067.81000000041</c:v>
                </c:pt>
                <c:pt idx="357">
                  <c:v>573084.43999999936</c:v>
                </c:pt>
                <c:pt idx="358">
                  <c:v>581126.56000000041</c:v>
                </c:pt>
                <c:pt idx="359">
                  <c:v>589278.75</c:v>
                </c:pt>
                <c:pt idx="360">
                  <c:v>606461.87</c:v>
                </c:pt>
                <c:pt idx="361">
                  <c:v>616630.12</c:v>
                </c:pt>
                <c:pt idx="362">
                  <c:v>622988.75</c:v>
                </c:pt>
                <c:pt idx="363">
                  <c:v>628951.25</c:v>
                </c:pt>
                <c:pt idx="364">
                  <c:v>648608.37</c:v>
                </c:pt>
                <c:pt idx="365">
                  <c:v>651937.62</c:v>
                </c:pt>
                <c:pt idx="366">
                  <c:v>662917.75</c:v>
                </c:pt>
                <c:pt idx="367">
                  <c:v>676476.31</c:v>
                </c:pt>
                <c:pt idx="368">
                  <c:v>690609.75</c:v>
                </c:pt>
                <c:pt idx="369">
                  <c:v>697804.87</c:v>
                </c:pt>
                <c:pt idx="370">
                  <c:v>714631.19</c:v>
                </c:pt>
                <c:pt idx="371">
                  <c:v>722121.94000000041</c:v>
                </c:pt>
                <c:pt idx="372">
                  <c:v>744783</c:v>
                </c:pt>
                <c:pt idx="373">
                  <c:v>757794.56</c:v>
                </c:pt>
                <c:pt idx="374">
                  <c:v>778628.94000000041</c:v>
                </c:pt>
                <c:pt idx="375">
                  <c:v>792362.12</c:v>
                </c:pt>
                <c:pt idx="376">
                  <c:v>802783.19</c:v>
                </c:pt>
                <c:pt idx="377">
                  <c:v>825482.5</c:v>
                </c:pt>
                <c:pt idx="378">
                  <c:v>841010</c:v>
                </c:pt>
                <c:pt idx="379">
                  <c:v>852585.37</c:v>
                </c:pt>
                <c:pt idx="380">
                  <c:v>867570.19</c:v>
                </c:pt>
                <c:pt idx="381">
                  <c:v>892667.5</c:v>
                </c:pt>
                <c:pt idx="382">
                  <c:v>899585.12</c:v>
                </c:pt>
                <c:pt idx="383">
                  <c:v>917691.56</c:v>
                </c:pt>
                <c:pt idx="384">
                  <c:v>933756.37</c:v>
                </c:pt>
                <c:pt idx="385">
                  <c:v>951426.5</c:v>
                </c:pt>
                <c:pt idx="386">
                  <c:v>969756.12</c:v>
                </c:pt>
                <c:pt idx="387">
                  <c:v>980468.19</c:v>
                </c:pt>
                <c:pt idx="388">
                  <c:v>998610.44000000041</c:v>
                </c:pt>
                <c:pt idx="389">
                  <c:v>1015772.8</c:v>
                </c:pt>
                <c:pt idx="390">
                  <c:v>1041503.9</c:v>
                </c:pt>
                <c:pt idx="391">
                  <c:v>1052903.9000000004</c:v>
                </c:pt>
                <c:pt idx="392">
                  <c:v>1062039.5</c:v>
                </c:pt>
                <c:pt idx="393">
                  <c:v>1079218.5</c:v>
                </c:pt>
                <c:pt idx="394">
                  <c:v>1094923.1000000001</c:v>
                </c:pt>
                <c:pt idx="395">
                  <c:v>1098389.9000000004</c:v>
                </c:pt>
                <c:pt idx="396">
                  <c:v>1115191.4000000004</c:v>
                </c:pt>
                <c:pt idx="397">
                  <c:v>1131672.7</c:v>
                </c:pt>
                <c:pt idx="398">
                  <c:v>1134657.5</c:v>
                </c:pt>
                <c:pt idx="399">
                  <c:v>1149304.4000000004</c:v>
                </c:pt>
                <c:pt idx="400">
                  <c:v>1167374.9000000004</c:v>
                </c:pt>
                <c:pt idx="401">
                  <c:v>1177460.2</c:v>
                </c:pt>
                <c:pt idx="402">
                  <c:v>1189399.1000000001</c:v>
                </c:pt>
                <c:pt idx="403">
                  <c:v>1188215.1000000001</c:v>
                </c:pt>
                <c:pt idx="404">
                  <c:v>1224750</c:v>
                </c:pt>
                <c:pt idx="405">
                  <c:v>1231909.2</c:v>
                </c:pt>
                <c:pt idx="406">
                  <c:v>1232583.7</c:v>
                </c:pt>
                <c:pt idx="407">
                  <c:v>1252077.2</c:v>
                </c:pt>
                <c:pt idx="408">
                  <c:v>1267561.6000000001</c:v>
                </c:pt>
                <c:pt idx="409">
                  <c:v>1271111.1000000001</c:v>
                </c:pt>
                <c:pt idx="410">
                  <c:v>1285169.7</c:v>
                </c:pt>
                <c:pt idx="411">
                  <c:v>1288232.4000000004</c:v>
                </c:pt>
                <c:pt idx="412">
                  <c:v>1309033.2</c:v>
                </c:pt>
                <c:pt idx="413">
                  <c:v>1306783.7</c:v>
                </c:pt>
                <c:pt idx="414">
                  <c:v>1304250.1000000001</c:v>
                </c:pt>
                <c:pt idx="415">
                  <c:v>1315869.1000000001</c:v>
                </c:pt>
                <c:pt idx="416">
                  <c:v>1324853.4000000004</c:v>
                </c:pt>
                <c:pt idx="417">
                  <c:v>1321782.6000000001</c:v>
                </c:pt>
                <c:pt idx="418">
                  <c:v>1335529.5</c:v>
                </c:pt>
                <c:pt idx="419">
                  <c:v>1346165.1</c:v>
                </c:pt>
                <c:pt idx="420">
                  <c:v>1349536.4</c:v>
                </c:pt>
                <c:pt idx="421">
                  <c:v>1347228.4</c:v>
                </c:pt>
                <c:pt idx="422">
                  <c:v>1346253.4</c:v>
                </c:pt>
                <c:pt idx="423">
                  <c:v>1342152.7</c:v>
                </c:pt>
                <c:pt idx="424">
                  <c:v>1355710.1</c:v>
                </c:pt>
                <c:pt idx="425">
                  <c:v>1358211.1</c:v>
                </c:pt>
                <c:pt idx="426">
                  <c:v>1363128.4</c:v>
                </c:pt>
                <c:pt idx="427">
                  <c:v>1363527.7</c:v>
                </c:pt>
                <c:pt idx="428">
                  <c:v>1351526.2</c:v>
                </c:pt>
                <c:pt idx="429">
                  <c:v>1355609.7</c:v>
                </c:pt>
                <c:pt idx="430">
                  <c:v>1342407.2</c:v>
                </c:pt>
                <c:pt idx="431">
                  <c:v>1358730.1</c:v>
                </c:pt>
                <c:pt idx="432">
                  <c:v>1357442.6</c:v>
                </c:pt>
                <c:pt idx="433">
                  <c:v>1355306.1</c:v>
                </c:pt>
                <c:pt idx="434">
                  <c:v>1342651.7</c:v>
                </c:pt>
                <c:pt idx="435">
                  <c:v>1361452.2</c:v>
                </c:pt>
              </c:numCache>
            </c:numRef>
          </c:yVal>
          <c:smooth val="1"/>
        </c:ser>
        <c:axId val="131134592"/>
        <c:axId val="131136512"/>
      </c:scatterChart>
      <c:valAx>
        <c:axId val="131134592"/>
        <c:scaling>
          <c:orientation val="minMax"/>
          <c:max val="68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ʎ (nm)</a:t>
                </a:r>
              </a:p>
            </c:rich>
          </c:tx>
          <c:layout>
            <c:manualLayout>
              <c:xMode val="edge"/>
              <c:yMode val="edge"/>
              <c:x val="0.51343958992770811"/>
              <c:y val="0.68356372703483959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1136512"/>
        <c:crosses val="autoZero"/>
        <c:crossBetween val="midCat"/>
      </c:valAx>
      <c:valAx>
        <c:axId val="131136512"/>
        <c:scaling>
          <c:orientation val="minMax"/>
          <c:max val="300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Intensité de fluorescence </a:t>
                </a:r>
                <a:endParaRPr lang="fr-FR" sz="1600" b="1" dirty="0" smtClean="0">
                  <a:latin typeface="Bell MT" pitchFamily="18" charset="0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(</a:t>
                </a: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x 10</a:t>
                </a:r>
                <a:r>
                  <a:rPr lang="fr-FR" sz="1600" b="1" baseline="30000" dirty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>
                    <a:latin typeface="Bell MT" pitchFamily="18" charset="0"/>
                    <a:cs typeface="Times New Roman" pitchFamily="18" charset="0"/>
                  </a:rPr>
                  <a:t>)</a:t>
                </a: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 </a:t>
                </a:r>
                <a:r>
                  <a:rPr lang="fr-FR" sz="1600" b="1" dirty="0" smtClean="0">
                    <a:latin typeface="Bell MT" pitchFamily="18" charset="0"/>
                    <a:cs typeface="Times New Roman"/>
                  </a:rPr>
                  <a:t>ʎ</a:t>
                </a:r>
                <a:r>
                  <a:rPr lang="fr-FR" sz="1600" b="1" baseline="-25000" dirty="0" smtClean="0">
                    <a:latin typeface="Bell MT" pitchFamily="18" charset="0"/>
                    <a:cs typeface="Times New Roman"/>
                  </a:rPr>
                  <a:t>excitation</a:t>
                </a:r>
                <a:r>
                  <a:rPr lang="fr-FR" sz="1600" b="1" baseline="0" dirty="0" smtClean="0">
                    <a:latin typeface="Bell MT" pitchFamily="18" charset="0"/>
                    <a:cs typeface="Times New Roman"/>
                  </a:rPr>
                  <a:t> = 350 nm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6.7851201176870888E-3"/>
              <c:y val="0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1134592"/>
        <c:crosses val="autoZero"/>
        <c:crossBetween val="midCat"/>
        <c:dispUnits>
          <c:builtInUnit val="millions"/>
        </c:dispUnits>
      </c:valAx>
      <c:spPr>
        <a:ln w="2222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929554456999506"/>
          <c:y val="6.2082400867766445E-2"/>
          <c:w val="0.24750266644149113"/>
          <c:h val="0.28816557325544312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d) C 1s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8191382327209077E-2"/>
          <c:y val="2.9118344907407407E-2"/>
        </c:manualLayout>
      </c:layout>
    </c:title>
    <c:plotArea>
      <c:layout>
        <c:manualLayout>
          <c:layoutTarget val="inner"/>
          <c:xMode val="edge"/>
          <c:yMode val="edge"/>
          <c:x val="4.9058095411195324E-2"/>
          <c:y val="2.2140657826249212E-2"/>
          <c:w val="0.79480949256343292"/>
          <c:h val="0.53239451256515968"/>
        </c:manualLayout>
      </c:layout>
      <c:scatterChart>
        <c:scatterStyle val="smoothMarker"/>
        <c:ser>
          <c:idx val="0"/>
          <c:order val="0"/>
          <c:tx>
            <c:strRef>
              <c:f>'GQD007 XPS '!$K$1927</c:f>
              <c:strCache>
                <c:ptCount val="1"/>
                <c:pt idx="0">
                  <c:v>CPS</c:v>
                </c:pt>
              </c:strCache>
            </c:strRef>
          </c:tx>
          <c:spPr>
            <a:ln w="22225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'GQD007 XPS '!$J$1928:$J$2328</c:f>
              <c:numCache>
                <c:formatCode>0.00E+00</c:formatCode>
                <c:ptCount val="401"/>
                <c:pt idx="0">
                  <c:v>297.58069999999969</c:v>
                </c:pt>
                <c:pt idx="1">
                  <c:v>297.53069999999963</c:v>
                </c:pt>
                <c:pt idx="2">
                  <c:v>297.48069999999899</c:v>
                </c:pt>
                <c:pt idx="3">
                  <c:v>297.43069999999869</c:v>
                </c:pt>
                <c:pt idx="4">
                  <c:v>297.38069999999999</c:v>
                </c:pt>
                <c:pt idx="5">
                  <c:v>297.33069999999969</c:v>
                </c:pt>
                <c:pt idx="6">
                  <c:v>297.28069999999963</c:v>
                </c:pt>
                <c:pt idx="7">
                  <c:v>297.23069999999899</c:v>
                </c:pt>
                <c:pt idx="8">
                  <c:v>297.1807</c:v>
                </c:pt>
                <c:pt idx="9">
                  <c:v>297.13069999999999</c:v>
                </c:pt>
                <c:pt idx="10">
                  <c:v>297.08069999999969</c:v>
                </c:pt>
                <c:pt idx="11">
                  <c:v>297.03069999999963</c:v>
                </c:pt>
                <c:pt idx="12">
                  <c:v>296.98069999999899</c:v>
                </c:pt>
                <c:pt idx="13">
                  <c:v>296.93069999999869</c:v>
                </c:pt>
                <c:pt idx="14">
                  <c:v>296.88069999999999</c:v>
                </c:pt>
                <c:pt idx="15">
                  <c:v>296.83069999999969</c:v>
                </c:pt>
                <c:pt idx="16">
                  <c:v>296.78069999999963</c:v>
                </c:pt>
                <c:pt idx="17">
                  <c:v>296.73069999999899</c:v>
                </c:pt>
                <c:pt idx="18">
                  <c:v>296.6807</c:v>
                </c:pt>
                <c:pt idx="19">
                  <c:v>296.63069999999999</c:v>
                </c:pt>
                <c:pt idx="20">
                  <c:v>296.58069999999969</c:v>
                </c:pt>
                <c:pt idx="21">
                  <c:v>296.53069999999963</c:v>
                </c:pt>
                <c:pt idx="22">
                  <c:v>296.48069999999899</c:v>
                </c:pt>
                <c:pt idx="23">
                  <c:v>296.43069999999869</c:v>
                </c:pt>
                <c:pt idx="24">
                  <c:v>296.38069999999999</c:v>
                </c:pt>
                <c:pt idx="25">
                  <c:v>296.33069999999969</c:v>
                </c:pt>
                <c:pt idx="26">
                  <c:v>296.28069999999963</c:v>
                </c:pt>
                <c:pt idx="27">
                  <c:v>296.23069999999899</c:v>
                </c:pt>
                <c:pt idx="28">
                  <c:v>296.1807</c:v>
                </c:pt>
                <c:pt idx="29">
                  <c:v>296.13069999999999</c:v>
                </c:pt>
                <c:pt idx="30">
                  <c:v>296.08069999999969</c:v>
                </c:pt>
                <c:pt idx="31">
                  <c:v>296.03069999999963</c:v>
                </c:pt>
                <c:pt idx="32">
                  <c:v>295.98069999999899</c:v>
                </c:pt>
                <c:pt idx="33">
                  <c:v>295.93069999999869</c:v>
                </c:pt>
                <c:pt idx="34">
                  <c:v>295.88069999999999</c:v>
                </c:pt>
                <c:pt idx="35">
                  <c:v>295.83069999999969</c:v>
                </c:pt>
                <c:pt idx="36">
                  <c:v>295.78069999999963</c:v>
                </c:pt>
                <c:pt idx="37">
                  <c:v>295.73069999999899</c:v>
                </c:pt>
                <c:pt idx="38">
                  <c:v>295.6807</c:v>
                </c:pt>
                <c:pt idx="39">
                  <c:v>295.63069999999999</c:v>
                </c:pt>
                <c:pt idx="40">
                  <c:v>295.58069999999969</c:v>
                </c:pt>
                <c:pt idx="41">
                  <c:v>295.53069999999963</c:v>
                </c:pt>
                <c:pt idx="42">
                  <c:v>295.48069999999899</c:v>
                </c:pt>
                <c:pt idx="43">
                  <c:v>295.43069999999869</c:v>
                </c:pt>
                <c:pt idx="44">
                  <c:v>295.38069999999999</c:v>
                </c:pt>
                <c:pt idx="45">
                  <c:v>295.33069999999969</c:v>
                </c:pt>
                <c:pt idx="46">
                  <c:v>295.28069999999963</c:v>
                </c:pt>
                <c:pt idx="47">
                  <c:v>295.23069999999899</c:v>
                </c:pt>
                <c:pt idx="48">
                  <c:v>295.1807</c:v>
                </c:pt>
                <c:pt idx="49">
                  <c:v>295.13069999999999</c:v>
                </c:pt>
                <c:pt idx="50">
                  <c:v>295.08069999999969</c:v>
                </c:pt>
                <c:pt idx="51">
                  <c:v>295.03069999999963</c:v>
                </c:pt>
                <c:pt idx="52">
                  <c:v>294.98069999999899</c:v>
                </c:pt>
                <c:pt idx="53">
                  <c:v>294.93069999999869</c:v>
                </c:pt>
                <c:pt idx="54">
                  <c:v>294.88069999999999</c:v>
                </c:pt>
                <c:pt idx="55">
                  <c:v>294.83069999999969</c:v>
                </c:pt>
                <c:pt idx="56">
                  <c:v>294.78069999999963</c:v>
                </c:pt>
                <c:pt idx="57">
                  <c:v>294.73069999999899</c:v>
                </c:pt>
                <c:pt idx="58">
                  <c:v>294.6807</c:v>
                </c:pt>
                <c:pt idx="59">
                  <c:v>294.63069999999999</c:v>
                </c:pt>
                <c:pt idx="60">
                  <c:v>294.58069999999969</c:v>
                </c:pt>
                <c:pt idx="61">
                  <c:v>294.53069999999963</c:v>
                </c:pt>
                <c:pt idx="62">
                  <c:v>294.48069999999899</c:v>
                </c:pt>
                <c:pt idx="63">
                  <c:v>294.43069999999869</c:v>
                </c:pt>
                <c:pt idx="64">
                  <c:v>294.38069999999999</c:v>
                </c:pt>
                <c:pt idx="65">
                  <c:v>294.33069999999969</c:v>
                </c:pt>
                <c:pt idx="66">
                  <c:v>294.28069999999963</c:v>
                </c:pt>
                <c:pt idx="67">
                  <c:v>294.23069999999899</c:v>
                </c:pt>
                <c:pt idx="68">
                  <c:v>294.1807</c:v>
                </c:pt>
                <c:pt idx="69">
                  <c:v>294.13069999999999</c:v>
                </c:pt>
                <c:pt idx="70">
                  <c:v>294.08069999999969</c:v>
                </c:pt>
                <c:pt idx="71">
                  <c:v>294.03069999999963</c:v>
                </c:pt>
                <c:pt idx="72">
                  <c:v>293.98069999999899</c:v>
                </c:pt>
                <c:pt idx="73">
                  <c:v>293.93069999999869</c:v>
                </c:pt>
                <c:pt idx="74">
                  <c:v>293.88069999999999</c:v>
                </c:pt>
                <c:pt idx="75">
                  <c:v>293.83069999999969</c:v>
                </c:pt>
                <c:pt idx="76">
                  <c:v>293.78069999999963</c:v>
                </c:pt>
                <c:pt idx="77">
                  <c:v>293.73069999999899</c:v>
                </c:pt>
                <c:pt idx="78">
                  <c:v>293.6807</c:v>
                </c:pt>
                <c:pt idx="79">
                  <c:v>293.63069999999999</c:v>
                </c:pt>
                <c:pt idx="80">
                  <c:v>293.58069999999969</c:v>
                </c:pt>
                <c:pt idx="81">
                  <c:v>293.53069999999963</c:v>
                </c:pt>
                <c:pt idx="82">
                  <c:v>293.48069999999899</c:v>
                </c:pt>
                <c:pt idx="83">
                  <c:v>293.43069999999869</c:v>
                </c:pt>
                <c:pt idx="84">
                  <c:v>293.38069999999999</c:v>
                </c:pt>
                <c:pt idx="85">
                  <c:v>293.33069999999969</c:v>
                </c:pt>
                <c:pt idx="86">
                  <c:v>293.28069999999963</c:v>
                </c:pt>
                <c:pt idx="87">
                  <c:v>293.23069999999899</c:v>
                </c:pt>
                <c:pt idx="88">
                  <c:v>293.1807</c:v>
                </c:pt>
                <c:pt idx="89">
                  <c:v>293.13069999999999</c:v>
                </c:pt>
                <c:pt idx="90">
                  <c:v>293.08069999999969</c:v>
                </c:pt>
                <c:pt idx="91">
                  <c:v>293.03069999999963</c:v>
                </c:pt>
                <c:pt idx="92">
                  <c:v>292.98069999999899</c:v>
                </c:pt>
                <c:pt idx="93">
                  <c:v>292.93069999999869</c:v>
                </c:pt>
                <c:pt idx="94">
                  <c:v>292.88069999999999</c:v>
                </c:pt>
                <c:pt idx="95">
                  <c:v>292.83069999999969</c:v>
                </c:pt>
                <c:pt idx="96">
                  <c:v>292.78069999999963</c:v>
                </c:pt>
                <c:pt idx="97">
                  <c:v>292.73069999999899</c:v>
                </c:pt>
                <c:pt idx="98">
                  <c:v>292.6807</c:v>
                </c:pt>
                <c:pt idx="99">
                  <c:v>292.63069999999999</c:v>
                </c:pt>
                <c:pt idx="100">
                  <c:v>292.58069999999969</c:v>
                </c:pt>
                <c:pt idx="101">
                  <c:v>292.53069999999963</c:v>
                </c:pt>
                <c:pt idx="102">
                  <c:v>292.48069999999899</c:v>
                </c:pt>
                <c:pt idx="103">
                  <c:v>292.43069999999869</c:v>
                </c:pt>
                <c:pt idx="104">
                  <c:v>292.38069999999999</c:v>
                </c:pt>
                <c:pt idx="105">
                  <c:v>292.33069999999969</c:v>
                </c:pt>
                <c:pt idx="106">
                  <c:v>292.28069999999963</c:v>
                </c:pt>
                <c:pt idx="107">
                  <c:v>292.23069999999899</c:v>
                </c:pt>
                <c:pt idx="108">
                  <c:v>292.1807</c:v>
                </c:pt>
                <c:pt idx="109">
                  <c:v>292.13069999999999</c:v>
                </c:pt>
                <c:pt idx="110">
                  <c:v>292.08069999999969</c:v>
                </c:pt>
                <c:pt idx="111">
                  <c:v>292.03069999999963</c:v>
                </c:pt>
                <c:pt idx="112">
                  <c:v>291.98069999999899</c:v>
                </c:pt>
                <c:pt idx="113">
                  <c:v>291.93069999999869</c:v>
                </c:pt>
                <c:pt idx="114">
                  <c:v>291.88069999999999</c:v>
                </c:pt>
                <c:pt idx="115">
                  <c:v>291.83069999999969</c:v>
                </c:pt>
                <c:pt idx="116">
                  <c:v>291.78069999999963</c:v>
                </c:pt>
                <c:pt idx="117">
                  <c:v>291.73069999999899</c:v>
                </c:pt>
                <c:pt idx="118">
                  <c:v>291.6807</c:v>
                </c:pt>
                <c:pt idx="119">
                  <c:v>291.63069999999999</c:v>
                </c:pt>
                <c:pt idx="120">
                  <c:v>291.58069999999969</c:v>
                </c:pt>
                <c:pt idx="121">
                  <c:v>291.53069999999963</c:v>
                </c:pt>
                <c:pt idx="122">
                  <c:v>291.48069999999899</c:v>
                </c:pt>
                <c:pt idx="123">
                  <c:v>291.43069999999869</c:v>
                </c:pt>
                <c:pt idx="124">
                  <c:v>291.38069999999999</c:v>
                </c:pt>
                <c:pt idx="125">
                  <c:v>291.33069999999969</c:v>
                </c:pt>
                <c:pt idx="126">
                  <c:v>291.28069999999963</c:v>
                </c:pt>
                <c:pt idx="127">
                  <c:v>291.23069999999899</c:v>
                </c:pt>
                <c:pt idx="128">
                  <c:v>291.1807</c:v>
                </c:pt>
                <c:pt idx="129">
                  <c:v>291.13069999999999</c:v>
                </c:pt>
                <c:pt idx="130">
                  <c:v>291.08069999999969</c:v>
                </c:pt>
                <c:pt idx="131">
                  <c:v>291.03069999999963</c:v>
                </c:pt>
                <c:pt idx="132">
                  <c:v>290.98069999999899</c:v>
                </c:pt>
                <c:pt idx="133">
                  <c:v>290.93069999999869</c:v>
                </c:pt>
                <c:pt idx="134">
                  <c:v>290.88069999999999</c:v>
                </c:pt>
                <c:pt idx="135">
                  <c:v>290.83069999999969</c:v>
                </c:pt>
                <c:pt idx="136">
                  <c:v>290.78069999999963</c:v>
                </c:pt>
                <c:pt idx="137">
                  <c:v>290.73069999999899</c:v>
                </c:pt>
                <c:pt idx="138">
                  <c:v>290.6807</c:v>
                </c:pt>
                <c:pt idx="139">
                  <c:v>290.63069999999999</c:v>
                </c:pt>
                <c:pt idx="140">
                  <c:v>290.58069999999969</c:v>
                </c:pt>
                <c:pt idx="141">
                  <c:v>290.53069999999963</c:v>
                </c:pt>
                <c:pt idx="142">
                  <c:v>290.48069999999899</c:v>
                </c:pt>
                <c:pt idx="143">
                  <c:v>290.43069999999869</c:v>
                </c:pt>
                <c:pt idx="144">
                  <c:v>290.38069999999999</c:v>
                </c:pt>
                <c:pt idx="145">
                  <c:v>290.33069999999969</c:v>
                </c:pt>
                <c:pt idx="146">
                  <c:v>290.28069999999963</c:v>
                </c:pt>
                <c:pt idx="147">
                  <c:v>290.23069999999899</c:v>
                </c:pt>
                <c:pt idx="148">
                  <c:v>290.1807</c:v>
                </c:pt>
                <c:pt idx="149">
                  <c:v>290.13069999999999</c:v>
                </c:pt>
                <c:pt idx="150">
                  <c:v>290.08069999999969</c:v>
                </c:pt>
                <c:pt idx="151">
                  <c:v>290.03069999999963</c:v>
                </c:pt>
                <c:pt idx="152">
                  <c:v>289.98069999999899</c:v>
                </c:pt>
                <c:pt idx="153">
                  <c:v>289.93069999999869</c:v>
                </c:pt>
                <c:pt idx="154">
                  <c:v>289.88069999999999</c:v>
                </c:pt>
                <c:pt idx="155">
                  <c:v>289.83069999999969</c:v>
                </c:pt>
                <c:pt idx="156">
                  <c:v>289.78069999999963</c:v>
                </c:pt>
                <c:pt idx="157">
                  <c:v>289.73069999999899</c:v>
                </c:pt>
                <c:pt idx="158">
                  <c:v>289.6807</c:v>
                </c:pt>
                <c:pt idx="159">
                  <c:v>289.63069999999999</c:v>
                </c:pt>
                <c:pt idx="160">
                  <c:v>289.58069999999969</c:v>
                </c:pt>
                <c:pt idx="161">
                  <c:v>289.53069999999963</c:v>
                </c:pt>
                <c:pt idx="162">
                  <c:v>289.48069999999899</c:v>
                </c:pt>
                <c:pt idx="163">
                  <c:v>289.43069999999869</c:v>
                </c:pt>
                <c:pt idx="164">
                  <c:v>289.38069999999999</c:v>
                </c:pt>
                <c:pt idx="165">
                  <c:v>289.33069999999969</c:v>
                </c:pt>
                <c:pt idx="166">
                  <c:v>289.28069999999963</c:v>
                </c:pt>
                <c:pt idx="167">
                  <c:v>289.23069999999899</c:v>
                </c:pt>
                <c:pt idx="168">
                  <c:v>289.1807</c:v>
                </c:pt>
                <c:pt idx="169">
                  <c:v>289.13069999999999</c:v>
                </c:pt>
                <c:pt idx="170">
                  <c:v>289.08069999999969</c:v>
                </c:pt>
                <c:pt idx="171">
                  <c:v>289.03069999999963</c:v>
                </c:pt>
                <c:pt idx="172">
                  <c:v>288.98069999999899</c:v>
                </c:pt>
                <c:pt idx="173">
                  <c:v>288.93069999999869</c:v>
                </c:pt>
                <c:pt idx="174">
                  <c:v>288.88069999999999</c:v>
                </c:pt>
                <c:pt idx="175">
                  <c:v>288.83069999999969</c:v>
                </c:pt>
                <c:pt idx="176">
                  <c:v>288.78069999999963</c:v>
                </c:pt>
                <c:pt idx="177">
                  <c:v>288.73069999999899</c:v>
                </c:pt>
                <c:pt idx="178">
                  <c:v>288.6807</c:v>
                </c:pt>
                <c:pt idx="179">
                  <c:v>288.63069999999999</c:v>
                </c:pt>
                <c:pt idx="180">
                  <c:v>288.58069999999969</c:v>
                </c:pt>
                <c:pt idx="181">
                  <c:v>288.53069999999963</c:v>
                </c:pt>
                <c:pt idx="182">
                  <c:v>288.48069999999899</c:v>
                </c:pt>
                <c:pt idx="183">
                  <c:v>288.43069999999869</c:v>
                </c:pt>
                <c:pt idx="184">
                  <c:v>288.38069999999999</c:v>
                </c:pt>
                <c:pt idx="185">
                  <c:v>288.33069999999969</c:v>
                </c:pt>
                <c:pt idx="186">
                  <c:v>288.28069999999963</c:v>
                </c:pt>
                <c:pt idx="187">
                  <c:v>288.23069999999899</c:v>
                </c:pt>
                <c:pt idx="188">
                  <c:v>288.1807</c:v>
                </c:pt>
                <c:pt idx="189">
                  <c:v>288.13069999999999</c:v>
                </c:pt>
                <c:pt idx="190">
                  <c:v>288.08069999999969</c:v>
                </c:pt>
                <c:pt idx="191">
                  <c:v>288.03069999999963</c:v>
                </c:pt>
                <c:pt idx="192">
                  <c:v>287.98069999999899</c:v>
                </c:pt>
                <c:pt idx="193">
                  <c:v>287.93069999999869</c:v>
                </c:pt>
                <c:pt idx="194">
                  <c:v>287.88069999999999</c:v>
                </c:pt>
                <c:pt idx="195">
                  <c:v>287.83069999999969</c:v>
                </c:pt>
                <c:pt idx="196">
                  <c:v>287.78069999999963</c:v>
                </c:pt>
                <c:pt idx="197">
                  <c:v>287.73069999999899</c:v>
                </c:pt>
                <c:pt idx="198">
                  <c:v>287.6807</c:v>
                </c:pt>
                <c:pt idx="199">
                  <c:v>287.63069999999999</c:v>
                </c:pt>
                <c:pt idx="200">
                  <c:v>287.58069999999969</c:v>
                </c:pt>
                <c:pt idx="201">
                  <c:v>287.53069999999963</c:v>
                </c:pt>
                <c:pt idx="202">
                  <c:v>287.48069999999899</c:v>
                </c:pt>
                <c:pt idx="203">
                  <c:v>287.43069999999869</c:v>
                </c:pt>
                <c:pt idx="204">
                  <c:v>287.38069999999999</c:v>
                </c:pt>
                <c:pt idx="205">
                  <c:v>287.33069999999969</c:v>
                </c:pt>
                <c:pt idx="206">
                  <c:v>287.28069999999963</c:v>
                </c:pt>
                <c:pt idx="207">
                  <c:v>287.23069999999899</c:v>
                </c:pt>
                <c:pt idx="208">
                  <c:v>287.1807</c:v>
                </c:pt>
                <c:pt idx="209">
                  <c:v>287.13069999999999</c:v>
                </c:pt>
                <c:pt idx="210">
                  <c:v>287.08069999999969</c:v>
                </c:pt>
                <c:pt idx="211">
                  <c:v>287.03069999999963</c:v>
                </c:pt>
                <c:pt idx="212">
                  <c:v>286.98069999999899</c:v>
                </c:pt>
                <c:pt idx="213">
                  <c:v>286.93069999999869</c:v>
                </c:pt>
                <c:pt idx="214">
                  <c:v>286.88069999999999</c:v>
                </c:pt>
                <c:pt idx="215">
                  <c:v>286.83069999999969</c:v>
                </c:pt>
                <c:pt idx="216">
                  <c:v>286.78069999999963</c:v>
                </c:pt>
                <c:pt idx="217">
                  <c:v>286.73069999999899</c:v>
                </c:pt>
                <c:pt idx="218">
                  <c:v>286.6807</c:v>
                </c:pt>
                <c:pt idx="219">
                  <c:v>286.63069999999999</c:v>
                </c:pt>
                <c:pt idx="220">
                  <c:v>286.58069999999969</c:v>
                </c:pt>
                <c:pt idx="221">
                  <c:v>286.53069999999963</c:v>
                </c:pt>
                <c:pt idx="222">
                  <c:v>286.48069999999899</c:v>
                </c:pt>
                <c:pt idx="223">
                  <c:v>286.43069999999869</c:v>
                </c:pt>
                <c:pt idx="224">
                  <c:v>286.38069999999999</c:v>
                </c:pt>
                <c:pt idx="225">
                  <c:v>286.33069999999969</c:v>
                </c:pt>
                <c:pt idx="226">
                  <c:v>286.28069999999963</c:v>
                </c:pt>
                <c:pt idx="227">
                  <c:v>286.23069999999899</c:v>
                </c:pt>
                <c:pt idx="228">
                  <c:v>286.1807</c:v>
                </c:pt>
                <c:pt idx="229">
                  <c:v>286.13069999999999</c:v>
                </c:pt>
                <c:pt idx="230">
                  <c:v>286.08069999999969</c:v>
                </c:pt>
                <c:pt idx="231">
                  <c:v>286.03069999999963</c:v>
                </c:pt>
                <c:pt idx="232">
                  <c:v>285.98069999999899</c:v>
                </c:pt>
                <c:pt idx="233">
                  <c:v>285.93069999999869</c:v>
                </c:pt>
                <c:pt idx="234">
                  <c:v>285.88069999999999</c:v>
                </c:pt>
                <c:pt idx="235">
                  <c:v>285.83069999999969</c:v>
                </c:pt>
                <c:pt idx="236">
                  <c:v>285.78069999999963</c:v>
                </c:pt>
                <c:pt idx="237">
                  <c:v>285.73069999999899</c:v>
                </c:pt>
                <c:pt idx="238">
                  <c:v>285.6807</c:v>
                </c:pt>
                <c:pt idx="239">
                  <c:v>285.63069999999999</c:v>
                </c:pt>
                <c:pt idx="240">
                  <c:v>285.58069999999969</c:v>
                </c:pt>
                <c:pt idx="241">
                  <c:v>285.53069999999963</c:v>
                </c:pt>
                <c:pt idx="242">
                  <c:v>285.48069999999899</c:v>
                </c:pt>
                <c:pt idx="243">
                  <c:v>285.43069999999869</c:v>
                </c:pt>
                <c:pt idx="244">
                  <c:v>285.38069999999999</c:v>
                </c:pt>
                <c:pt idx="245">
                  <c:v>285.33069999999969</c:v>
                </c:pt>
                <c:pt idx="246">
                  <c:v>285.28069999999963</c:v>
                </c:pt>
                <c:pt idx="247">
                  <c:v>285.23069999999899</c:v>
                </c:pt>
                <c:pt idx="248">
                  <c:v>285.1807</c:v>
                </c:pt>
                <c:pt idx="249">
                  <c:v>285.13069999999999</c:v>
                </c:pt>
                <c:pt idx="250">
                  <c:v>285.08069999999969</c:v>
                </c:pt>
                <c:pt idx="251">
                  <c:v>285.03069999999963</c:v>
                </c:pt>
                <c:pt idx="252">
                  <c:v>284.98069999999899</c:v>
                </c:pt>
                <c:pt idx="253">
                  <c:v>284.93069999999869</c:v>
                </c:pt>
                <c:pt idx="254">
                  <c:v>284.88069999999999</c:v>
                </c:pt>
                <c:pt idx="255">
                  <c:v>284.83069999999969</c:v>
                </c:pt>
                <c:pt idx="256">
                  <c:v>284.78069999999963</c:v>
                </c:pt>
                <c:pt idx="257">
                  <c:v>284.73069999999899</c:v>
                </c:pt>
                <c:pt idx="258">
                  <c:v>284.6807</c:v>
                </c:pt>
                <c:pt idx="259">
                  <c:v>284.63069999999999</c:v>
                </c:pt>
                <c:pt idx="260">
                  <c:v>284.58069999999969</c:v>
                </c:pt>
                <c:pt idx="261">
                  <c:v>284.53069999999963</c:v>
                </c:pt>
                <c:pt idx="262">
                  <c:v>284.48069999999899</c:v>
                </c:pt>
                <c:pt idx="263">
                  <c:v>284.43069999999869</c:v>
                </c:pt>
                <c:pt idx="264">
                  <c:v>284.38069999999999</c:v>
                </c:pt>
                <c:pt idx="265">
                  <c:v>284.33069999999969</c:v>
                </c:pt>
                <c:pt idx="266">
                  <c:v>284.28069999999963</c:v>
                </c:pt>
                <c:pt idx="267">
                  <c:v>284.23069999999899</c:v>
                </c:pt>
                <c:pt idx="268">
                  <c:v>284.1807</c:v>
                </c:pt>
                <c:pt idx="269">
                  <c:v>284.13069999999999</c:v>
                </c:pt>
                <c:pt idx="270">
                  <c:v>284.08069999999969</c:v>
                </c:pt>
                <c:pt idx="271">
                  <c:v>284.03069999999963</c:v>
                </c:pt>
                <c:pt idx="272">
                  <c:v>283.98069999999899</c:v>
                </c:pt>
                <c:pt idx="273">
                  <c:v>283.93069999999869</c:v>
                </c:pt>
                <c:pt idx="274">
                  <c:v>283.88069999999999</c:v>
                </c:pt>
                <c:pt idx="275">
                  <c:v>283.83069999999969</c:v>
                </c:pt>
                <c:pt idx="276">
                  <c:v>283.78069999999963</c:v>
                </c:pt>
                <c:pt idx="277">
                  <c:v>283.73069999999899</c:v>
                </c:pt>
                <c:pt idx="278">
                  <c:v>283.6807</c:v>
                </c:pt>
                <c:pt idx="279">
                  <c:v>283.63069999999999</c:v>
                </c:pt>
                <c:pt idx="280">
                  <c:v>283.58069999999969</c:v>
                </c:pt>
                <c:pt idx="281">
                  <c:v>283.53069999999963</c:v>
                </c:pt>
                <c:pt idx="282">
                  <c:v>283.48069999999899</c:v>
                </c:pt>
                <c:pt idx="283">
                  <c:v>283.43069999999869</c:v>
                </c:pt>
                <c:pt idx="284">
                  <c:v>283.38069999999999</c:v>
                </c:pt>
                <c:pt idx="285">
                  <c:v>283.33069999999969</c:v>
                </c:pt>
                <c:pt idx="286">
                  <c:v>283.28069999999963</c:v>
                </c:pt>
                <c:pt idx="287">
                  <c:v>283.23069999999899</c:v>
                </c:pt>
                <c:pt idx="288">
                  <c:v>283.1807</c:v>
                </c:pt>
                <c:pt idx="289">
                  <c:v>283.13069999999999</c:v>
                </c:pt>
                <c:pt idx="290">
                  <c:v>283.08069999999969</c:v>
                </c:pt>
                <c:pt idx="291">
                  <c:v>283.03069999999963</c:v>
                </c:pt>
                <c:pt idx="292">
                  <c:v>282.98069999999899</c:v>
                </c:pt>
                <c:pt idx="293">
                  <c:v>282.93069999999869</c:v>
                </c:pt>
                <c:pt idx="294">
                  <c:v>282.88069999999999</c:v>
                </c:pt>
                <c:pt idx="295">
                  <c:v>282.83069999999969</c:v>
                </c:pt>
                <c:pt idx="296">
                  <c:v>282.78069999999963</c:v>
                </c:pt>
                <c:pt idx="297">
                  <c:v>282.73069999999899</c:v>
                </c:pt>
                <c:pt idx="298">
                  <c:v>282.6807</c:v>
                </c:pt>
                <c:pt idx="299">
                  <c:v>282.63069999999999</c:v>
                </c:pt>
                <c:pt idx="300">
                  <c:v>282.58069999999969</c:v>
                </c:pt>
                <c:pt idx="301">
                  <c:v>282.53069999999963</c:v>
                </c:pt>
                <c:pt idx="302">
                  <c:v>282.48069999999899</c:v>
                </c:pt>
                <c:pt idx="303">
                  <c:v>282.43069999999869</c:v>
                </c:pt>
                <c:pt idx="304">
                  <c:v>282.38069999999999</c:v>
                </c:pt>
                <c:pt idx="305">
                  <c:v>282.33069999999969</c:v>
                </c:pt>
                <c:pt idx="306">
                  <c:v>282.28069999999963</c:v>
                </c:pt>
                <c:pt idx="307">
                  <c:v>282.23069999999899</c:v>
                </c:pt>
                <c:pt idx="308">
                  <c:v>282.1807</c:v>
                </c:pt>
                <c:pt idx="309">
                  <c:v>282.13069999999999</c:v>
                </c:pt>
                <c:pt idx="310">
                  <c:v>282.08069999999969</c:v>
                </c:pt>
                <c:pt idx="311">
                  <c:v>282.03069999999963</c:v>
                </c:pt>
                <c:pt idx="312">
                  <c:v>281.98069999999899</c:v>
                </c:pt>
                <c:pt idx="313">
                  <c:v>281.93069999999869</c:v>
                </c:pt>
                <c:pt idx="314">
                  <c:v>281.88069999999999</c:v>
                </c:pt>
                <c:pt idx="315">
                  <c:v>281.83069999999969</c:v>
                </c:pt>
                <c:pt idx="316">
                  <c:v>281.78069999999963</c:v>
                </c:pt>
                <c:pt idx="317">
                  <c:v>281.73069999999899</c:v>
                </c:pt>
                <c:pt idx="318">
                  <c:v>281.6807</c:v>
                </c:pt>
                <c:pt idx="319">
                  <c:v>281.63069999999999</c:v>
                </c:pt>
                <c:pt idx="320">
                  <c:v>281.58069999999969</c:v>
                </c:pt>
                <c:pt idx="321">
                  <c:v>281.53069999999963</c:v>
                </c:pt>
                <c:pt idx="322">
                  <c:v>281.48069999999899</c:v>
                </c:pt>
                <c:pt idx="323">
                  <c:v>281.43069999999869</c:v>
                </c:pt>
                <c:pt idx="324">
                  <c:v>281.38069999999999</c:v>
                </c:pt>
                <c:pt idx="325">
                  <c:v>281.33069999999969</c:v>
                </c:pt>
                <c:pt idx="326">
                  <c:v>281.28069999999963</c:v>
                </c:pt>
                <c:pt idx="327">
                  <c:v>281.23069999999899</c:v>
                </c:pt>
                <c:pt idx="328">
                  <c:v>281.1807</c:v>
                </c:pt>
                <c:pt idx="329">
                  <c:v>281.13069999999999</c:v>
                </c:pt>
                <c:pt idx="330">
                  <c:v>281.08069999999969</c:v>
                </c:pt>
                <c:pt idx="331">
                  <c:v>281.03069999999963</c:v>
                </c:pt>
                <c:pt idx="332">
                  <c:v>280.98069999999899</c:v>
                </c:pt>
                <c:pt idx="333">
                  <c:v>280.93069999999869</c:v>
                </c:pt>
                <c:pt idx="334">
                  <c:v>280.88069999999999</c:v>
                </c:pt>
                <c:pt idx="335">
                  <c:v>280.83069999999969</c:v>
                </c:pt>
                <c:pt idx="336">
                  <c:v>280.78069999999963</c:v>
                </c:pt>
                <c:pt idx="337">
                  <c:v>280.73069999999899</c:v>
                </c:pt>
                <c:pt idx="338">
                  <c:v>280.6807</c:v>
                </c:pt>
                <c:pt idx="339">
                  <c:v>280.63069999999999</c:v>
                </c:pt>
                <c:pt idx="340">
                  <c:v>280.58069999999969</c:v>
                </c:pt>
                <c:pt idx="341">
                  <c:v>280.53069999999963</c:v>
                </c:pt>
                <c:pt idx="342">
                  <c:v>280.48069999999899</c:v>
                </c:pt>
                <c:pt idx="343">
                  <c:v>280.43069999999869</c:v>
                </c:pt>
                <c:pt idx="344">
                  <c:v>280.38069999999999</c:v>
                </c:pt>
                <c:pt idx="345">
                  <c:v>280.33069999999969</c:v>
                </c:pt>
                <c:pt idx="346">
                  <c:v>280.28069999999963</c:v>
                </c:pt>
                <c:pt idx="347">
                  <c:v>280.23069999999899</c:v>
                </c:pt>
                <c:pt idx="348">
                  <c:v>280.1807</c:v>
                </c:pt>
                <c:pt idx="349">
                  <c:v>280.13069999999999</c:v>
                </c:pt>
                <c:pt idx="350">
                  <c:v>280.08069999999969</c:v>
                </c:pt>
                <c:pt idx="351">
                  <c:v>280.03069999999963</c:v>
                </c:pt>
                <c:pt idx="352">
                  <c:v>279.98069999999899</c:v>
                </c:pt>
                <c:pt idx="353">
                  <c:v>279.93069999999869</c:v>
                </c:pt>
                <c:pt idx="354">
                  <c:v>279.88069999999999</c:v>
                </c:pt>
                <c:pt idx="355">
                  <c:v>279.83069999999969</c:v>
                </c:pt>
                <c:pt idx="356">
                  <c:v>279.78069999999963</c:v>
                </c:pt>
                <c:pt idx="357">
                  <c:v>279.73069999999899</c:v>
                </c:pt>
                <c:pt idx="358">
                  <c:v>279.6807</c:v>
                </c:pt>
                <c:pt idx="359">
                  <c:v>279.63069999999999</c:v>
                </c:pt>
                <c:pt idx="360">
                  <c:v>279.58069999999969</c:v>
                </c:pt>
                <c:pt idx="361">
                  <c:v>279.53069999999963</c:v>
                </c:pt>
                <c:pt idx="362">
                  <c:v>279.48069999999899</c:v>
                </c:pt>
                <c:pt idx="363">
                  <c:v>279.43069999999869</c:v>
                </c:pt>
                <c:pt idx="364">
                  <c:v>279.38069999999999</c:v>
                </c:pt>
                <c:pt idx="365">
                  <c:v>279.33069999999969</c:v>
                </c:pt>
                <c:pt idx="366">
                  <c:v>279.28069999999963</c:v>
                </c:pt>
                <c:pt idx="367">
                  <c:v>279.23069999999899</c:v>
                </c:pt>
                <c:pt idx="368">
                  <c:v>279.1807</c:v>
                </c:pt>
                <c:pt idx="369">
                  <c:v>279.13069999999999</c:v>
                </c:pt>
                <c:pt idx="370">
                  <c:v>279.08069999999969</c:v>
                </c:pt>
                <c:pt idx="371">
                  <c:v>279.03069999999963</c:v>
                </c:pt>
                <c:pt idx="372">
                  <c:v>278.98069999999899</c:v>
                </c:pt>
                <c:pt idx="373">
                  <c:v>278.93069999999869</c:v>
                </c:pt>
                <c:pt idx="374">
                  <c:v>278.88069999999999</c:v>
                </c:pt>
                <c:pt idx="375">
                  <c:v>278.83069999999969</c:v>
                </c:pt>
                <c:pt idx="376">
                  <c:v>278.78069999999963</c:v>
                </c:pt>
                <c:pt idx="377">
                  <c:v>278.73069999999899</c:v>
                </c:pt>
                <c:pt idx="378">
                  <c:v>278.6807</c:v>
                </c:pt>
                <c:pt idx="379">
                  <c:v>278.63069999999999</c:v>
                </c:pt>
                <c:pt idx="380">
                  <c:v>278.58069999999969</c:v>
                </c:pt>
                <c:pt idx="381">
                  <c:v>278.53069999999963</c:v>
                </c:pt>
                <c:pt idx="382">
                  <c:v>278.48069999999899</c:v>
                </c:pt>
                <c:pt idx="383">
                  <c:v>278.43069999999869</c:v>
                </c:pt>
                <c:pt idx="384">
                  <c:v>278.38069999999999</c:v>
                </c:pt>
                <c:pt idx="385">
                  <c:v>278.33069999999969</c:v>
                </c:pt>
                <c:pt idx="386">
                  <c:v>278.28069999999963</c:v>
                </c:pt>
                <c:pt idx="387">
                  <c:v>278.23069999999899</c:v>
                </c:pt>
                <c:pt idx="388">
                  <c:v>278.1807</c:v>
                </c:pt>
                <c:pt idx="389">
                  <c:v>278.13069999999999</c:v>
                </c:pt>
                <c:pt idx="390">
                  <c:v>278.08069999999969</c:v>
                </c:pt>
                <c:pt idx="391">
                  <c:v>278.03069999999963</c:v>
                </c:pt>
                <c:pt idx="392">
                  <c:v>277.98069999999899</c:v>
                </c:pt>
                <c:pt idx="393">
                  <c:v>277.93069999999869</c:v>
                </c:pt>
                <c:pt idx="394">
                  <c:v>277.88069999999999</c:v>
                </c:pt>
                <c:pt idx="395">
                  <c:v>277.83069999999969</c:v>
                </c:pt>
                <c:pt idx="396">
                  <c:v>277.78069999999963</c:v>
                </c:pt>
                <c:pt idx="397">
                  <c:v>277.73069999999899</c:v>
                </c:pt>
                <c:pt idx="398">
                  <c:v>277.6807</c:v>
                </c:pt>
                <c:pt idx="399">
                  <c:v>277.63069999999999</c:v>
                </c:pt>
                <c:pt idx="400">
                  <c:v>277.58069999999969</c:v>
                </c:pt>
              </c:numCache>
            </c:numRef>
          </c:xVal>
          <c:yVal>
            <c:numRef>
              <c:f>'GQD007 XPS '!$K$1928:$K$2328</c:f>
              <c:numCache>
                <c:formatCode>0.00E+00</c:formatCode>
                <c:ptCount val="401"/>
                <c:pt idx="0">
                  <c:v>383.61900000000031</c:v>
                </c:pt>
                <c:pt idx="1">
                  <c:v>358.90480000000002</c:v>
                </c:pt>
                <c:pt idx="2">
                  <c:v>345.90480000000002</c:v>
                </c:pt>
                <c:pt idx="3">
                  <c:v>378.92859999999786</c:v>
                </c:pt>
                <c:pt idx="4">
                  <c:v>379.11900000000031</c:v>
                </c:pt>
                <c:pt idx="5">
                  <c:v>345.64290000000142</c:v>
                </c:pt>
                <c:pt idx="6">
                  <c:v>328.83329999999899</c:v>
                </c:pt>
                <c:pt idx="7">
                  <c:v>349.02379999999869</c:v>
                </c:pt>
                <c:pt idx="8">
                  <c:v>356.33329999999899</c:v>
                </c:pt>
                <c:pt idx="9">
                  <c:v>339.3571</c:v>
                </c:pt>
                <c:pt idx="10">
                  <c:v>339.64290000000142</c:v>
                </c:pt>
                <c:pt idx="11">
                  <c:v>345.40480000000002</c:v>
                </c:pt>
                <c:pt idx="12">
                  <c:v>352.26190000000003</c:v>
                </c:pt>
                <c:pt idx="13">
                  <c:v>336.21429999999964</c:v>
                </c:pt>
                <c:pt idx="14">
                  <c:v>335.88099999999969</c:v>
                </c:pt>
                <c:pt idx="15">
                  <c:v>330.2380999999981</c:v>
                </c:pt>
                <c:pt idx="16">
                  <c:v>345.80950000000001</c:v>
                </c:pt>
                <c:pt idx="17">
                  <c:v>346.07139999999828</c:v>
                </c:pt>
                <c:pt idx="18">
                  <c:v>337.76190000000003</c:v>
                </c:pt>
                <c:pt idx="19">
                  <c:v>310.64290000000142</c:v>
                </c:pt>
                <c:pt idx="20">
                  <c:v>317</c:v>
                </c:pt>
                <c:pt idx="21">
                  <c:v>329.69049999999999</c:v>
                </c:pt>
                <c:pt idx="22">
                  <c:v>329.59519999999816</c:v>
                </c:pt>
                <c:pt idx="23">
                  <c:v>330.52379999999869</c:v>
                </c:pt>
                <c:pt idx="24">
                  <c:v>334.14290000000142</c:v>
                </c:pt>
                <c:pt idx="25">
                  <c:v>337</c:v>
                </c:pt>
                <c:pt idx="26">
                  <c:v>323.78569999999894</c:v>
                </c:pt>
                <c:pt idx="27">
                  <c:v>306.47619999999762</c:v>
                </c:pt>
                <c:pt idx="28">
                  <c:v>308.69049999999999</c:v>
                </c:pt>
                <c:pt idx="29">
                  <c:v>310.14290000000142</c:v>
                </c:pt>
                <c:pt idx="30">
                  <c:v>317.97619999999762</c:v>
                </c:pt>
                <c:pt idx="31">
                  <c:v>327.42859999999786</c:v>
                </c:pt>
                <c:pt idx="32">
                  <c:v>354.07139999999828</c:v>
                </c:pt>
                <c:pt idx="33">
                  <c:v>336.5</c:v>
                </c:pt>
                <c:pt idx="34">
                  <c:v>314.11900000000031</c:v>
                </c:pt>
                <c:pt idx="35">
                  <c:v>308.04759999999999</c:v>
                </c:pt>
                <c:pt idx="36">
                  <c:v>316.02379999999869</c:v>
                </c:pt>
                <c:pt idx="37">
                  <c:v>306.26190000000003</c:v>
                </c:pt>
                <c:pt idx="38">
                  <c:v>306.3571</c:v>
                </c:pt>
                <c:pt idx="39">
                  <c:v>314.95240000000001</c:v>
                </c:pt>
                <c:pt idx="40">
                  <c:v>314.45240000000001</c:v>
                </c:pt>
                <c:pt idx="41">
                  <c:v>297.78569999999894</c:v>
                </c:pt>
                <c:pt idx="42">
                  <c:v>293.69049999999999</c:v>
                </c:pt>
                <c:pt idx="43">
                  <c:v>297.30950000000001</c:v>
                </c:pt>
                <c:pt idx="44">
                  <c:v>286.28569999999894</c:v>
                </c:pt>
                <c:pt idx="45">
                  <c:v>282.90480000000002</c:v>
                </c:pt>
                <c:pt idx="46">
                  <c:v>302.7380999999981</c:v>
                </c:pt>
                <c:pt idx="47">
                  <c:v>313.54759999999999</c:v>
                </c:pt>
                <c:pt idx="48">
                  <c:v>307.30950000000001</c:v>
                </c:pt>
                <c:pt idx="49">
                  <c:v>293.14290000000142</c:v>
                </c:pt>
                <c:pt idx="50">
                  <c:v>294.02379999999869</c:v>
                </c:pt>
                <c:pt idx="51">
                  <c:v>285.95240000000001</c:v>
                </c:pt>
                <c:pt idx="52">
                  <c:v>288.69049999999999</c:v>
                </c:pt>
                <c:pt idx="53">
                  <c:v>279.07139999999828</c:v>
                </c:pt>
                <c:pt idx="54">
                  <c:v>280.64290000000142</c:v>
                </c:pt>
                <c:pt idx="55">
                  <c:v>276.95240000000001</c:v>
                </c:pt>
                <c:pt idx="56">
                  <c:v>277.40480000000002</c:v>
                </c:pt>
                <c:pt idx="57">
                  <c:v>280.71429999999964</c:v>
                </c:pt>
                <c:pt idx="58">
                  <c:v>287.21429999999964</c:v>
                </c:pt>
                <c:pt idx="59">
                  <c:v>285.3571</c:v>
                </c:pt>
                <c:pt idx="60">
                  <c:v>273.26190000000003</c:v>
                </c:pt>
                <c:pt idx="61">
                  <c:v>268</c:v>
                </c:pt>
                <c:pt idx="62">
                  <c:v>259.66669999999999</c:v>
                </c:pt>
                <c:pt idx="63">
                  <c:v>270.59519999999816</c:v>
                </c:pt>
                <c:pt idx="64">
                  <c:v>274.07139999999828</c:v>
                </c:pt>
                <c:pt idx="65">
                  <c:v>273.02379999999869</c:v>
                </c:pt>
                <c:pt idx="66">
                  <c:v>251.69050000000001</c:v>
                </c:pt>
                <c:pt idx="67">
                  <c:v>243.35710000000071</c:v>
                </c:pt>
                <c:pt idx="68">
                  <c:v>253.88100000000065</c:v>
                </c:pt>
                <c:pt idx="69">
                  <c:v>257.02379999999869</c:v>
                </c:pt>
                <c:pt idx="70">
                  <c:v>256.47619999999762</c:v>
                </c:pt>
                <c:pt idx="71">
                  <c:v>255.19050000000001</c:v>
                </c:pt>
                <c:pt idx="72">
                  <c:v>271.09519999999816</c:v>
                </c:pt>
                <c:pt idx="73">
                  <c:v>269.40480000000002</c:v>
                </c:pt>
                <c:pt idx="74">
                  <c:v>270.52379999999869</c:v>
                </c:pt>
                <c:pt idx="75">
                  <c:v>276</c:v>
                </c:pt>
                <c:pt idx="76">
                  <c:v>281.7380999999981</c:v>
                </c:pt>
                <c:pt idx="77">
                  <c:v>264</c:v>
                </c:pt>
                <c:pt idx="78">
                  <c:v>248.16669999999999</c:v>
                </c:pt>
                <c:pt idx="79">
                  <c:v>251.30949999999999</c:v>
                </c:pt>
                <c:pt idx="80">
                  <c:v>264.40480000000002</c:v>
                </c:pt>
                <c:pt idx="81">
                  <c:v>262.97619999999762</c:v>
                </c:pt>
                <c:pt idx="82">
                  <c:v>250.92860000000007</c:v>
                </c:pt>
                <c:pt idx="83">
                  <c:v>246.54759999999999</c:v>
                </c:pt>
                <c:pt idx="84">
                  <c:v>239.83330000000001</c:v>
                </c:pt>
                <c:pt idx="85">
                  <c:v>251.97620000000001</c:v>
                </c:pt>
                <c:pt idx="86">
                  <c:v>266.21429999999964</c:v>
                </c:pt>
                <c:pt idx="87">
                  <c:v>269.52379999999869</c:v>
                </c:pt>
                <c:pt idx="88">
                  <c:v>259.88099999999969</c:v>
                </c:pt>
                <c:pt idx="89">
                  <c:v>259.97619999999762</c:v>
                </c:pt>
                <c:pt idx="90">
                  <c:v>266.14290000000142</c:v>
                </c:pt>
                <c:pt idx="91">
                  <c:v>253.35710000000071</c:v>
                </c:pt>
                <c:pt idx="92">
                  <c:v>252.2619</c:v>
                </c:pt>
                <c:pt idx="93">
                  <c:v>270.3571</c:v>
                </c:pt>
                <c:pt idx="94">
                  <c:v>282.97619999999762</c:v>
                </c:pt>
                <c:pt idx="95">
                  <c:v>271.07139999999828</c:v>
                </c:pt>
                <c:pt idx="96">
                  <c:v>268.69049999999999</c:v>
                </c:pt>
                <c:pt idx="97">
                  <c:v>272.40480000000002</c:v>
                </c:pt>
                <c:pt idx="98">
                  <c:v>275.69049999999999</c:v>
                </c:pt>
                <c:pt idx="99">
                  <c:v>286.21429999999964</c:v>
                </c:pt>
                <c:pt idx="100">
                  <c:v>287</c:v>
                </c:pt>
                <c:pt idx="101">
                  <c:v>282.83329999999899</c:v>
                </c:pt>
                <c:pt idx="102">
                  <c:v>271.64290000000142</c:v>
                </c:pt>
                <c:pt idx="103">
                  <c:v>267.45240000000001</c:v>
                </c:pt>
                <c:pt idx="104">
                  <c:v>261.78569999999894</c:v>
                </c:pt>
                <c:pt idx="105">
                  <c:v>258.66669999999999</c:v>
                </c:pt>
                <c:pt idx="106">
                  <c:v>253.35710000000071</c:v>
                </c:pt>
                <c:pt idx="107">
                  <c:v>254.04759999999999</c:v>
                </c:pt>
                <c:pt idx="108">
                  <c:v>272.19049999999999</c:v>
                </c:pt>
                <c:pt idx="109">
                  <c:v>290.71429999999964</c:v>
                </c:pt>
                <c:pt idx="110">
                  <c:v>293</c:v>
                </c:pt>
                <c:pt idx="111">
                  <c:v>276.8571</c:v>
                </c:pt>
                <c:pt idx="112">
                  <c:v>270.92859999999786</c:v>
                </c:pt>
                <c:pt idx="113">
                  <c:v>261.11900000000031</c:v>
                </c:pt>
                <c:pt idx="114">
                  <c:v>280.28569999999894</c:v>
                </c:pt>
                <c:pt idx="115">
                  <c:v>278.88099999999969</c:v>
                </c:pt>
                <c:pt idx="116">
                  <c:v>283.26190000000003</c:v>
                </c:pt>
                <c:pt idx="117">
                  <c:v>267.02379999999869</c:v>
                </c:pt>
                <c:pt idx="118">
                  <c:v>274.57139999999828</c:v>
                </c:pt>
                <c:pt idx="119">
                  <c:v>288.5</c:v>
                </c:pt>
                <c:pt idx="120">
                  <c:v>307.09519999999816</c:v>
                </c:pt>
                <c:pt idx="121">
                  <c:v>312.59519999999816</c:v>
                </c:pt>
                <c:pt idx="122">
                  <c:v>291.28569999999894</c:v>
                </c:pt>
                <c:pt idx="123">
                  <c:v>285.54759999999999</c:v>
                </c:pt>
                <c:pt idx="124">
                  <c:v>298.97619999999762</c:v>
                </c:pt>
                <c:pt idx="125">
                  <c:v>289.5</c:v>
                </c:pt>
                <c:pt idx="126">
                  <c:v>278.97619999999762</c:v>
                </c:pt>
                <c:pt idx="127">
                  <c:v>286.02379999999869</c:v>
                </c:pt>
                <c:pt idx="128">
                  <c:v>320.8571</c:v>
                </c:pt>
                <c:pt idx="129">
                  <c:v>312.95240000000001</c:v>
                </c:pt>
                <c:pt idx="130">
                  <c:v>306.16669999999999</c:v>
                </c:pt>
                <c:pt idx="131">
                  <c:v>298.7380999999981</c:v>
                </c:pt>
                <c:pt idx="132">
                  <c:v>304.52379999999869</c:v>
                </c:pt>
                <c:pt idx="133">
                  <c:v>308.21429999999964</c:v>
                </c:pt>
                <c:pt idx="134">
                  <c:v>313.14290000000142</c:v>
                </c:pt>
                <c:pt idx="135">
                  <c:v>330.19049999999999</c:v>
                </c:pt>
                <c:pt idx="136">
                  <c:v>335.95240000000001</c:v>
                </c:pt>
                <c:pt idx="137">
                  <c:v>334.78569999999894</c:v>
                </c:pt>
                <c:pt idx="138">
                  <c:v>332.47619999999762</c:v>
                </c:pt>
                <c:pt idx="139">
                  <c:v>331.90480000000002</c:v>
                </c:pt>
                <c:pt idx="140">
                  <c:v>343.61900000000031</c:v>
                </c:pt>
                <c:pt idx="141">
                  <c:v>362.57139999999828</c:v>
                </c:pt>
                <c:pt idx="142">
                  <c:v>368.38099999999969</c:v>
                </c:pt>
                <c:pt idx="143">
                  <c:v>356.47619999999762</c:v>
                </c:pt>
                <c:pt idx="144">
                  <c:v>352.88099999999969</c:v>
                </c:pt>
                <c:pt idx="145">
                  <c:v>381.14290000000142</c:v>
                </c:pt>
                <c:pt idx="146">
                  <c:v>394.45240000000001</c:v>
                </c:pt>
                <c:pt idx="147">
                  <c:v>397.8571</c:v>
                </c:pt>
                <c:pt idx="148">
                  <c:v>395.28569999999894</c:v>
                </c:pt>
                <c:pt idx="149">
                  <c:v>414.64290000000142</c:v>
                </c:pt>
                <c:pt idx="150">
                  <c:v>435.14290000000142</c:v>
                </c:pt>
                <c:pt idx="151">
                  <c:v>456.95240000000001</c:v>
                </c:pt>
                <c:pt idx="152">
                  <c:v>486.09519999999816</c:v>
                </c:pt>
                <c:pt idx="153">
                  <c:v>505.95240000000001</c:v>
                </c:pt>
                <c:pt idx="154">
                  <c:v>516.40480000000002</c:v>
                </c:pt>
                <c:pt idx="155">
                  <c:v>519.09519999999998</c:v>
                </c:pt>
                <c:pt idx="156">
                  <c:v>542.28570000000332</c:v>
                </c:pt>
                <c:pt idx="157">
                  <c:v>590.21429999999998</c:v>
                </c:pt>
                <c:pt idx="158">
                  <c:v>639.40480000000002</c:v>
                </c:pt>
                <c:pt idx="159">
                  <c:v>685.57140000000004</c:v>
                </c:pt>
                <c:pt idx="160">
                  <c:v>728.92859999999996</c:v>
                </c:pt>
                <c:pt idx="161">
                  <c:v>774.30949999999996</c:v>
                </c:pt>
                <c:pt idx="162">
                  <c:v>801.47619999999949</c:v>
                </c:pt>
                <c:pt idx="163">
                  <c:v>818.23810000000003</c:v>
                </c:pt>
                <c:pt idx="164">
                  <c:v>853.23810000000003</c:v>
                </c:pt>
                <c:pt idx="165">
                  <c:v>909.66669999999749</c:v>
                </c:pt>
                <c:pt idx="166">
                  <c:v>954.54759999999749</c:v>
                </c:pt>
                <c:pt idx="167">
                  <c:v>970.54759999999749</c:v>
                </c:pt>
                <c:pt idx="168">
                  <c:v>1001</c:v>
                </c:pt>
                <c:pt idx="169">
                  <c:v>1052.7619999999999</c:v>
                </c:pt>
                <c:pt idx="170">
                  <c:v>1105.4290000000001</c:v>
                </c:pt>
                <c:pt idx="171">
                  <c:v>1120.6899999999998</c:v>
                </c:pt>
                <c:pt idx="172">
                  <c:v>1121</c:v>
                </c:pt>
                <c:pt idx="173">
                  <c:v>1122.6429999999998</c:v>
                </c:pt>
                <c:pt idx="174">
                  <c:v>1159.3329999999999</c:v>
                </c:pt>
                <c:pt idx="175">
                  <c:v>1186.6429999999998</c:v>
                </c:pt>
                <c:pt idx="176">
                  <c:v>1184.81</c:v>
                </c:pt>
                <c:pt idx="177">
                  <c:v>1163.3329999999999</c:v>
                </c:pt>
                <c:pt idx="178">
                  <c:v>1153.8809999999999</c:v>
                </c:pt>
                <c:pt idx="179">
                  <c:v>1123</c:v>
                </c:pt>
                <c:pt idx="180">
                  <c:v>1093.7380000000001</c:v>
                </c:pt>
                <c:pt idx="181">
                  <c:v>1050</c:v>
                </c:pt>
                <c:pt idx="182">
                  <c:v>1036.857</c:v>
                </c:pt>
                <c:pt idx="183">
                  <c:v>1038.2860000000001</c:v>
                </c:pt>
                <c:pt idx="184">
                  <c:v>1046.1899999999998</c:v>
                </c:pt>
                <c:pt idx="185">
                  <c:v>992.69050000000004</c:v>
                </c:pt>
                <c:pt idx="186">
                  <c:v>937.42859999999996</c:v>
                </c:pt>
                <c:pt idx="187">
                  <c:v>928.35709999999642</c:v>
                </c:pt>
                <c:pt idx="188">
                  <c:v>938.88099999999997</c:v>
                </c:pt>
                <c:pt idx="189">
                  <c:v>914.19050000000004</c:v>
                </c:pt>
                <c:pt idx="190">
                  <c:v>886.04759999999749</c:v>
                </c:pt>
                <c:pt idx="191">
                  <c:v>858.47619999999949</c:v>
                </c:pt>
                <c:pt idx="192">
                  <c:v>878.40480000000002</c:v>
                </c:pt>
                <c:pt idx="193">
                  <c:v>893.59519999999998</c:v>
                </c:pt>
                <c:pt idx="194">
                  <c:v>884.5</c:v>
                </c:pt>
                <c:pt idx="195">
                  <c:v>839.92859999999996</c:v>
                </c:pt>
                <c:pt idx="196">
                  <c:v>845.09519999999998</c:v>
                </c:pt>
                <c:pt idx="197">
                  <c:v>891.16669999999749</c:v>
                </c:pt>
                <c:pt idx="198">
                  <c:v>919.85709999999642</c:v>
                </c:pt>
                <c:pt idx="199">
                  <c:v>932.71429999999998</c:v>
                </c:pt>
                <c:pt idx="200">
                  <c:v>941.88099999999997</c:v>
                </c:pt>
                <c:pt idx="201">
                  <c:v>983.97619999999949</c:v>
                </c:pt>
                <c:pt idx="202">
                  <c:v>989.38099999999997</c:v>
                </c:pt>
                <c:pt idx="203">
                  <c:v>1004.2619999999994</c:v>
                </c:pt>
                <c:pt idx="204">
                  <c:v>1025.6899999999998</c:v>
                </c:pt>
                <c:pt idx="205">
                  <c:v>1084.9290000000001</c:v>
                </c:pt>
                <c:pt idx="206">
                  <c:v>1097.1189999999999</c:v>
                </c:pt>
                <c:pt idx="207">
                  <c:v>1122.0709999999999</c:v>
                </c:pt>
                <c:pt idx="208">
                  <c:v>1160.0239999999999</c:v>
                </c:pt>
                <c:pt idx="209">
                  <c:v>1229.5239999999999</c:v>
                </c:pt>
                <c:pt idx="210">
                  <c:v>1257.1429999999998</c:v>
                </c:pt>
                <c:pt idx="211">
                  <c:v>1277.9760000000001</c:v>
                </c:pt>
                <c:pt idx="212">
                  <c:v>1308.2139999999999</c:v>
                </c:pt>
                <c:pt idx="213">
                  <c:v>1355.952</c:v>
                </c:pt>
                <c:pt idx="214">
                  <c:v>1401.81</c:v>
                </c:pt>
                <c:pt idx="215">
                  <c:v>1449.452</c:v>
                </c:pt>
                <c:pt idx="216">
                  <c:v>1497.3809999999999</c:v>
                </c:pt>
                <c:pt idx="217">
                  <c:v>1545.5709999999999</c:v>
                </c:pt>
                <c:pt idx="218">
                  <c:v>1574.9290000000001</c:v>
                </c:pt>
                <c:pt idx="219">
                  <c:v>1610.452</c:v>
                </c:pt>
                <c:pt idx="220">
                  <c:v>1643.7139999999999</c:v>
                </c:pt>
                <c:pt idx="221">
                  <c:v>1689.2619999999999</c:v>
                </c:pt>
                <c:pt idx="222">
                  <c:v>1721.2380000000001</c:v>
                </c:pt>
                <c:pt idx="223">
                  <c:v>1740.9290000000001</c:v>
                </c:pt>
                <c:pt idx="224">
                  <c:v>1762.31</c:v>
                </c:pt>
                <c:pt idx="225">
                  <c:v>1773.3329999999999</c:v>
                </c:pt>
                <c:pt idx="226">
                  <c:v>1842.048</c:v>
                </c:pt>
                <c:pt idx="227">
                  <c:v>1906.048</c:v>
                </c:pt>
                <c:pt idx="228">
                  <c:v>1951.857</c:v>
                </c:pt>
                <c:pt idx="229">
                  <c:v>1982.0709999999999</c:v>
                </c:pt>
                <c:pt idx="230">
                  <c:v>2023.5239999999999</c:v>
                </c:pt>
                <c:pt idx="231">
                  <c:v>2029.3809999999999</c:v>
                </c:pt>
                <c:pt idx="232">
                  <c:v>2039.8329999999999</c:v>
                </c:pt>
                <c:pt idx="233">
                  <c:v>2087.4520000000002</c:v>
                </c:pt>
                <c:pt idx="234">
                  <c:v>2152.7859999999987</c:v>
                </c:pt>
                <c:pt idx="235">
                  <c:v>2196.2139999999999</c:v>
                </c:pt>
                <c:pt idx="236">
                  <c:v>2247.7859999999987</c:v>
                </c:pt>
                <c:pt idx="237">
                  <c:v>2302</c:v>
                </c:pt>
                <c:pt idx="238">
                  <c:v>2352.5479999999998</c:v>
                </c:pt>
                <c:pt idx="239">
                  <c:v>2404.4050000000002</c:v>
                </c:pt>
                <c:pt idx="240">
                  <c:v>2444.69</c:v>
                </c:pt>
                <c:pt idx="241">
                  <c:v>2501.8809999999999</c:v>
                </c:pt>
                <c:pt idx="242">
                  <c:v>2574.3570000000022</c:v>
                </c:pt>
                <c:pt idx="243">
                  <c:v>2711.69</c:v>
                </c:pt>
                <c:pt idx="244">
                  <c:v>2832.69</c:v>
                </c:pt>
                <c:pt idx="245">
                  <c:v>2907.2379999999998</c:v>
                </c:pt>
                <c:pt idx="246">
                  <c:v>3000.9050000000002</c:v>
                </c:pt>
                <c:pt idx="247">
                  <c:v>3160.7619999999997</c:v>
                </c:pt>
                <c:pt idx="248">
                  <c:v>3289.4520000000002</c:v>
                </c:pt>
                <c:pt idx="249">
                  <c:v>3335.9520000000002</c:v>
                </c:pt>
                <c:pt idx="250">
                  <c:v>3390.0239999999999</c:v>
                </c:pt>
                <c:pt idx="251">
                  <c:v>3460.6190000000001</c:v>
                </c:pt>
                <c:pt idx="252">
                  <c:v>3564.8570000000022</c:v>
                </c:pt>
                <c:pt idx="253">
                  <c:v>3638.143</c:v>
                </c:pt>
                <c:pt idx="254">
                  <c:v>3695.8100000000022</c:v>
                </c:pt>
                <c:pt idx="255">
                  <c:v>3689.5239999999999</c:v>
                </c:pt>
                <c:pt idx="256">
                  <c:v>3727.9520000000002</c:v>
                </c:pt>
                <c:pt idx="257">
                  <c:v>3754.7139999999999</c:v>
                </c:pt>
                <c:pt idx="258">
                  <c:v>3772.3570000000022</c:v>
                </c:pt>
                <c:pt idx="259">
                  <c:v>3749.6190000000001</c:v>
                </c:pt>
                <c:pt idx="260">
                  <c:v>3715.9050000000002</c:v>
                </c:pt>
                <c:pt idx="261">
                  <c:v>3695.143</c:v>
                </c:pt>
                <c:pt idx="262">
                  <c:v>3661.5479999999998</c:v>
                </c:pt>
                <c:pt idx="263">
                  <c:v>3620.5479999999998</c:v>
                </c:pt>
                <c:pt idx="264">
                  <c:v>3504.8100000000022</c:v>
                </c:pt>
                <c:pt idx="265">
                  <c:v>3407.19</c:v>
                </c:pt>
                <c:pt idx="266">
                  <c:v>3295.2379999999998</c:v>
                </c:pt>
                <c:pt idx="267">
                  <c:v>3172.143</c:v>
                </c:pt>
                <c:pt idx="268">
                  <c:v>3012.19</c:v>
                </c:pt>
                <c:pt idx="269">
                  <c:v>2895.2379999999998</c:v>
                </c:pt>
                <c:pt idx="270">
                  <c:v>2736.2619999999997</c:v>
                </c:pt>
                <c:pt idx="271">
                  <c:v>2571.8330000000115</c:v>
                </c:pt>
                <c:pt idx="272">
                  <c:v>2363.7139999999999</c:v>
                </c:pt>
                <c:pt idx="273">
                  <c:v>2199.0709999999999</c:v>
                </c:pt>
                <c:pt idx="274">
                  <c:v>2010.4760000000001</c:v>
                </c:pt>
                <c:pt idx="275">
                  <c:v>1855.7139999999999</c:v>
                </c:pt>
                <c:pt idx="276">
                  <c:v>1642.81</c:v>
                </c:pt>
                <c:pt idx="277">
                  <c:v>1454.0709999999999</c:v>
                </c:pt>
                <c:pt idx="278">
                  <c:v>1287.3809999999999</c:v>
                </c:pt>
                <c:pt idx="279">
                  <c:v>1164.6189999999999</c:v>
                </c:pt>
                <c:pt idx="280">
                  <c:v>1042.3809999999999</c:v>
                </c:pt>
                <c:pt idx="281">
                  <c:v>932.52380000000005</c:v>
                </c:pt>
                <c:pt idx="282">
                  <c:v>814.54759999999749</c:v>
                </c:pt>
                <c:pt idx="283">
                  <c:v>700.19050000000004</c:v>
                </c:pt>
                <c:pt idx="284">
                  <c:v>601.38099999999997</c:v>
                </c:pt>
                <c:pt idx="285">
                  <c:v>513.54759999999749</c:v>
                </c:pt>
                <c:pt idx="286">
                  <c:v>453.71429999999964</c:v>
                </c:pt>
                <c:pt idx="287">
                  <c:v>395.7380999999981</c:v>
                </c:pt>
                <c:pt idx="288">
                  <c:v>349</c:v>
                </c:pt>
                <c:pt idx="289">
                  <c:v>300.42859999999786</c:v>
                </c:pt>
                <c:pt idx="290">
                  <c:v>258.26190000000003</c:v>
                </c:pt>
                <c:pt idx="291">
                  <c:v>218.02379999999999</c:v>
                </c:pt>
                <c:pt idx="292">
                  <c:v>186.09520000000001</c:v>
                </c:pt>
                <c:pt idx="293">
                  <c:v>175.59520000000001</c:v>
                </c:pt>
                <c:pt idx="294">
                  <c:v>167.7619</c:v>
                </c:pt>
                <c:pt idx="295">
                  <c:v>162.35710000000071</c:v>
                </c:pt>
                <c:pt idx="296">
                  <c:v>157.02379999999999</c:v>
                </c:pt>
                <c:pt idx="297">
                  <c:v>154.28569999999999</c:v>
                </c:pt>
                <c:pt idx="298">
                  <c:v>135.57140000000001</c:v>
                </c:pt>
                <c:pt idx="299">
                  <c:v>114.5</c:v>
                </c:pt>
                <c:pt idx="300">
                  <c:v>114.54760000000034</c:v>
                </c:pt>
                <c:pt idx="301">
                  <c:v>114.21430000000002</c:v>
                </c:pt>
                <c:pt idx="302">
                  <c:v>104.52379999999998</c:v>
                </c:pt>
                <c:pt idx="303">
                  <c:v>98.642859999999999</c:v>
                </c:pt>
                <c:pt idx="304">
                  <c:v>100.5714</c:v>
                </c:pt>
                <c:pt idx="305">
                  <c:v>96.238100000000003</c:v>
                </c:pt>
                <c:pt idx="306">
                  <c:v>95.404759999999996</c:v>
                </c:pt>
                <c:pt idx="307">
                  <c:v>91.261899999999997</c:v>
                </c:pt>
                <c:pt idx="308">
                  <c:v>91.833329999999989</c:v>
                </c:pt>
                <c:pt idx="309">
                  <c:v>93.547620000000521</c:v>
                </c:pt>
                <c:pt idx="310">
                  <c:v>103.47620000000002</c:v>
                </c:pt>
                <c:pt idx="311">
                  <c:v>98.666669999999996</c:v>
                </c:pt>
                <c:pt idx="312">
                  <c:v>90.238100000000003</c:v>
                </c:pt>
                <c:pt idx="313">
                  <c:v>85.214290000000418</c:v>
                </c:pt>
                <c:pt idx="314">
                  <c:v>89.214290000000418</c:v>
                </c:pt>
                <c:pt idx="315">
                  <c:v>90.28570999999998</c:v>
                </c:pt>
                <c:pt idx="316">
                  <c:v>89.238100000000003</c:v>
                </c:pt>
                <c:pt idx="317">
                  <c:v>76.595240000000004</c:v>
                </c:pt>
                <c:pt idx="318">
                  <c:v>73.69047999999998</c:v>
                </c:pt>
                <c:pt idx="319">
                  <c:v>68.261899999999997</c:v>
                </c:pt>
                <c:pt idx="320">
                  <c:v>76.595240000000004</c:v>
                </c:pt>
                <c:pt idx="321">
                  <c:v>78.19047999999998</c:v>
                </c:pt>
                <c:pt idx="322">
                  <c:v>82.523809999999983</c:v>
                </c:pt>
                <c:pt idx="323">
                  <c:v>77.595240000000004</c:v>
                </c:pt>
                <c:pt idx="324">
                  <c:v>79.214290000000418</c:v>
                </c:pt>
                <c:pt idx="325">
                  <c:v>79.238100000000003</c:v>
                </c:pt>
                <c:pt idx="326">
                  <c:v>79</c:v>
                </c:pt>
                <c:pt idx="327">
                  <c:v>80.952379999999948</c:v>
                </c:pt>
                <c:pt idx="328">
                  <c:v>82.714290000000418</c:v>
                </c:pt>
                <c:pt idx="329">
                  <c:v>71.214290000000418</c:v>
                </c:pt>
                <c:pt idx="330">
                  <c:v>70.142859999999999</c:v>
                </c:pt>
                <c:pt idx="331">
                  <c:v>68.5</c:v>
                </c:pt>
                <c:pt idx="332">
                  <c:v>74.476190000000003</c:v>
                </c:pt>
                <c:pt idx="333">
                  <c:v>70.047620000000521</c:v>
                </c:pt>
                <c:pt idx="334">
                  <c:v>71.928569999999993</c:v>
                </c:pt>
                <c:pt idx="335">
                  <c:v>68.428569999999993</c:v>
                </c:pt>
                <c:pt idx="336">
                  <c:v>66.166669999999996</c:v>
                </c:pt>
                <c:pt idx="337">
                  <c:v>65.333329999999989</c:v>
                </c:pt>
                <c:pt idx="338">
                  <c:v>70.238100000000003</c:v>
                </c:pt>
                <c:pt idx="339">
                  <c:v>73.904759999999996</c:v>
                </c:pt>
                <c:pt idx="340">
                  <c:v>71.69047999999998</c:v>
                </c:pt>
                <c:pt idx="341">
                  <c:v>73.928569999999993</c:v>
                </c:pt>
                <c:pt idx="342">
                  <c:v>67.238100000000003</c:v>
                </c:pt>
                <c:pt idx="343">
                  <c:v>66.78570999999998</c:v>
                </c:pt>
                <c:pt idx="344">
                  <c:v>62.642860000000006</c:v>
                </c:pt>
                <c:pt idx="345">
                  <c:v>66.095240000000004</c:v>
                </c:pt>
                <c:pt idx="346">
                  <c:v>60.880949999999999</c:v>
                </c:pt>
                <c:pt idx="347">
                  <c:v>64.238100000000003</c:v>
                </c:pt>
                <c:pt idx="348">
                  <c:v>67.261899999999997</c:v>
                </c:pt>
                <c:pt idx="349">
                  <c:v>68.119050000000001</c:v>
                </c:pt>
                <c:pt idx="350">
                  <c:v>67.309520000000006</c:v>
                </c:pt>
                <c:pt idx="351">
                  <c:v>67.023809999999983</c:v>
                </c:pt>
                <c:pt idx="352">
                  <c:v>64.761899999999997</c:v>
                </c:pt>
                <c:pt idx="353">
                  <c:v>65.380949999999999</c:v>
                </c:pt>
                <c:pt idx="354">
                  <c:v>63.833330000000011</c:v>
                </c:pt>
                <c:pt idx="355">
                  <c:v>60.047619999999995</c:v>
                </c:pt>
                <c:pt idx="356">
                  <c:v>54.5</c:v>
                </c:pt>
                <c:pt idx="357">
                  <c:v>60.5</c:v>
                </c:pt>
                <c:pt idx="358">
                  <c:v>57.880949999999999</c:v>
                </c:pt>
                <c:pt idx="359">
                  <c:v>57.452380000000005</c:v>
                </c:pt>
                <c:pt idx="360">
                  <c:v>61.047619999999995</c:v>
                </c:pt>
                <c:pt idx="361">
                  <c:v>70.761899999999997</c:v>
                </c:pt>
                <c:pt idx="362">
                  <c:v>69.976190000000003</c:v>
                </c:pt>
                <c:pt idx="363">
                  <c:v>64.428569999999993</c:v>
                </c:pt>
                <c:pt idx="364">
                  <c:v>58.380949999999999</c:v>
                </c:pt>
                <c:pt idx="365">
                  <c:v>56.190480000000001</c:v>
                </c:pt>
                <c:pt idx="366">
                  <c:v>60.404759999999996</c:v>
                </c:pt>
                <c:pt idx="367">
                  <c:v>59.238100000000216</c:v>
                </c:pt>
                <c:pt idx="368">
                  <c:v>61.928570000000164</c:v>
                </c:pt>
                <c:pt idx="369">
                  <c:v>62.785710000000186</c:v>
                </c:pt>
                <c:pt idx="370">
                  <c:v>62.666670000000003</c:v>
                </c:pt>
                <c:pt idx="371">
                  <c:v>62.476190000000003</c:v>
                </c:pt>
                <c:pt idx="372">
                  <c:v>65.547620000000521</c:v>
                </c:pt>
                <c:pt idx="373">
                  <c:v>65.523809999999983</c:v>
                </c:pt>
                <c:pt idx="374">
                  <c:v>61.404759999999996</c:v>
                </c:pt>
                <c:pt idx="375">
                  <c:v>58.595240000000011</c:v>
                </c:pt>
                <c:pt idx="376">
                  <c:v>62.595240000000011</c:v>
                </c:pt>
                <c:pt idx="377">
                  <c:v>66.952379999999948</c:v>
                </c:pt>
                <c:pt idx="378">
                  <c:v>70.5</c:v>
                </c:pt>
                <c:pt idx="379">
                  <c:v>62.690480000000001</c:v>
                </c:pt>
                <c:pt idx="380">
                  <c:v>62.785710000000186</c:v>
                </c:pt>
                <c:pt idx="381">
                  <c:v>64.357140000000001</c:v>
                </c:pt>
                <c:pt idx="382">
                  <c:v>67.571429999999992</c:v>
                </c:pt>
                <c:pt idx="383">
                  <c:v>60.452380000000005</c:v>
                </c:pt>
                <c:pt idx="384">
                  <c:v>61.714289999999998</c:v>
                </c:pt>
                <c:pt idx="385">
                  <c:v>61.476190000000003</c:v>
                </c:pt>
                <c:pt idx="386">
                  <c:v>68.976190000000003</c:v>
                </c:pt>
                <c:pt idx="387">
                  <c:v>66.857140000000001</c:v>
                </c:pt>
                <c:pt idx="388">
                  <c:v>70</c:v>
                </c:pt>
                <c:pt idx="389">
                  <c:v>61.428570000000164</c:v>
                </c:pt>
                <c:pt idx="390">
                  <c:v>58.357139999999994</c:v>
                </c:pt>
                <c:pt idx="391">
                  <c:v>57.238100000000216</c:v>
                </c:pt>
                <c:pt idx="392">
                  <c:v>68.666669999999996</c:v>
                </c:pt>
                <c:pt idx="393">
                  <c:v>70.238100000000003</c:v>
                </c:pt>
                <c:pt idx="394">
                  <c:v>66.095240000000004</c:v>
                </c:pt>
                <c:pt idx="395">
                  <c:v>58.404759999999996</c:v>
                </c:pt>
                <c:pt idx="396">
                  <c:v>56.333330000000011</c:v>
                </c:pt>
                <c:pt idx="397">
                  <c:v>63.166670000000003</c:v>
                </c:pt>
                <c:pt idx="398">
                  <c:v>62.547619999999995</c:v>
                </c:pt>
                <c:pt idx="399">
                  <c:v>57.476190000000003</c:v>
                </c:pt>
                <c:pt idx="400">
                  <c:v>53.833330000000011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'GQD007 XPS '!$L$1927</c:f>
              <c:strCache>
                <c:ptCount val="1"/>
                <c:pt idx="0">
                  <c:v>C 1s C-C, C-H</c:v>
                </c:pt>
              </c:strCache>
            </c:strRef>
          </c:tx>
          <c:spPr>
            <a:ln w="22225"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'GQD007 XPS '!$J$1928:$J$2328</c:f>
              <c:numCache>
                <c:formatCode>0.00E+00</c:formatCode>
                <c:ptCount val="401"/>
                <c:pt idx="0">
                  <c:v>297.58069999999969</c:v>
                </c:pt>
                <c:pt idx="1">
                  <c:v>297.53069999999963</c:v>
                </c:pt>
                <c:pt idx="2">
                  <c:v>297.48069999999899</c:v>
                </c:pt>
                <c:pt idx="3">
                  <c:v>297.43069999999869</c:v>
                </c:pt>
                <c:pt idx="4">
                  <c:v>297.38069999999999</c:v>
                </c:pt>
                <c:pt idx="5">
                  <c:v>297.33069999999969</c:v>
                </c:pt>
                <c:pt idx="6">
                  <c:v>297.28069999999963</c:v>
                </c:pt>
                <c:pt idx="7">
                  <c:v>297.23069999999899</c:v>
                </c:pt>
                <c:pt idx="8">
                  <c:v>297.1807</c:v>
                </c:pt>
                <c:pt idx="9">
                  <c:v>297.13069999999999</c:v>
                </c:pt>
                <c:pt idx="10">
                  <c:v>297.08069999999969</c:v>
                </c:pt>
                <c:pt idx="11">
                  <c:v>297.03069999999963</c:v>
                </c:pt>
                <c:pt idx="12">
                  <c:v>296.98069999999899</c:v>
                </c:pt>
                <c:pt idx="13">
                  <c:v>296.93069999999869</c:v>
                </c:pt>
                <c:pt idx="14">
                  <c:v>296.88069999999999</c:v>
                </c:pt>
                <c:pt idx="15">
                  <c:v>296.83069999999969</c:v>
                </c:pt>
                <c:pt idx="16">
                  <c:v>296.78069999999963</c:v>
                </c:pt>
                <c:pt idx="17">
                  <c:v>296.73069999999899</c:v>
                </c:pt>
                <c:pt idx="18">
                  <c:v>296.6807</c:v>
                </c:pt>
                <c:pt idx="19">
                  <c:v>296.63069999999999</c:v>
                </c:pt>
                <c:pt idx="20">
                  <c:v>296.58069999999969</c:v>
                </c:pt>
                <c:pt idx="21">
                  <c:v>296.53069999999963</c:v>
                </c:pt>
                <c:pt idx="22">
                  <c:v>296.48069999999899</c:v>
                </c:pt>
                <c:pt idx="23">
                  <c:v>296.43069999999869</c:v>
                </c:pt>
                <c:pt idx="24">
                  <c:v>296.38069999999999</c:v>
                </c:pt>
                <c:pt idx="25">
                  <c:v>296.33069999999969</c:v>
                </c:pt>
                <c:pt idx="26">
                  <c:v>296.28069999999963</c:v>
                </c:pt>
                <c:pt idx="27">
                  <c:v>296.23069999999899</c:v>
                </c:pt>
                <c:pt idx="28">
                  <c:v>296.1807</c:v>
                </c:pt>
                <c:pt idx="29">
                  <c:v>296.13069999999999</c:v>
                </c:pt>
                <c:pt idx="30">
                  <c:v>296.08069999999969</c:v>
                </c:pt>
                <c:pt idx="31">
                  <c:v>296.03069999999963</c:v>
                </c:pt>
                <c:pt idx="32">
                  <c:v>295.98069999999899</c:v>
                </c:pt>
                <c:pt idx="33">
                  <c:v>295.93069999999869</c:v>
                </c:pt>
                <c:pt idx="34">
                  <c:v>295.88069999999999</c:v>
                </c:pt>
                <c:pt idx="35">
                  <c:v>295.83069999999969</c:v>
                </c:pt>
                <c:pt idx="36">
                  <c:v>295.78069999999963</c:v>
                </c:pt>
                <c:pt idx="37">
                  <c:v>295.73069999999899</c:v>
                </c:pt>
                <c:pt idx="38">
                  <c:v>295.6807</c:v>
                </c:pt>
                <c:pt idx="39">
                  <c:v>295.63069999999999</c:v>
                </c:pt>
                <c:pt idx="40">
                  <c:v>295.58069999999969</c:v>
                </c:pt>
                <c:pt idx="41">
                  <c:v>295.53069999999963</c:v>
                </c:pt>
                <c:pt idx="42">
                  <c:v>295.48069999999899</c:v>
                </c:pt>
                <c:pt idx="43">
                  <c:v>295.43069999999869</c:v>
                </c:pt>
                <c:pt idx="44">
                  <c:v>295.38069999999999</c:v>
                </c:pt>
                <c:pt idx="45">
                  <c:v>295.33069999999969</c:v>
                </c:pt>
                <c:pt idx="46">
                  <c:v>295.28069999999963</c:v>
                </c:pt>
                <c:pt idx="47">
                  <c:v>295.23069999999899</c:v>
                </c:pt>
                <c:pt idx="48">
                  <c:v>295.1807</c:v>
                </c:pt>
                <c:pt idx="49">
                  <c:v>295.13069999999999</c:v>
                </c:pt>
                <c:pt idx="50">
                  <c:v>295.08069999999969</c:v>
                </c:pt>
                <c:pt idx="51">
                  <c:v>295.03069999999963</c:v>
                </c:pt>
                <c:pt idx="52">
                  <c:v>294.98069999999899</c:v>
                </c:pt>
                <c:pt idx="53">
                  <c:v>294.93069999999869</c:v>
                </c:pt>
                <c:pt idx="54">
                  <c:v>294.88069999999999</c:v>
                </c:pt>
                <c:pt idx="55">
                  <c:v>294.83069999999969</c:v>
                </c:pt>
                <c:pt idx="56">
                  <c:v>294.78069999999963</c:v>
                </c:pt>
                <c:pt idx="57">
                  <c:v>294.73069999999899</c:v>
                </c:pt>
                <c:pt idx="58">
                  <c:v>294.6807</c:v>
                </c:pt>
                <c:pt idx="59">
                  <c:v>294.63069999999999</c:v>
                </c:pt>
                <c:pt idx="60">
                  <c:v>294.58069999999969</c:v>
                </c:pt>
                <c:pt idx="61">
                  <c:v>294.53069999999963</c:v>
                </c:pt>
                <c:pt idx="62">
                  <c:v>294.48069999999899</c:v>
                </c:pt>
                <c:pt idx="63">
                  <c:v>294.43069999999869</c:v>
                </c:pt>
                <c:pt idx="64">
                  <c:v>294.38069999999999</c:v>
                </c:pt>
                <c:pt idx="65">
                  <c:v>294.33069999999969</c:v>
                </c:pt>
                <c:pt idx="66">
                  <c:v>294.28069999999963</c:v>
                </c:pt>
                <c:pt idx="67">
                  <c:v>294.23069999999899</c:v>
                </c:pt>
                <c:pt idx="68">
                  <c:v>294.1807</c:v>
                </c:pt>
                <c:pt idx="69">
                  <c:v>294.13069999999999</c:v>
                </c:pt>
                <c:pt idx="70">
                  <c:v>294.08069999999969</c:v>
                </c:pt>
                <c:pt idx="71">
                  <c:v>294.03069999999963</c:v>
                </c:pt>
                <c:pt idx="72">
                  <c:v>293.98069999999899</c:v>
                </c:pt>
                <c:pt idx="73">
                  <c:v>293.93069999999869</c:v>
                </c:pt>
                <c:pt idx="74">
                  <c:v>293.88069999999999</c:v>
                </c:pt>
                <c:pt idx="75">
                  <c:v>293.83069999999969</c:v>
                </c:pt>
                <c:pt idx="76">
                  <c:v>293.78069999999963</c:v>
                </c:pt>
                <c:pt idx="77">
                  <c:v>293.73069999999899</c:v>
                </c:pt>
                <c:pt idx="78">
                  <c:v>293.6807</c:v>
                </c:pt>
                <c:pt idx="79">
                  <c:v>293.63069999999999</c:v>
                </c:pt>
                <c:pt idx="80">
                  <c:v>293.58069999999969</c:v>
                </c:pt>
                <c:pt idx="81">
                  <c:v>293.53069999999963</c:v>
                </c:pt>
                <c:pt idx="82">
                  <c:v>293.48069999999899</c:v>
                </c:pt>
                <c:pt idx="83">
                  <c:v>293.43069999999869</c:v>
                </c:pt>
                <c:pt idx="84">
                  <c:v>293.38069999999999</c:v>
                </c:pt>
                <c:pt idx="85">
                  <c:v>293.33069999999969</c:v>
                </c:pt>
                <c:pt idx="86">
                  <c:v>293.28069999999963</c:v>
                </c:pt>
                <c:pt idx="87">
                  <c:v>293.23069999999899</c:v>
                </c:pt>
                <c:pt idx="88">
                  <c:v>293.1807</c:v>
                </c:pt>
                <c:pt idx="89">
                  <c:v>293.13069999999999</c:v>
                </c:pt>
                <c:pt idx="90">
                  <c:v>293.08069999999969</c:v>
                </c:pt>
                <c:pt idx="91">
                  <c:v>293.03069999999963</c:v>
                </c:pt>
                <c:pt idx="92">
                  <c:v>292.98069999999899</c:v>
                </c:pt>
                <c:pt idx="93">
                  <c:v>292.93069999999869</c:v>
                </c:pt>
                <c:pt idx="94">
                  <c:v>292.88069999999999</c:v>
                </c:pt>
                <c:pt idx="95">
                  <c:v>292.83069999999969</c:v>
                </c:pt>
                <c:pt idx="96">
                  <c:v>292.78069999999963</c:v>
                </c:pt>
                <c:pt idx="97">
                  <c:v>292.73069999999899</c:v>
                </c:pt>
                <c:pt idx="98">
                  <c:v>292.6807</c:v>
                </c:pt>
                <c:pt idx="99">
                  <c:v>292.63069999999999</c:v>
                </c:pt>
                <c:pt idx="100">
                  <c:v>292.58069999999969</c:v>
                </c:pt>
                <c:pt idx="101">
                  <c:v>292.53069999999963</c:v>
                </c:pt>
                <c:pt idx="102">
                  <c:v>292.48069999999899</c:v>
                </c:pt>
                <c:pt idx="103">
                  <c:v>292.43069999999869</c:v>
                </c:pt>
                <c:pt idx="104">
                  <c:v>292.38069999999999</c:v>
                </c:pt>
                <c:pt idx="105">
                  <c:v>292.33069999999969</c:v>
                </c:pt>
                <c:pt idx="106">
                  <c:v>292.28069999999963</c:v>
                </c:pt>
                <c:pt idx="107">
                  <c:v>292.23069999999899</c:v>
                </c:pt>
                <c:pt idx="108">
                  <c:v>292.1807</c:v>
                </c:pt>
                <c:pt idx="109">
                  <c:v>292.13069999999999</c:v>
                </c:pt>
                <c:pt idx="110">
                  <c:v>292.08069999999969</c:v>
                </c:pt>
                <c:pt idx="111">
                  <c:v>292.03069999999963</c:v>
                </c:pt>
                <c:pt idx="112">
                  <c:v>291.98069999999899</c:v>
                </c:pt>
                <c:pt idx="113">
                  <c:v>291.93069999999869</c:v>
                </c:pt>
                <c:pt idx="114">
                  <c:v>291.88069999999999</c:v>
                </c:pt>
                <c:pt idx="115">
                  <c:v>291.83069999999969</c:v>
                </c:pt>
                <c:pt idx="116">
                  <c:v>291.78069999999963</c:v>
                </c:pt>
                <c:pt idx="117">
                  <c:v>291.73069999999899</c:v>
                </c:pt>
                <c:pt idx="118">
                  <c:v>291.6807</c:v>
                </c:pt>
                <c:pt idx="119">
                  <c:v>291.63069999999999</c:v>
                </c:pt>
                <c:pt idx="120">
                  <c:v>291.58069999999969</c:v>
                </c:pt>
                <c:pt idx="121">
                  <c:v>291.53069999999963</c:v>
                </c:pt>
                <c:pt idx="122">
                  <c:v>291.48069999999899</c:v>
                </c:pt>
                <c:pt idx="123">
                  <c:v>291.43069999999869</c:v>
                </c:pt>
                <c:pt idx="124">
                  <c:v>291.38069999999999</c:v>
                </c:pt>
                <c:pt idx="125">
                  <c:v>291.33069999999969</c:v>
                </c:pt>
                <c:pt idx="126">
                  <c:v>291.28069999999963</c:v>
                </c:pt>
                <c:pt idx="127">
                  <c:v>291.23069999999899</c:v>
                </c:pt>
                <c:pt idx="128">
                  <c:v>291.1807</c:v>
                </c:pt>
                <c:pt idx="129">
                  <c:v>291.13069999999999</c:v>
                </c:pt>
                <c:pt idx="130">
                  <c:v>291.08069999999969</c:v>
                </c:pt>
                <c:pt idx="131">
                  <c:v>291.03069999999963</c:v>
                </c:pt>
                <c:pt idx="132">
                  <c:v>290.98069999999899</c:v>
                </c:pt>
                <c:pt idx="133">
                  <c:v>290.93069999999869</c:v>
                </c:pt>
                <c:pt idx="134">
                  <c:v>290.88069999999999</c:v>
                </c:pt>
                <c:pt idx="135">
                  <c:v>290.83069999999969</c:v>
                </c:pt>
                <c:pt idx="136">
                  <c:v>290.78069999999963</c:v>
                </c:pt>
                <c:pt idx="137">
                  <c:v>290.73069999999899</c:v>
                </c:pt>
                <c:pt idx="138">
                  <c:v>290.6807</c:v>
                </c:pt>
                <c:pt idx="139">
                  <c:v>290.63069999999999</c:v>
                </c:pt>
                <c:pt idx="140">
                  <c:v>290.58069999999969</c:v>
                </c:pt>
                <c:pt idx="141">
                  <c:v>290.53069999999963</c:v>
                </c:pt>
                <c:pt idx="142">
                  <c:v>290.48069999999899</c:v>
                </c:pt>
                <c:pt idx="143">
                  <c:v>290.43069999999869</c:v>
                </c:pt>
                <c:pt idx="144">
                  <c:v>290.38069999999999</c:v>
                </c:pt>
                <c:pt idx="145">
                  <c:v>290.33069999999969</c:v>
                </c:pt>
                <c:pt idx="146">
                  <c:v>290.28069999999963</c:v>
                </c:pt>
                <c:pt idx="147">
                  <c:v>290.23069999999899</c:v>
                </c:pt>
                <c:pt idx="148">
                  <c:v>290.1807</c:v>
                </c:pt>
                <c:pt idx="149">
                  <c:v>290.13069999999999</c:v>
                </c:pt>
                <c:pt idx="150">
                  <c:v>290.08069999999969</c:v>
                </c:pt>
                <c:pt idx="151">
                  <c:v>290.03069999999963</c:v>
                </c:pt>
                <c:pt idx="152">
                  <c:v>289.98069999999899</c:v>
                </c:pt>
                <c:pt idx="153">
                  <c:v>289.93069999999869</c:v>
                </c:pt>
                <c:pt idx="154">
                  <c:v>289.88069999999999</c:v>
                </c:pt>
                <c:pt idx="155">
                  <c:v>289.83069999999969</c:v>
                </c:pt>
                <c:pt idx="156">
                  <c:v>289.78069999999963</c:v>
                </c:pt>
                <c:pt idx="157">
                  <c:v>289.73069999999899</c:v>
                </c:pt>
                <c:pt idx="158">
                  <c:v>289.6807</c:v>
                </c:pt>
                <c:pt idx="159">
                  <c:v>289.63069999999999</c:v>
                </c:pt>
                <c:pt idx="160">
                  <c:v>289.58069999999969</c:v>
                </c:pt>
                <c:pt idx="161">
                  <c:v>289.53069999999963</c:v>
                </c:pt>
                <c:pt idx="162">
                  <c:v>289.48069999999899</c:v>
                </c:pt>
                <c:pt idx="163">
                  <c:v>289.43069999999869</c:v>
                </c:pt>
                <c:pt idx="164">
                  <c:v>289.38069999999999</c:v>
                </c:pt>
                <c:pt idx="165">
                  <c:v>289.33069999999969</c:v>
                </c:pt>
                <c:pt idx="166">
                  <c:v>289.28069999999963</c:v>
                </c:pt>
                <c:pt idx="167">
                  <c:v>289.23069999999899</c:v>
                </c:pt>
                <c:pt idx="168">
                  <c:v>289.1807</c:v>
                </c:pt>
                <c:pt idx="169">
                  <c:v>289.13069999999999</c:v>
                </c:pt>
                <c:pt idx="170">
                  <c:v>289.08069999999969</c:v>
                </c:pt>
                <c:pt idx="171">
                  <c:v>289.03069999999963</c:v>
                </c:pt>
                <c:pt idx="172">
                  <c:v>288.98069999999899</c:v>
                </c:pt>
                <c:pt idx="173">
                  <c:v>288.93069999999869</c:v>
                </c:pt>
                <c:pt idx="174">
                  <c:v>288.88069999999999</c:v>
                </c:pt>
                <c:pt idx="175">
                  <c:v>288.83069999999969</c:v>
                </c:pt>
                <c:pt idx="176">
                  <c:v>288.78069999999963</c:v>
                </c:pt>
                <c:pt idx="177">
                  <c:v>288.73069999999899</c:v>
                </c:pt>
                <c:pt idx="178">
                  <c:v>288.6807</c:v>
                </c:pt>
                <c:pt idx="179">
                  <c:v>288.63069999999999</c:v>
                </c:pt>
                <c:pt idx="180">
                  <c:v>288.58069999999969</c:v>
                </c:pt>
                <c:pt idx="181">
                  <c:v>288.53069999999963</c:v>
                </c:pt>
                <c:pt idx="182">
                  <c:v>288.48069999999899</c:v>
                </c:pt>
                <c:pt idx="183">
                  <c:v>288.43069999999869</c:v>
                </c:pt>
                <c:pt idx="184">
                  <c:v>288.38069999999999</c:v>
                </c:pt>
                <c:pt idx="185">
                  <c:v>288.33069999999969</c:v>
                </c:pt>
                <c:pt idx="186">
                  <c:v>288.28069999999963</c:v>
                </c:pt>
                <c:pt idx="187">
                  <c:v>288.23069999999899</c:v>
                </c:pt>
                <c:pt idx="188">
                  <c:v>288.1807</c:v>
                </c:pt>
                <c:pt idx="189">
                  <c:v>288.13069999999999</c:v>
                </c:pt>
                <c:pt idx="190">
                  <c:v>288.08069999999969</c:v>
                </c:pt>
                <c:pt idx="191">
                  <c:v>288.03069999999963</c:v>
                </c:pt>
                <c:pt idx="192">
                  <c:v>287.98069999999899</c:v>
                </c:pt>
                <c:pt idx="193">
                  <c:v>287.93069999999869</c:v>
                </c:pt>
                <c:pt idx="194">
                  <c:v>287.88069999999999</c:v>
                </c:pt>
                <c:pt idx="195">
                  <c:v>287.83069999999969</c:v>
                </c:pt>
                <c:pt idx="196">
                  <c:v>287.78069999999963</c:v>
                </c:pt>
                <c:pt idx="197">
                  <c:v>287.73069999999899</c:v>
                </c:pt>
                <c:pt idx="198">
                  <c:v>287.6807</c:v>
                </c:pt>
                <c:pt idx="199">
                  <c:v>287.63069999999999</c:v>
                </c:pt>
                <c:pt idx="200">
                  <c:v>287.58069999999969</c:v>
                </c:pt>
                <c:pt idx="201">
                  <c:v>287.53069999999963</c:v>
                </c:pt>
                <c:pt idx="202">
                  <c:v>287.48069999999899</c:v>
                </c:pt>
                <c:pt idx="203">
                  <c:v>287.43069999999869</c:v>
                </c:pt>
                <c:pt idx="204">
                  <c:v>287.38069999999999</c:v>
                </c:pt>
                <c:pt idx="205">
                  <c:v>287.33069999999969</c:v>
                </c:pt>
                <c:pt idx="206">
                  <c:v>287.28069999999963</c:v>
                </c:pt>
                <c:pt idx="207">
                  <c:v>287.23069999999899</c:v>
                </c:pt>
                <c:pt idx="208">
                  <c:v>287.1807</c:v>
                </c:pt>
                <c:pt idx="209">
                  <c:v>287.13069999999999</c:v>
                </c:pt>
                <c:pt idx="210">
                  <c:v>287.08069999999969</c:v>
                </c:pt>
                <c:pt idx="211">
                  <c:v>287.03069999999963</c:v>
                </c:pt>
                <c:pt idx="212">
                  <c:v>286.98069999999899</c:v>
                </c:pt>
                <c:pt idx="213">
                  <c:v>286.93069999999869</c:v>
                </c:pt>
                <c:pt idx="214">
                  <c:v>286.88069999999999</c:v>
                </c:pt>
                <c:pt idx="215">
                  <c:v>286.83069999999969</c:v>
                </c:pt>
                <c:pt idx="216">
                  <c:v>286.78069999999963</c:v>
                </c:pt>
                <c:pt idx="217">
                  <c:v>286.73069999999899</c:v>
                </c:pt>
                <c:pt idx="218">
                  <c:v>286.6807</c:v>
                </c:pt>
                <c:pt idx="219">
                  <c:v>286.63069999999999</c:v>
                </c:pt>
                <c:pt idx="220">
                  <c:v>286.58069999999969</c:v>
                </c:pt>
                <c:pt idx="221">
                  <c:v>286.53069999999963</c:v>
                </c:pt>
                <c:pt idx="222">
                  <c:v>286.48069999999899</c:v>
                </c:pt>
                <c:pt idx="223">
                  <c:v>286.43069999999869</c:v>
                </c:pt>
                <c:pt idx="224">
                  <c:v>286.38069999999999</c:v>
                </c:pt>
                <c:pt idx="225">
                  <c:v>286.33069999999969</c:v>
                </c:pt>
                <c:pt idx="226">
                  <c:v>286.28069999999963</c:v>
                </c:pt>
                <c:pt idx="227">
                  <c:v>286.23069999999899</c:v>
                </c:pt>
                <c:pt idx="228">
                  <c:v>286.1807</c:v>
                </c:pt>
                <c:pt idx="229">
                  <c:v>286.13069999999999</c:v>
                </c:pt>
                <c:pt idx="230">
                  <c:v>286.08069999999969</c:v>
                </c:pt>
                <c:pt idx="231">
                  <c:v>286.03069999999963</c:v>
                </c:pt>
                <c:pt idx="232">
                  <c:v>285.98069999999899</c:v>
                </c:pt>
                <c:pt idx="233">
                  <c:v>285.93069999999869</c:v>
                </c:pt>
                <c:pt idx="234">
                  <c:v>285.88069999999999</c:v>
                </c:pt>
                <c:pt idx="235">
                  <c:v>285.83069999999969</c:v>
                </c:pt>
                <c:pt idx="236">
                  <c:v>285.78069999999963</c:v>
                </c:pt>
                <c:pt idx="237">
                  <c:v>285.73069999999899</c:v>
                </c:pt>
                <c:pt idx="238">
                  <c:v>285.6807</c:v>
                </c:pt>
                <c:pt idx="239">
                  <c:v>285.63069999999999</c:v>
                </c:pt>
                <c:pt idx="240">
                  <c:v>285.58069999999969</c:v>
                </c:pt>
                <c:pt idx="241">
                  <c:v>285.53069999999963</c:v>
                </c:pt>
                <c:pt idx="242">
                  <c:v>285.48069999999899</c:v>
                </c:pt>
                <c:pt idx="243">
                  <c:v>285.43069999999869</c:v>
                </c:pt>
                <c:pt idx="244">
                  <c:v>285.38069999999999</c:v>
                </c:pt>
                <c:pt idx="245">
                  <c:v>285.33069999999969</c:v>
                </c:pt>
                <c:pt idx="246">
                  <c:v>285.28069999999963</c:v>
                </c:pt>
                <c:pt idx="247">
                  <c:v>285.23069999999899</c:v>
                </c:pt>
                <c:pt idx="248">
                  <c:v>285.1807</c:v>
                </c:pt>
                <c:pt idx="249">
                  <c:v>285.13069999999999</c:v>
                </c:pt>
                <c:pt idx="250">
                  <c:v>285.08069999999969</c:v>
                </c:pt>
                <c:pt idx="251">
                  <c:v>285.03069999999963</c:v>
                </c:pt>
                <c:pt idx="252">
                  <c:v>284.98069999999899</c:v>
                </c:pt>
                <c:pt idx="253">
                  <c:v>284.93069999999869</c:v>
                </c:pt>
                <c:pt idx="254">
                  <c:v>284.88069999999999</c:v>
                </c:pt>
                <c:pt idx="255">
                  <c:v>284.83069999999969</c:v>
                </c:pt>
                <c:pt idx="256">
                  <c:v>284.78069999999963</c:v>
                </c:pt>
                <c:pt idx="257">
                  <c:v>284.73069999999899</c:v>
                </c:pt>
                <c:pt idx="258">
                  <c:v>284.6807</c:v>
                </c:pt>
                <c:pt idx="259">
                  <c:v>284.63069999999999</c:v>
                </c:pt>
                <c:pt idx="260">
                  <c:v>284.58069999999969</c:v>
                </c:pt>
                <c:pt idx="261">
                  <c:v>284.53069999999963</c:v>
                </c:pt>
                <c:pt idx="262">
                  <c:v>284.48069999999899</c:v>
                </c:pt>
                <c:pt idx="263">
                  <c:v>284.43069999999869</c:v>
                </c:pt>
                <c:pt idx="264">
                  <c:v>284.38069999999999</c:v>
                </c:pt>
                <c:pt idx="265">
                  <c:v>284.33069999999969</c:v>
                </c:pt>
                <c:pt idx="266">
                  <c:v>284.28069999999963</c:v>
                </c:pt>
                <c:pt idx="267">
                  <c:v>284.23069999999899</c:v>
                </c:pt>
                <c:pt idx="268">
                  <c:v>284.1807</c:v>
                </c:pt>
                <c:pt idx="269">
                  <c:v>284.13069999999999</c:v>
                </c:pt>
                <c:pt idx="270">
                  <c:v>284.08069999999969</c:v>
                </c:pt>
                <c:pt idx="271">
                  <c:v>284.03069999999963</c:v>
                </c:pt>
                <c:pt idx="272">
                  <c:v>283.98069999999899</c:v>
                </c:pt>
                <c:pt idx="273">
                  <c:v>283.93069999999869</c:v>
                </c:pt>
                <c:pt idx="274">
                  <c:v>283.88069999999999</c:v>
                </c:pt>
                <c:pt idx="275">
                  <c:v>283.83069999999969</c:v>
                </c:pt>
                <c:pt idx="276">
                  <c:v>283.78069999999963</c:v>
                </c:pt>
                <c:pt idx="277">
                  <c:v>283.73069999999899</c:v>
                </c:pt>
                <c:pt idx="278">
                  <c:v>283.6807</c:v>
                </c:pt>
                <c:pt idx="279">
                  <c:v>283.63069999999999</c:v>
                </c:pt>
                <c:pt idx="280">
                  <c:v>283.58069999999969</c:v>
                </c:pt>
                <c:pt idx="281">
                  <c:v>283.53069999999963</c:v>
                </c:pt>
                <c:pt idx="282">
                  <c:v>283.48069999999899</c:v>
                </c:pt>
                <c:pt idx="283">
                  <c:v>283.43069999999869</c:v>
                </c:pt>
                <c:pt idx="284">
                  <c:v>283.38069999999999</c:v>
                </c:pt>
                <c:pt idx="285">
                  <c:v>283.33069999999969</c:v>
                </c:pt>
                <c:pt idx="286">
                  <c:v>283.28069999999963</c:v>
                </c:pt>
                <c:pt idx="287">
                  <c:v>283.23069999999899</c:v>
                </c:pt>
                <c:pt idx="288">
                  <c:v>283.1807</c:v>
                </c:pt>
                <c:pt idx="289">
                  <c:v>283.13069999999999</c:v>
                </c:pt>
                <c:pt idx="290">
                  <c:v>283.08069999999969</c:v>
                </c:pt>
                <c:pt idx="291">
                  <c:v>283.03069999999963</c:v>
                </c:pt>
                <c:pt idx="292">
                  <c:v>282.98069999999899</c:v>
                </c:pt>
                <c:pt idx="293">
                  <c:v>282.93069999999869</c:v>
                </c:pt>
                <c:pt idx="294">
                  <c:v>282.88069999999999</c:v>
                </c:pt>
                <c:pt idx="295">
                  <c:v>282.83069999999969</c:v>
                </c:pt>
                <c:pt idx="296">
                  <c:v>282.78069999999963</c:v>
                </c:pt>
                <c:pt idx="297">
                  <c:v>282.73069999999899</c:v>
                </c:pt>
                <c:pt idx="298">
                  <c:v>282.6807</c:v>
                </c:pt>
                <c:pt idx="299">
                  <c:v>282.63069999999999</c:v>
                </c:pt>
                <c:pt idx="300">
                  <c:v>282.58069999999969</c:v>
                </c:pt>
                <c:pt idx="301">
                  <c:v>282.53069999999963</c:v>
                </c:pt>
                <c:pt idx="302">
                  <c:v>282.48069999999899</c:v>
                </c:pt>
                <c:pt idx="303">
                  <c:v>282.43069999999869</c:v>
                </c:pt>
                <c:pt idx="304">
                  <c:v>282.38069999999999</c:v>
                </c:pt>
                <c:pt idx="305">
                  <c:v>282.33069999999969</c:v>
                </c:pt>
                <c:pt idx="306">
                  <c:v>282.28069999999963</c:v>
                </c:pt>
                <c:pt idx="307">
                  <c:v>282.23069999999899</c:v>
                </c:pt>
                <c:pt idx="308">
                  <c:v>282.1807</c:v>
                </c:pt>
                <c:pt idx="309">
                  <c:v>282.13069999999999</c:v>
                </c:pt>
                <c:pt idx="310">
                  <c:v>282.08069999999969</c:v>
                </c:pt>
                <c:pt idx="311">
                  <c:v>282.03069999999963</c:v>
                </c:pt>
                <c:pt idx="312">
                  <c:v>281.98069999999899</c:v>
                </c:pt>
                <c:pt idx="313">
                  <c:v>281.93069999999869</c:v>
                </c:pt>
                <c:pt idx="314">
                  <c:v>281.88069999999999</c:v>
                </c:pt>
                <c:pt idx="315">
                  <c:v>281.83069999999969</c:v>
                </c:pt>
                <c:pt idx="316">
                  <c:v>281.78069999999963</c:v>
                </c:pt>
                <c:pt idx="317">
                  <c:v>281.73069999999899</c:v>
                </c:pt>
                <c:pt idx="318">
                  <c:v>281.6807</c:v>
                </c:pt>
                <c:pt idx="319">
                  <c:v>281.63069999999999</c:v>
                </c:pt>
                <c:pt idx="320">
                  <c:v>281.58069999999969</c:v>
                </c:pt>
                <c:pt idx="321">
                  <c:v>281.53069999999963</c:v>
                </c:pt>
                <c:pt idx="322">
                  <c:v>281.48069999999899</c:v>
                </c:pt>
                <c:pt idx="323">
                  <c:v>281.43069999999869</c:v>
                </c:pt>
                <c:pt idx="324">
                  <c:v>281.38069999999999</c:v>
                </c:pt>
                <c:pt idx="325">
                  <c:v>281.33069999999969</c:v>
                </c:pt>
                <c:pt idx="326">
                  <c:v>281.28069999999963</c:v>
                </c:pt>
                <c:pt idx="327">
                  <c:v>281.23069999999899</c:v>
                </c:pt>
                <c:pt idx="328">
                  <c:v>281.1807</c:v>
                </c:pt>
                <c:pt idx="329">
                  <c:v>281.13069999999999</c:v>
                </c:pt>
                <c:pt idx="330">
                  <c:v>281.08069999999969</c:v>
                </c:pt>
                <c:pt idx="331">
                  <c:v>281.03069999999963</c:v>
                </c:pt>
                <c:pt idx="332">
                  <c:v>280.98069999999899</c:v>
                </c:pt>
                <c:pt idx="333">
                  <c:v>280.93069999999869</c:v>
                </c:pt>
                <c:pt idx="334">
                  <c:v>280.88069999999999</c:v>
                </c:pt>
                <c:pt idx="335">
                  <c:v>280.83069999999969</c:v>
                </c:pt>
                <c:pt idx="336">
                  <c:v>280.78069999999963</c:v>
                </c:pt>
                <c:pt idx="337">
                  <c:v>280.73069999999899</c:v>
                </c:pt>
                <c:pt idx="338">
                  <c:v>280.6807</c:v>
                </c:pt>
                <c:pt idx="339">
                  <c:v>280.63069999999999</c:v>
                </c:pt>
                <c:pt idx="340">
                  <c:v>280.58069999999969</c:v>
                </c:pt>
                <c:pt idx="341">
                  <c:v>280.53069999999963</c:v>
                </c:pt>
                <c:pt idx="342">
                  <c:v>280.48069999999899</c:v>
                </c:pt>
                <c:pt idx="343">
                  <c:v>280.43069999999869</c:v>
                </c:pt>
                <c:pt idx="344">
                  <c:v>280.38069999999999</c:v>
                </c:pt>
                <c:pt idx="345">
                  <c:v>280.33069999999969</c:v>
                </c:pt>
                <c:pt idx="346">
                  <c:v>280.28069999999963</c:v>
                </c:pt>
                <c:pt idx="347">
                  <c:v>280.23069999999899</c:v>
                </c:pt>
                <c:pt idx="348">
                  <c:v>280.1807</c:v>
                </c:pt>
                <c:pt idx="349">
                  <c:v>280.13069999999999</c:v>
                </c:pt>
                <c:pt idx="350">
                  <c:v>280.08069999999969</c:v>
                </c:pt>
                <c:pt idx="351">
                  <c:v>280.03069999999963</c:v>
                </c:pt>
                <c:pt idx="352">
                  <c:v>279.98069999999899</c:v>
                </c:pt>
                <c:pt idx="353">
                  <c:v>279.93069999999869</c:v>
                </c:pt>
                <c:pt idx="354">
                  <c:v>279.88069999999999</c:v>
                </c:pt>
                <c:pt idx="355">
                  <c:v>279.83069999999969</c:v>
                </c:pt>
                <c:pt idx="356">
                  <c:v>279.78069999999963</c:v>
                </c:pt>
                <c:pt idx="357">
                  <c:v>279.73069999999899</c:v>
                </c:pt>
                <c:pt idx="358">
                  <c:v>279.6807</c:v>
                </c:pt>
                <c:pt idx="359">
                  <c:v>279.63069999999999</c:v>
                </c:pt>
                <c:pt idx="360">
                  <c:v>279.58069999999969</c:v>
                </c:pt>
                <c:pt idx="361">
                  <c:v>279.53069999999963</c:v>
                </c:pt>
                <c:pt idx="362">
                  <c:v>279.48069999999899</c:v>
                </c:pt>
                <c:pt idx="363">
                  <c:v>279.43069999999869</c:v>
                </c:pt>
                <c:pt idx="364">
                  <c:v>279.38069999999999</c:v>
                </c:pt>
                <c:pt idx="365">
                  <c:v>279.33069999999969</c:v>
                </c:pt>
                <c:pt idx="366">
                  <c:v>279.28069999999963</c:v>
                </c:pt>
                <c:pt idx="367">
                  <c:v>279.23069999999899</c:v>
                </c:pt>
                <c:pt idx="368">
                  <c:v>279.1807</c:v>
                </c:pt>
                <c:pt idx="369">
                  <c:v>279.13069999999999</c:v>
                </c:pt>
                <c:pt idx="370">
                  <c:v>279.08069999999969</c:v>
                </c:pt>
                <c:pt idx="371">
                  <c:v>279.03069999999963</c:v>
                </c:pt>
                <c:pt idx="372">
                  <c:v>278.98069999999899</c:v>
                </c:pt>
                <c:pt idx="373">
                  <c:v>278.93069999999869</c:v>
                </c:pt>
                <c:pt idx="374">
                  <c:v>278.88069999999999</c:v>
                </c:pt>
                <c:pt idx="375">
                  <c:v>278.83069999999969</c:v>
                </c:pt>
                <c:pt idx="376">
                  <c:v>278.78069999999963</c:v>
                </c:pt>
                <c:pt idx="377">
                  <c:v>278.73069999999899</c:v>
                </c:pt>
                <c:pt idx="378">
                  <c:v>278.6807</c:v>
                </c:pt>
                <c:pt idx="379">
                  <c:v>278.63069999999999</c:v>
                </c:pt>
                <c:pt idx="380">
                  <c:v>278.58069999999969</c:v>
                </c:pt>
                <c:pt idx="381">
                  <c:v>278.53069999999963</c:v>
                </c:pt>
                <c:pt idx="382">
                  <c:v>278.48069999999899</c:v>
                </c:pt>
                <c:pt idx="383">
                  <c:v>278.43069999999869</c:v>
                </c:pt>
                <c:pt idx="384">
                  <c:v>278.38069999999999</c:v>
                </c:pt>
                <c:pt idx="385">
                  <c:v>278.33069999999969</c:v>
                </c:pt>
                <c:pt idx="386">
                  <c:v>278.28069999999963</c:v>
                </c:pt>
                <c:pt idx="387">
                  <c:v>278.23069999999899</c:v>
                </c:pt>
                <c:pt idx="388">
                  <c:v>278.1807</c:v>
                </c:pt>
                <c:pt idx="389">
                  <c:v>278.13069999999999</c:v>
                </c:pt>
                <c:pt idx="390">
                  <c:v>278.08069999999969</c:v>
                </c:pt>
                <c:pt idx="391">
                  <c:v>278.03069999999963</c:v>
                </c:pt>
                <c:pt idx="392">
                  <c:v>277.98069999999899</c:v>
                </c:pt>
                <c:pt idx="393">
                  <c:v>277.93069999999869</c:v>
                </c:pt>
                <c:pt idx="394">
                  <c:v>277.88069999999999</c:v>
                </c:pt>
                <c:pt idx="395">
                  <c:v>277.83069999999969</c:v>
                </c:pt>
                <c:pt idx="396">
                  <c:v>277.78069999999963</c:v>
                </c:pt>
                <c:pt idx="397">
                  <c:v>277.73069999999899</c:v>
                </c:pt>
                <c:pt idx="398">
                  <c:v>277.6807</c:v>
                </c:pt>
                <c:pt idx="399">
                  <c:v>277.63069999999999</c:v>
                </c:pt>
                <c:pt idx="400">
                  <c:v>277.58069999999969</c:v>
                </c:pt>
              </c:numCache>
            </c:numRef>
          </c:xVal>
          <c:yVal>
            <c:numRef>
              <c:f>'GQD007 XPS '!$L$1928:$L$2328</c:f>
              <c:numCache>
                <c:formatCode>0.00E+00</c:formatCode>
                <c:ptCount val="401"/>
                <c:pt idx="0">
                  <c:v>383.61900000000031</c:v>
                </c:pt>
                <c:pt idx="1">
                  <c:v>358.90480000000002</c:v>
                </c:pt>
                <c:pt idx="2">
                  <c:v>345.90480000000002</c:v>
                </c:pt>
                <c:pt idx="3">
                  <c:v>378.92859999999786</c:v>
                </c:pt>
                <c:pt idx="4">
                  <c:v>379.11900000000031</c:v>
                </c:pt>
                <c:pt idx="5">
                  <c:v>345.64290000000142</c:v>
                </c:pt>
                <c:pt idx="6">
                  <c:v>328.83329999999899</c:v>
                </c:pt>
                <c:pt idx="7">
                  <c:v>349.02379999999869</c:v>
                </c:pt>
                <c:pt idx="8">
                  <c:v>356.33329999999899</c:v>
                </c:pt>
                <c:pt idx="9">
                  <c:v>339.3571</c:v>
                </c:pt>
                <c:pt idx="10">
                  <c:v>339.64290000000142</c:v>
                </c:pt>
                <c:pt idx="11">
                  <c:v>345.40480000000002</c:v>
                </c:pt>
                <c:pt idx="12">
                  <c:v>352.26190000000003</c:v>
                </c:pt>
                <c:pt idx="13">
                  <c:v>336.21429999999964</c:v>
                </c:pt>
                <c:pt idx="14">
                  <c:v>335.88099999999969</c:v>
                </c:pt>
                <c:pt idx="15">
                  <c:v>330.2380999999981</c:v>
                </c:pt>
                <c:pt idx="16">
                  <c:v>345.80950000000001</c:v>
                </c:pt>
                <c:pt idx="17">
                  <c:v>346.07139999999828</c:v>
                </c:pt>
                <c:pt idx="18">
                  <c:v>337.76190000000003</c:v>
                </c:pt>
                <c:pt idx="19">
                  <c:v>310.64290000000142</c:v>
                </c:pt>
                <c:pt idx="20">
                  <c:v>317</c:v>
                </c:pt>
                <c:pt idx="21">
                  <c:v>329.69049999999999</c:v>
                </c:pt>
                <c:pt idx="22">
                  <c:v>329.59519999999816</c:v>
                </c:pt>
                <c:pt idx="23">
                  <c:v>330.52379999999869</c:v>
                </c:pt>
                <c:pt idx="24">
                  <c:v>334.14290000000142</c:v>
                </c:pt>
                <c:pt idx="25">
                  <c:v>337</c:v>
                </c:pt>
                <c:pt idx="26">
                  <c:v>323.78569999999894</c:v>
                </c:pt>
                <c:pt idx="27">
                  <c:v>306.47619999999762</c:v>
                </c:pt>
                <c:pt idx="28">
                  <c:v>308.69049999999999</c:v>
                </c:pt>
                <c:pt idx="29">
                  <c:v>310.14290000000142</c:v>
                </c:pt>
                <c:pt idx="30">
                  <c:v>317.97619999999762</c:v>
                </c:pt>
                <c:pt idx="31">
                  <c:v>327.42859999999786</c:v>
                </c:pt>
                <c:pt idx="32">
                  <c:v>354.07139999999828</c:v>
                </c:pt>
                <c:pt idx="33">
                  <c:v>336.5</c:v>
                </c:pt>
                <c:pt idx="34">
                  <c:v>314.11900000000031</c:v>
                </c:pt>
                <c:pt idx="35">
                  <c:v>308.04759999999999</c:v>
                </c:pt>
                <c:pt idx="36">
                  <c:v>316.02379999999869</c:v>
                </c:pt>
                <c:pt idx="37">
                  <c:v>306.26190000000003</c:v>
                </c:pt>
                <c:pt idx="38">
                  <c:v>306.3571</c:v>
                </c:pt>
                <c:pt idx="39">
                  <c:v>314.95240000000001</c:v>
                </c:pt>
                <c:pt idx="40">
                  <c:v>314.45240000000001</c:v>
                </c:pt>
                <c:pt idx="41">
                  <c:v>297.78569999999894</c:v>
                </c:pt>
                <c:pt idx="42">
                  <c:v>293.69049999999999</c:v>
                </c:pt>
                <c:pt idx="43">
                  <c:v>297.30950000000001</c:v>
                </c:pt>
                <c:pt idx="44">
                  <c:v>286.28569999999894</c:v>
                </c:pt>
                <c:pt idx="45">
                  <c:v>282.90480000000002</c:v>
                </c:pt>
                <c:pt idx="46">
                  <c:v>302.7380999999981</c:v>
                </c:pt>
                <c:pt idx="47">
                  <c:v>313.54759999999999</c:v>
                </c:pt>
                <c:pt idx="48">
                  <c:v>307.30950000000001</c:v>
                </c:pt>
                <c:pt idx="49">
                  <c:v>293.14290000000142</c:v>
                </c:pt>
                <c:pt idx="50">
                  <c:v>294.02379999999869</c:v>
                </c:pt>
                <c:pt idx="51">
                  <c:v>285.95240000000001</c:v>
                </c:pt>
                <c:pt idx="52">
                  <c:v>288.69049999999999</c:v>
                </c:pt>
                <c:pt idx="53">
                  <c:v>279.07139999999828</c:v>
                </c:pt>
                <c:pt idx="54">
                  <c:v>280.64290000000142</c:v>
                </c:pt>
                <c:pt idx="55">
                  <c:v>276.95240000000001</c:v>
                </c:pt>
                <c:pt idx="56">
                  <c:v>277.40480000000002</c:v>
                </c:pt>
                <c:pt idx="57">
                  <c:v>280.71429999999964</c:v>
                </c:pt>
                <c:pt idx="58">
                  <c:v>287.21429999999964</c:v>
                </c:pt>
                <c:pt idx="59">
                  <c:v>285.3571</c:v>
                </c:pt>
                <c:pt idx="60">
                  <c:v>273.26190000000003</c:v>
                </c:pt>
                <c:pt idx="61">
                  <c:v>268</c:v>
                </c:pt>
                <c:pt idx="62">
                  <c:v>259.66669999999999</c:v>
                </c:pt>
                <c:pt idx="63">
                  <c:v>270.59519999999816</c:v>
                </c:pt>
                <c:pt idx="64">
                  <c:v>274.07139999999828</c:v>
                </c:pt>
                <c:pt idx="65">
                  <c:v>273.02379999999869</c:v>
                </c:pt>
                <c:pt idx="66">
                  <c:v>251.69050000000001</c:v>
                </c:pt>
                <c:pt idx="67">
                  <c:v>243.35710000000071</c:v>
                </c:pt>
                <c:pt idx="68">
                  <c:v>253.88100000000065</c:v>
                </c:pt>
                <c:pt idx="69">
                  <c:v>257.02379999999869</c:v>
                </c:pt>
                <c:pt idx="70">
                  <c:v>256.47619999999762</c:v>
                </c:pt>
                <c:pt idx="71">
                  <c:v>255.19050000000001</c:v>
                </c:pt>
                <c:pt idx="72">
                  <c:v>271.09519999999816</c:v>
                </c:pt>
                <c:pt idx="73">
                  <c:v>269.40480000000002</c:v>
                </c:pt>
                <c:pt idx="74">
                  <c:v>270.52379999999869</c:v>
                </c:pt>
                <c:pt idx="75">
                  <c:v>276</c:v>
                </c:pt>
                <c:pt idx="76">
                  <c:v>281.7380999999981</c:v>
                </c:pt>
                <c:pt idx="77">
                  <c:v>264</c:v>
                </c:pt>
                <c:pt idx="78">
                  <c:v>248.16669999999999</c:v>
                </c:pt>
                <c:pt idx="79">
                  <c:v>251.30949999999999</c:v>
                </c:pt>
                <c:pt idx="80">
                  <c:v>264.40480000000002</c:v>
                </c:pt>
                <c:pt idx="81">
                  <c:v>262.97619999999762</c:v>
                </c:pt>
                <c:pt idx="82">
                  <c:v>250.92860000000007</c:v>
                </c:pt>
                <c:pt idx="83">
                  <c:v>246.54759999999999</c:v>
                </c:pt>
                <c:pt idx="84">
                  <c:v>239.83330000000001</c:v>
                </c:pt>
                <c:pt idx="85">
                  <c:v>251.97620000000001</c:v>
                </c:pt>
                <c:pt idx="86">
                  <c:v>266.21429999999964</c:v>
                </c:pt>
                <c:pt idx="87">
                  <c:v>269.52379999999869</c:v>
                </c:pt>
                <c:pt idx="88">
                  <c:v>259.88099999999969</c:v>
                </c:pt>
                <c:pt idx="89">
                  <c:v>259.97619999999762</c:v>
                </c:pt>
                <c:pt idx="90">
                  <c:v>266.14290000000142</c:v>
                </c:pt>
                <c:pt idx="91">
                  <c:v>253.35710000000071</c:v>
                </c:pt>
                <c:pt idx="92">
                  <c:v>252.2619</c:v>
                </c:pt>
                <c:pt idx="93">
                  <c:v>270.3571</c:v>
                </c:pt>
                <c:pt idx="94">
                  <c:v>282.97619999999762</c:v>
                </c:pt>
                <c:pt idx="95">
                  <c:v>271.07139999999828</c:v>
                </c:pt>
                <c:pt idx="96">
                  <c:v>268.69049999999999</c:v>
                </c:pt>
                <c:pt idx="97">
                  <c:v>272.40480000000002</c:v>
                </c:pt>
                <c:pt idx="98">
                  <c:v>275.69049999999999</c:v>
                </c:pt>
                <c:pt idx="99">
                  <c:v>286.21429999999964</c:v>
                </c:pt>
                <c:pt idx="100">
                  <c:v>287</c:v>
                </c:pt>
                <c:pt idx="101">
                  <c:v>282.83329999999899</c:v>
                </c:pt>
                <c:pt idx="102">
                  <c:v>271.64290000000142</c:v>
                </c:pt>
                <c:pt idx="103">
                  <c:v>267.45240000000001</c:v>
                </c:pt>
                <c:pt idx="104">
                  <c:v>261.78569999999894</c:v>
                </c:pt>
                <c:pt idx="105">
                  <c:v>258.66669999999999</c:v>
                </c:pt>
                <c:pt idx="106">
                  <c:v>253.35710000000071</c:v>
                </c:pt>
                <c:pt idx="107">
                  <c:v>254.04759999999999</c:v>
                </c:pt>
                <c:pt idx="108">
                  <c:v>272.19049999999999</c:v>
                </c:pt>
                <c:pt idx="109">
                  <c:v>290.71429999999964</c:v>
                </c:pt>
                <c:pt idx="110">
                  <c:v>293</c:v>
                </c:pt>
                <c:pt idx="111">
                  <c:v>276.8571</c:v>
                </c:pt>
                <c:pt idx="112">
                  <c:v>270.92859999999786</c:v>
                </c:pt>
                <c:pt idx="113">
                  <c:v>261.11900000000031</c:v>
                </c:pt>
                <c:pt idx="114">
                  <c:v>280.28569999999894</c:v>
                </c:pt>
                <c:pt idx="115">
                  <c:v>278.88099999999969</c:v>
                </c:pt>
                <c:pt idx="116">
                  <c:v>283.26190000000003</c:v>
                </c:pt>
                <c:pt idx="117">
                  <c:v>267.02379999999869</c:v>
                </c:pt>
                <c:pt idx="118">
                  <c:v>274.57139999999828</c:v>
                </c:pt>
                <c:pt idx="119">
                  <c:v>288.5</c:v>
                </c:pt>
                <c:pt idx="120">
                  <c:v>307.09519999999816</c:v>
                </c:pt>
                <c:pt idx="121">
                  <c:v>312.59519999999816</c:v>
                </c:pt>
                <c:pt idx="122">
                  <c:v>291.28569999999894</c:v>
                </c:pt>
                <c:pt idx="123">
                  <c:v>285.54759999999999</c:v>
                </c:pt>
                <c:pt idx="124">
                  <c:v>298.97619999999762</c:v>
                </c:pt>
                <c:pt idx="125">
                  <c:v>289.5</c:v>
                </c:pt>
                <c:pt idx="126">
                  <c:v>278.97619999999762</c:v>
                </c:pt>
                <c:pt idx="127">
                  <c:v>286.02379999999869</c:v>
                </c:pt>
                <c:pt idx="128">
                  <c:v>306.59589999999969</c:v>
                </c:pt>
                <c:pt idx="129">
                  <c:v>306.58909999999969</c:v>
                </c:pt>
                <c:pt idx="130">
                  <c:v>306.58859999999839</c:v>
                </c:pt>
                <c:pt idx="131">
                  <c:v>306.58019999999863</c:v>
                </c:pt>
                <c:pt idx="132">
                  <c:v>306.57799999999969</c:v>
                </c:pt>
                <c:pt idx="133">
                  <c:v>306.57629999999864</c:v>
                </c:pt>
                <c:pt idx="134">
                  <c:v>306.5693</c:v>
                </c:pt>
                <c:pt idx="135">
                  <c:v>306.54399999999993</c:v>
                </c:pt>
                <c:pt idx="136">
                  <c:v>306.51249999999999</c:v>
                </c:pt>
                <c:pt idx="137">
                  <c:v>306.48219999999816</c:v>
                </c:pt>
                <c:pt idx="138">
                  <c:v>306.45440000000002</c:v>
                </c:pt>
                <c:pt idx="139">
                  <c:v>306.42720000000003</c:v>
                </c:pt>
                <c:pt idx="140">
                  <c:v>306.38740000000001</c:v>
                </c:pt>
                <c:pt idx="141">
                  <c:v>306.32729999999964</c:v>
                </c:pt>
                <c:pt idx="142">
                  <c:v>306.26089999999999</c:v>
                </c:pt>
                <c:pt idx="143">
                  <c:v>306.20710000000003</c:v>
                </c:pt>
                <c:pt idx="144">
                  <c:v>306.15719999999999</c:v>
                </c:pt>
                <c:pt idx="145">
                  <c:v>306.07689999999963</c:v>
                </c:pt>
                <c:pt idx="146">
                  <c:v>305.98229999999899</c:v>
                </c:pt>
                <c:pt idx="147">
                  <c:v>305.88400000000001</c:v>
                </c:pt>
                <c:pt idx="148">
                  <c:v>305.78829999999869</c:v>
                </c:pt>
                <c:pt idx="149">
                  <c:v>305.67189999999999</c:v>
                </c:pt>
                <c:pt idx="150">
                  <c:v>305.53329999999869</c:v>
                </c:pt>
                <c:pt idx="151">
                  <c:v>305.37129999999894</c:v>
                </c:pt>
                <c:pt idx="152">
                  <c:v>305.17779999999999</c:v>
                </c:pt>
                <c:pt idx="153">
                  <c:v>304.96299999999923</c:v>
                </c:pt>
                <c:pt idx="154">
                  <c:v>304.73669999999834</c:v>
                </c:pt>
                <c:pt idx="155">
                  <c:v>304.50729999999999</c:v>
                </c:pt>
                <c:pt idx="156">
                  <c:v>304.25279999999964</c:v>
                </c:pt>
                <c:pt idx="157">
                  <c:v>303.9468</c:v>
                </c:pt>
                <c:pt idx="158">
                  <c:v>303.58780000000002</c:v>
                </c:pt>
                <c:pt idx="159">
                  <c:v>303.17899999999969</c:v>
                </c:pt>
                <c:pt idx="160">
                  <c:v>302.72340000000003</c:v>
                </c:pt>
                <c:pt idx="161">
                  <c:v>302.21869999999899</c:v>
                </c:pt>
                <c:pt idx="162">
                  <c:v>301.68439999999993</c:v>
                </c:pt>
                <c:pt idx="163">
                  <c:v>301.13159999999863</c:v>
                </c:pt>
                <c:pt idx="164">
                  <c:v>300.54079999999999</c:v>
                </c:pt>
                <c:pt idx="165">
                  <c:v>299.88889999999969</c:v>
                </c:pt>
                <c:pt idx="166">
                  <c:v>299.18830000000003</c:v>
                </c:pt>
                <c:pt idx="167">
                  <c:v>298.4699</c:v>
                </c:pt>
                <c:pt idx="168">
                  <c:v>297.71799999999899</c:v>
                </c:pt>
                <c:pt idx="169">
                  <c:v>296.91000000000003</c:v>
                </c:pt>
                <c:pt idx="170">
                  <c:v>296.04480000000177</c:v>
                </c:pt>
                <c:pt idx="171">
                  <c:v>295.16230000000002</c:v>
                </c:pt>
                <c:pt idx="172">
                  <c:v>294.27849999999899</c:v>
                </c:pt>
                <c:pt idx="173">
                  <c:v>293.392</c:v>
                </c:pt>
                <c:pt idx="174">
                  <c:v>292.4653999999984</c:v>
                </c:pt>
                <c:pt idx="175">
                  <c:v>291.50850000000003</c:v>
                </c:pt>
                <c:pt idx="176">
                  <c:v>290.55250000000001</c:v>
                </c:pt>
                <c:pt idx="177">
                  <c:v>289.61860000000001</c:v>
                </c:pt>
                <c:pt idx="178">
                  <c:v>288.69380000000001</c:v>
                </c:pt>
                <c:pt idx="179">
                  <c:v>287.80109999999894</c:v>
                </c:pt>
                <c:pt idx="180">
                  <c:v>286.93879999999785</c:v>
                </c:pt>
                <c:pt idx="181">
                  <c:v>286.1225</c:v>
                </c:pt>
                <c:pt idx="182">
                  <c:v>285.31959999999964</c:v>
                </c:pt>
                <c:pt idx="183">
                  <c:v>284.51429999999999</c:v>
                </c:pt>
                <c:pt idx="184">
                  <c:v>283.7</c:v>
                </c:pt>
                <c:pt idx="185">
                  <c:v>282.9425</c:v>
                </c:pt>
                <c:pt idx="186">
                  <c:v>282.24360000000001</c:v>
                </c:pt>
                <c:pt idx="187">
                  <c:v>281.55430000000001</c:v>
                </c:pt>
                <c:pt idx="188">
                  <c:v>280.85390000000001</c:v>
                </c:pt>
                <c:pt idx="189">
                  <c:v>280.18020000000001</c:v>
                </c:pt>
                <c:pt idx="190">
                  <c:v>279.53719999999834</c:v>
                </c:pt>
                <c:pt idx="191">
                  <c:v>278.92509999999839</c:v>
                </c:pt>
                <c:pt idx="192">
                  <c:v>278.29360000000003</c:v>
                </c:pt>
                <c:pt idx="193">
                  <c:v>277.64830000000001</c:v>
                </c:pt>
                <c:pt idx="194">
                  <c:v>277.01679999999863</c:v>
                </c:pt>
                <c:pt idx="195">
                  <c:v>276.43829999999815</c:v>
                </c:pt>
                <c:pt idx="196">
                  <c:v>275.86090000000002</c:v>
                </c:pt>
                <c:pt idx="197">
                  <c:v>275.24369999999999</c:v>
                </c:pt>
                <c:pt idx="198">
                  <c:v>274.60879999999969</c:v>
                </c:pt>
                <c:pt idx="199">
                  <c:v>273.97539999999822</c:v>
                </c:pt>
                <c:pt idx="200">
                  <c:v>273.35230000000001</c:v>
                </c:pt>
                <c:pt idx="201">
                  <c:v>272.71359999999839</c:v>
                </c:pt>
                <c:pt idx="202">
                  <c:v>272.10199999999969</c:v>
                </c:pt>
                <c:pt idx="203">
                  <c:v>271.5154</c:v>
                </c:pt>
                <c:pt idx="204">
                  <c:v>270.96809999999869</c:v>
                </c:pt>
                <c:pt idx="205">
                  <c:v>270.42539999999815</c:v>
                </c:pt>
                <c:pt idx="206">
                  <c:v>269.95240000000001</c:v>
                </c:pt>
                <c:pt idx="207">
                  <c:v>269.57049999999964</c:v>
                </c:pt>
                <c:pt idx="208">
                  <c:v>269.28659999999803</c:v>
                </c:pt>
                <c:pt idx="209">
                  <c:v>269.08859999999839</c:v>
                </c:pt>
                <c:pt idx="210">
                  <c:v>269.07429999999999</c:v>
                </c:pt>
                <c:pt idx="211">
                  <c:v>269.30799999999999</c:v>
                </c:pt>
                <c:pt idx="212">
                  <c:v>269.80689999999993</c:v>
                </c:pt>
                <c:pt idx="213">
                  <c:v>270.62419999999969</c:v>
                </c:pt>
                <c:pt idx="214">
                  <c:v>271.89799999999963</c:v>
                </c:pt>
                <c:pt idx="215">
                  <c:v>273.64980000000236</c:v>
                </c:pt>
                <c:pt idx="216">
                  <c:v>275.9742</c:v>
                </c:pt>
                <c:pt idx="217">
                  <c:v>279.13010000000003</c:v>
                </c:pt>
                <c:pt idx="218">
                  <c:v>283.16719999999964</c:v>
                </c:pt>
                <c:pt idx="219">
                  <c:v>288.21509999999893</c:v>
                </c:pt>
                <c:pt idx="220">
                  <c:v>294.62290000000002</c:v>
                </c:pt>
                <c:pt idx="221">
                  <c:v>302.52949999999993</c:v>
                </c:pt>
                <c:pt idx="222">
                  <c:v>312.08780000000002</c:v>
                </c:pt>
                <c:pt idx="223">
                  <c:v>323.72770000000003</c:v>
                </c:pt>
                <c:pt idx="224">
                  <c:v>337.84990000000141</c:v>
                </c:pt>
                <c:pt idx="225">
                  <c:v>354.54430000000002</c:v>
                </c:pt>
                <c:pt idx="226">
                  <c:v>374.178</c:v>
                </c:pt>
                <c:pt idx="227">
                  <c:v>397.60059999999999</c:v>
                </c:pt>
                <c:pt idx="228">
                  <c:v>424.73589999999899</c:v>
                </c:pt>
                <c:pt idx="229">
                  <c:v>456.005</c:v>
                </c:pt>
                <c:pt idx="230">
                  <c:v>492.6927</c:v>
                </c:pt>
                <c:pt idx="231">
                  <c:v>534.62239999999997</c:v>
                </c:pt>
                <c:pt idx="232">
                  <c:v>582.15880000000004</c:v>
                </c:pt>
                <c:pt idx="233">
                  <c:v>636.53039999999999</c:v>
                </c:pt>
                <c:pt idx="234">
                  <c:v>697.87450000000001</c:v>
                </c:pt>
                <c:pt idx="235">
                  <c:v>766.226</c:v>
                </c:pt>
                <c:pt idx="236">
                  <c:v>842.55709999999749</c:v>
                </c:pt>
                <c:pt idx="237">
                  <c:v>927.53070000000002</c:v>
                </c:pt>
                <c:pt idx="238">
                  <c:v>1020.539</c:v>
                </c:pt>
                <c:pt idx="239">
                  <c:v>1121.9760000000001</c:v>
                </c:pt>
                <c:pt idx="240">
                  <c:v>1232.9829999999999</c:v>
                </c:pt>
                <c:pt idx="241">
                  <c:v>1352.085</c:v>
                </c:pt>
                <c:pt idx="242">
                  <c:v>1478.998</c:v>
                </c:pt>
                <c:pt idx="243">
                  <c:v>1614.3979999999999</c:v>
                </c:pt>
                <c:pt idx="244">
                  <c:v>1756.4070000000011</c:v>
                </c:pt>
                <c:pt idx="245">
                  <c:v>1904.059</c:v>
                </c:pt>
                <c:pt idx="246">
                  <c:v>2056.665</c:v>
                </c:pt>
                <c:pt idx="247">
                  <c:v>2212.2889999999843</c:v>
                </c:pt>
                <c:pt idx="248">
                  <c:v>2369.11</c:v>
                </c:pt>
                <c:pt idx="249">
                  <c:v>2525.279</c:v>
                </c:pt>
                <c:pt idx="250">
                  <c:v>2678.3170000000105</c:v>
                </c:pt>
                <c:pt idx="251">
                  <c:v>2826.2159999999999</c:v>
                </c:pt>
                <c:pt idx="252">
                  <c:v>2966.4949999999999</c:v>
                </c:pt>
                <c:pt idx="253">
                  <c:v>3095.2619999999997</c:v>
                </c:pt>
                <c:pt idx="254">
                  <c:v>3211.652</c:v>
                </c:pt>
                <c:pt idx="255">
                  <c:v>3313.6689999999876</c:v>
                </c:pt>
                <c:pt idx="256">
                  <c:v>3396.297</c:v>
                </c:pt>
                <c:pt idx="257">
                  <c:v>3460.1320000000001</c:v>
                </c:pt>
                <c:pt idx="258">
                  <c:v>3504.2339999999999</c:v>
                </c:pt>
                <c:pt idx="259">
                  <c:v>3525.0990000000002</c:v>
                </c:pt>
                <c:pt idx="260">
                  <c:v>3523.2579999999998</c:v>
                </c:pt>
                <c:pt idx="261">
                  <c:v>3500.0949999999998</c:v>
                </c:pt>
                <c:pt idx="262">
                  <c:v>3454.4989999999998</c:v>
                </c:pt>
                <c:pt idx="263">
                  <c:v>3386.6320000000001</c:v>
                </c:pt>
                <c:pt idx="264">
                  <c:v>3300.2419999999997</c:v>
                </c:pt>
                <c:pt idx="265">
                  <c:v>3196.4580000000001</c:v>
                </c:pt>
                <c:pt idx="266">
                  <c:v>3075.3740000000012</c:v>
                </c:pt>
                <c:pt idx="267">
                  <c:v>2941.777</c:v>
                </c:pt>
                <c:pt idx="268">
                  <c:v>2797.8629999999998</c:v>
                </c:pt>
                <c:pt idx="269">
                  <c:v>2644.7719999999999</c:v>
                </c:pt>
                <c:pt idx="270">
                  <c:v>2486.2809999999886</c:v>
                </c:pt>
                <c:pt idx="271">
                  <c:v>2324.6759999999999</c:v>
                </c:pt>
                <c:pt idx="272">
                  <c:v>2162.0700000000002</c:v>
                </c:pt>
                <c:pt idx="273">
                  <c:v>2000.6569999999999</c:v>
                </c:pt>
                <c:pt idx="274">
                  <c:v>1842.1119999999999</c:v>
                </c:pt>
                <c:pt idx="275">
                  <c:v>1688.1789999999999</c:v>
                </c:pt>
                <c:pt idx="276">
                  <c:v>1540.568</c:v>
                </c:pt>
                <c:pt idx="277">
                  <c:v>1399.6369999999999</c:v>
                </c:pt>
                <c:pt idx="278">
                  <c:v>1266.26</c:v>
                </c:pt>
                <c:pt idx="279">
                  <c:v>1142.077</c:v>
                </c:pt>
                <c:pt idx="280">
                  <c:v>1026.1509999999998</c:v>
                </c:pt>
                <c:pt idx="281">
                  <c:v>918.61119999999949</c:v>
                </c:pt>
                <c:pt idx="282">
                  <c:v>820.84299999999746</c:v>
                </c:pt>
                <c:pt idx="283">
                  <c:v>731.51319999999998</c:v>
                </c:pt>
                <c:pt idx="284">
                  <c:v>650.18230000000005</c:v>
                </c:pt>
                <c:pt idx="285">
                  <c:v>577.39819999999997</c:v>
                </c:pt>
                <c:pt idx="286">
                  <c:v>512.33449999999948</c:v>
                </c:pt>
                <c:pt idx="287">
                  <c:v>454.04239999999999</c:v>
                </c:pt>
                <c:pt idx="288">
                  <c:v>402.48789999999963</c:v>
                </c:pt>
                <c:pt idx="289">
                  <c:v>357.4126</c:v>
                </c:pt>
                <c:pt idx="290">
                  <c:v>317.62299999999999</c:v>
                </c:pt>
                <c:pt idx="291">
                  <c:v>282.77189999999899</c:v>
                </c:pt>
                <c:pt idx="292">
                  <c:v>252.96969999999999</c:v>
                </c:pt>
                <c:pt idx="293">
                  <c:v>227.00349999999997</c:v>
                </c:pt>
                <c:pt idx="294">
                  <c:v>204.48400000000001</c:v>
                </c:pt>
                <c:pt idx="295">
                  <c:v>185.49520000000001</c:v>
                </c:pt>
                <c:pt idx="296">
                  <c:v>169.2227</c:v>
                </c:pt>
                <c:pt idx="297">
                  <c:v>155.28359999999998</c:v>
                </c:pt>
                <c:pt idx="298">
                  <c:v>143.6249</c:v>
                </c:pt>
                <c:pt idx="299">
                  <c:v>133.85800000000074</c:v>
                </c:pt>
                <c:pt idx="300">
                  <c:v>125.5933</c:v>
                </c:pt>
                <c:pt idx="301">
                  <c:v>118.7094</c:v>
                </c:pt>
                <c:pt idx="302">
                  <c:v>113.0626</c:v>
                </c:pt>
                <c:pt idx="303">
                  <c:v>108.34650000000002</c:v>
                </c:pt>
                <c:pt idx="304">
                  <c:v>104.4337</c:v>
                </c:pt>
                <c:pt idx="305">
                  <c:v>101.29389999999999</c:v>
                </c:pt>
                <c:pt idx="306">
                  <c:v>98.699240000000003</c:v>
                </c:pt>
                <c:pt idx="307">
                  <c:v>96.569010000000006</c:v>
                </c:pt>
                <c:pt idx="308">
                  <c:v>94.878109999999978</c:v>
                </c:pt>
                <c:pt idx="309">
                  <c:v>93.50248999999998</c:v>
                </c:pt>
                <c:pt idx="310">
                  <c:v>92.372599999999949</c:v>
                </c:pt>
                <c:pt idx="311">
                  <c:v>91.481049999999996</c:v>
                </c:pt>
                <c:pt idx="312">
                  <c:v>90.780010000000004</c:v>
                </c:pt>
                <c:pt idx="313">
                  <c:v>90.214990000000327</c:v>
                </c:pt>
                <c:pt idx="314">
                  <c:v>89.770859999999999</c:v>
                </c:pt>
                <c:pt idx="315">
                  <c:v>91.474900000000005</c:v>
                </c:pt>
                <c:pt idx="316">
                  <c:v>90.154160000000005</c:v>
                </c:pt>
                <c:pt idx="317">
                  <c:v>77.296230000000023</c:v>
                </c:pt>
                <c:pt idx="318">
                  <c:v>74.228699999999989</c:v>
                </c:pt>
                <c:pt idx="319">
                  <c:v>68.672139999999672</c:v>
                </c:pt>
                <c:pt idx="320">
                  <c:v>76.9054</c:v>
                </c:pt>
                <c:pt idx="321">
                  <c:v>78.425709999999981</c:v>
                </c:pt>
                <c:pt idx="322">
                  <c:v>82.701230000000024</c:v>
                </c:pt>
                <c:pt idx="323">
                  <c:v>77.727959999999996</c:v>
                </c:pt>
                <c:pt idx="324">
                  <c:v>79.313550000000006</c:v>
                </c:pt>
                <c:pt idx="325">
                  <c:v>79.312190000000001</c:v>
                </c:pt>
                <c:pt idx="326">
                  <c:v>79.054839999999999</c:v>
                </c:pt>
                <c:pt idx="327">
                  <c:v>80.992819999999995</c:v>
                </c:pt>
                <c:pt idx="328">
                  <c:v>82.744160000000434</c:v>
                </c:pt>
                <c:pt idx="329">
                  <c:v>71.236170000000001</c:v>
                </c:pt>
                <c:pt idx="330">
                  <c:v>70.158759999999958</c:v>
                </c:pt>
                <c:pt idx="331">
                  <c:v>68.511630000000025</c:v>
                </c:pt>
                <c:pt idx="332">
                  <c:v>74.484620000000419</c:v>
                </c:pt>
                <c:pt idx="333">
                  <c:v>70.053669999999997</c:v>
                </c:pt>
                <c:pt idx="334">
                  <c:v>71.932940000000002</c:v>
                </c:pt>
                <c:pt idx="335">
                  <c:v>68.431709999999995</c:v>
                </c:pt>
                <c:pt idx="336">
                  <c:v>66.168889999999948</c:v>
                </c:pt>
                <c:pt idx="337">
                  <c:v>65.334919999999997</c:v>
                </c:pt>
                <c:pt idx="338">
                  <c:v>70.239220000000401</c:v>
                </c:pt>
                <c:pt idx="339">
                  <c:v>73.905550000000005</c:v>
                </c:pt>
                <c:pt idx="340">
                  <c:v>71.691030000000012</c:v>
                </c:pt>
                <c:pt idx="341">
                  <c:v>73.928960000000004</c:v>
                </c:pt>
                <c:pt idx="342">
                  <c:v>67.238369999999989</c:v>
                </c:pt>
                <c:pt idx="343">
                  <c:v>66.785899999999998</c:v>
                </c:pt>
                <c:pt idx="344">
                  <c:v>62.642990000000012</c:v>
                </c:pt>
                <c:pt idx="345">
                  <c:v>66.09532999999999</c:v>
                </c:pt>
                <c:pt idx="346">
                  <c:v>60.881009999999996</c:v>
                </c:pt>
                <c:pt idx="347">
                  <c:v>64.238140000000001</c:v>
                </c:pt>
                <c:pt idx="348">
                  <c:v>67.261930000000007</c:v>
                </c:pt>
                <c:pt idx="349">
                  <c:v>68.119069999999994</c:v>
                </c:pt>
                <c:pt idx="350">
                  <c:v>67.309539999999998</c:v>
                </c:pt>
                <c:pt idx="351">
                  <c:v>67.023820000000001</c:v>
                </c:pt>
                <c:pt idx="352">
                  <c:v>64.761910000000327</c:v>
                </c:pt>
                <c:pt idx="353">
                  <c:v>65.380960000000002</c:v>
                </c:pt>
                <c:pt idx="354">
                  <c:v>63.83334</c:v>
                </c:pt>
                <c:pt idx="355">
                  <c:v>60.047619999999995</c:v>
                </c:pt>
                <c:pt idx="356">
                  <c:v>54.5</c:v>
                </c:pt>
                <c:pt idx="357">
                  <c:v>60.5</c:v>
                </c:pt>
                <c:pt idx="358">
                  <c:v>57.880949999999999</c:v>
                </c:pt>
                <c:pt idx="359">
                  <c:v>57.452380000000005</c:v>
                </c:pt>
                <c:pt idx="360">
                  <c:v>61.047619999999995</c:v>
                </c:pt>
                <c:pt idx="361">
                  <c:v>70.761899999999997</c:v>
                </c:pt>
                <c:pt idx="362">
                  <c:v>69.976190000000003</c:v>
                </c:pt>
                <c:pt idx="363">
                  <c:v>64.428569999999993</c:v>
                </c:pt>
                <c:pt idx="364">
                  <c:v>58.380949999999999</c:v>
                </c:pt>
                <c:pt idx="365">
                  <c:v>56.190480000000001</c:v>
                </c:pt>
                <c:pt idx="366">
                  <c:v>60.404759999999996</c:v>
                </c:pt>
                <c:pt idx="367">
                  <c:v>59.238100000000216</c:v>
                </c:pt>
                <c:pt idx="368">
                  <c:v>61.928570000000164</c:v>
                </c:pt>
                <c:pt idx="369">
                  <c:v>62.785710000000186</c:v>
                </c:pt>
                <c:pt idx="370">
                  <c:v>62.666670000000003</c:v>
                </c:pt>
                <c:pt idx="371">
                  <c:v>62.476190000000003</c:v>
                </c:pt>
                <c:pt idx="372">
                  <c:v>65.547620000000521</c:v>
                </c:pt>
                <c:pt idx="373">
                  <c:v>65.523809999999983</c:v>
                </c:pt>
                <c:pt idx="374">
                  <c:v>61.404759999999996</c:v>
                </c:pt>
                <c:pt idx="375">
                  <c:v>58.595240000000011</c:v>
                </c:pt>
                <c:pt idx="376">
                  <c:v>62.595240000000011</c:v>
                </c:pt>
                <c:pt idx="377">
                  <c:v>66.952379999999948</c:v>
                </c:pt>
                <c:pt idx="378">
                  <c:v>70.5</c:v>
                </c:pt>
                <c:pt idx="379">
                  <c:v>62.690480000000001</c:v>
                </c:pt>
                <c:pt idx="380">
                  <c:v>62.785710000000186</c:v>
                </c:pt>
                <c:pt idx="381">
                  <c:v>64.357140000000001</c:v>
                </c:pt>
                <c:pt idx="382">
                  <c:v>67.571429999999992</c:v>
                </c:pt>
                <c:pt idx="383">
                  <c:v>60.452380000000005</c:v>
                </c:pt>
                <c:pt idx="384">
                  <c:v>61.714289999999998</c:v>
                </c:pt>
                <c:pt idx="385">
                  <c:v>61.476190000000003</c:v>
                </c:pt>
                <c:pt idx="386">
                  <c:v>68.976190000000003</c:v>
                </c:pt>
                <c:pt idx="387">
                  <c:v>66.857140000000001</c:v>
                </c:pt>
                <c:pt idx="388">
                  <c:v>70</c:v>
                </c:pt>
                <c:pt idx="389">
                  <c:v>61.428570000000164</c:v>
                </c:pt>
                <c:pt idx="390">
                  <c:v>58.357139999999994</c:v>
                </c:pt>
                <c:pt idx="391">
                  <c:v>57.238100000000216</c:v>
                </c:pt>
                <c:pt idx="392">
                  <c:v>68.666669999999996</c:v>
                </c:pt>
                <c:pt idx="393">
                  <c:v>70.238100000000003</c:v>
                </c:pt>
                <c:pt idx="394">
                  <c:v>66.095240000000004</c:v>
                </c:pt>
                <c:pt idx="395">
                  <c:v>58.404759999999996</c:v>
                </c:pt>
                <c:pt idx="396">
                  <c:v>56.333330000000011</c:v>
                </c:pt>
                <c:pt idx="397">
                  <c:v>63.166670000000003</c:v>
                </c:pt>
                <c:pt idx="398">
                  <c:v>62.547619999999995</c:v>
                </c:pt>
                <c:pt idx="399">
                  <c:v>57.476190000000003</c:v>
                </c:pt>
                <c:pt idx="400">
                  <c:v>53.833330000000011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'GQD007 XPS '!$M$1927</c:f>
              <c:strCache>
                <c:ptCount val="1"/>
                <c:pt idx="0">
                  <c:v>C 1s C-O C-N</c:v>
                </c:pt>
              </c:strCache>
            </c:strRef>
          </c:tx>
          <c:spPr>
            <a:ln w="22225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'GQD007 XPS '!$J$1928:$J$2328</c:f>
              <c:numCache>
                <c:formatCode>0.00E+00</c:formatCode>
                <c:ptCount val="401"/>
                <c:pt idx="0">
                  <c:v>297.58069999999969</c:v>
                </c:pt>
                <c:pt idx="1">
                  <c:v>297.53069999999963</c:v>
                </c:pt>
                <c:pt idx="2">
                  <c:v>297.48069999999899</c:v>
                </c:pt>
                <c:pt idx="3">
                  <c:v>297.43069999999869</c:v>
                </c:pt>
                <c:pt idx="4">
                  <c:v>297.38069999999999</c:v>
                </c:pt>
                <c:pt idx="5">
                  <c:v>297.33069999999969</c:v>
                </c:pt>
                <c:pt idx="6">
                  <c:v>297.28069999999963</c:v>
                </c:pt>
                <c:pt idx="7">
                  <c:v>297.23069999999899</c:v>
                </c:pt>
                <c:pt idx="8">
                  <c:v>297.1807</c:v>
                </c:pt>
                <c:pt idx="9">
                  <c:v>297.13069999999999</c:v>
                </c:pt>
                <c:pt idx="10">
                  <c:v>297.08069999999969</c:v>
                </c:pt>
                <c:pt idx="11">
                  <c:v>297.03069999999963</c:v>
                </c:pt>
                <c:pt idx="12">
                  <c:v>296.98069999999899</c:v>
                </c:pt>
                <c:pt idx="13">
                  <c:v>296.93069999999869</c:v>
                </c:pt>
                <c:pt idx="14">
                  <c:v>296.88069999999999</c:v>
                </c:pt>
                <c:pt idx="15">
                  <c:v>296.83069999999969</c:v>
                </c:pt>
                <c:pt idx="16">
                  <c:v>296.78069999999963</c:v>
                </c:pt>
                <c:pt idx="17">
                  <c:v>296.73069999999899</c:v>
                </c:pt>
                <c:pt idx="18">
                  <c:v>296.6807</c:v>
                </c:pt>
                <c:pt idx="19">
                  <c:v>296.63069999999999</c:v>
                </c:pt>
                <c:pt idx="20">
                  <c:v>296.58069999999969</c:v>
                </c:pt>
                <c:pt idx="21">
                  <c:v>296.53069999999963</c:v>
                </c:pt>
                <c:pt idx="22">
                  <c:v>296.48069999999899</c:v>
                </c:pt>
                <c:pt idx="23">
                  <c:v>296.43069999999869</c:v>
                </c:pt>
                <c:pt idx="24">
                  <c:v>296.38069999999999</c:v>
                </c:pt>
                <c:pt idx="25">
                  <c:v>296.33069999999969</c:v>
                </c:pt>
                <c:pt idx="26">
                  <c:v>296.28069999999963</c:v>
                </c:pt>
                <c:pt idx="27">
                  <c:v>296.23069999999899</c:v>
                </c:pt>
                <c:pt idx="28">
                  <c:v>296.1807</c:v>
                </c:pt>
                <c:pt idx="29">
                  <c:v>296.13069999999999</c:v>
                </c:pt>
                <c:pt idx="30">
                  <c:v>296.08069999999969</c:v>
                </c:pt>
                <c:pt idx="31">
                  <c:v>296.03069999999963</c:v>
                </c:pt>
                <c:pt idx="32">
                  <c:v>295.98069999999899</c:v>
                </c:pt>
                <c:pt idx="33">
                  <c:v>295.93069999999869</c:v>
                </c:pt>
                <c:pt idx="34">
                  <c:v>295.88069999999999</c:v>
                </c:pt>
                <c:pt idx="35">
                  <c:v>295.83069999999969</c:v>
                </c:pt>
                <c:pt idx="36">
                  <c:v>295.78069999999963</c:v>
                </c:pt>
                <c:pt idx="37">
                  <c:v>295.73069999999899</c:v>
                </c:pt>
                <c:pt idx="38">
                  <c:v>295.6807</c:v>
                </c:pt>
                <c:pt idx="39">
                  <c:v>295.63069999999999</c:v>
                </c:pt>
                <c:pt idx="40">
                  <c:v>295.58069999999969</c:v>
                </c:pt>
                <c:pt idx="41">
                  <c:v>295.53069999999963</c:v>
                </c:pt>
                <c:pt idx="42">
                  <c:v>295.48069999999899</c:v>
                </c:pt>
                <c:pt idx="43">
                  <c:v>295.43069999999869</c:v>
                </c:pt>
                <c:pt idx="44">
                  <c:v>295.38069999999999</c:v>
                </c:pt>
                <c:pt idx="45">
                  <c:v>295.33069999999969</c:v>
                </c:pt>
                <c:pt idx="46">
                  <c:v>295.28069999999963</c:v>
                </c:pt>
                <c:pt idx="47">
                  <c:v>295.23069999999899</c:v>
                </c:pt>
                <c:pt idx="48">
                  <c:v>295.1807</c:v>
                </c:pt>
                <c:pt idx="49">
                  <c:v>295.13069999999999</c:v>
                </c:pt>
                <c:pt idx="50">
                  <c:v>295.08069999999969</c:v>
                </c:pt>
                <c:pt idx="51">
                  <c:v>295.03069999999963</c:v>
                </c:pt>
                <c:pt idx="52">
                  <c:v>294.98069999999899</c:v>
                </c:pt>
                <c:pt idx="53">
                  <c:v>294.93069999999869</c:v>
                </c:pt>
                <c:pt idx="54">
                  <c:v>294.88069999999999</c:v>
                </c:pt>
                <c:pt idx="55">
                  <c:v>294.83069999999969</c:v>
                </c:pt>
                <c:pt idx="56">
                  <c:v>294.78069999999963</c:v>
                </c:pt>
                <c:pt idx="57">
                  <c:v>294.73069999999899</c:v>
                </c:pt>
                <c:pt idx="58">
                  <c:v>294.6807</c:v>
                </c:pt>
                <c:pt idx="59">
                  <c:v>294.63069999999999</c:v>
                </c:pt>
                <c:pt idx="60">
                  <c:v>294.58069999999969</c:v>
                </c:pt>
                <c:pt idx="61">
                  <c:v>294.53069999999963</c:v>
                </c:pt>
                <c:pt idx="62">
                  <c:v>294.48069999999899</c:v>
                </c:pt>
                <c:pt idx="63">
                  <c:v>294.43069999999869</c:v>
                </c:pt>
                <c:pt idx="64">
                  <c:v>294.38069999999999</c:v>
                </c:pt>
                <c:pt idx="65">
                  <c:v>294.33069999999969</c:v>
                </c:pt>
                <c:pt idx="66">
                  <c:v>294.28069999999963</c:v>
                </c:pt>
                <c:pt idx="67">
                  <c:v>294.23069999999899</c:v>
                </c:pt>
                <c:pt idx="68">
                  <c:v>294.1807</c:v>
                </c:pt>
                <c:pt idx="69">
                  <c:v>294.13069999999999</c:v>
                </c:pt>
                <c:pt idx="70">
                  <c:v>294.08069999999969</c:v>
                </c:pt>
                <c:pt idx="71">
                  <c:v>294.03069999999963</c:v>
                </c:pt>
                <c:pt idx="72">
                  <c:v>293.98069999999899</c:v>
                </c:pt>
                <c:pt idx="73">
                  <c:v>293.93069999999869</c:v>
                </c:pt>
                <c:pt idx="74">
                  <c:v>293.88069999999999</c:v>
                </c:pt>
                <c:pt idx="75">
                  <c:v>293.83069999999969</c:v>
                </c:pt>
                <c:pt idx="76">
                  <c:v>293.78069999999963</c:v>
                </c:pt>
                <c:pt idx="77">
                  <c:v>293.73069999999899</c:v>
                </c:pt>
                <c:pt idx="78">
                  <c:v>293.6807</c:v>
                </c:pt>
                <c:pt idx="79">
                  <c:v>293.63069999999999</c:v>
                </c:pt>
                <c:pt idx="80">
                  <c:v>293.58069999999969</c:v>
                </c:pt>
                <c:pt idx="81">
                  <c:v>293.53069999999963</c:v>
                </c:pt>
                <c:pt idx="82">
                  <c:v>293.48069999999899</c:v>
                </c:pt>
                <c:pt idx="83">
                  <c:v>293.43069999999869</c:v>
                </c:pt>
                <c:pt idx="84">
                  <c:v>293.38069999999999</c:v>
                </c:pt>
                <c:pt idx="85">
                  <c:v>293.33069999999969</c:v>
                </c:pt>
                <c:pt idx="86">
                  <c:v>293.28069999999963</c:v>
                </c:pt>
                <c:pt idx="87">
                  <c:v>293.23069999999899</c:v>
                </c:pt>
                <c:pt idx="88">
                  <c:v>293.1807</c:v>
                </c:pt>
                <c:pt idx="89">
                  <c:v>293.13069999999999</c:v>
                </c:pt>
                <c:pt idx="90">
                  <c:v>293.08069999999969</c:v>
                </c:pt>
                <c:pt idx="91">
                  <c:v>293.03069999999963</c:v>
                </c:pt>
                <c:pt idx="92">
                  <c:v>292.98069999999899</c:v>
                </c:pt>
                <c:pt idx="93">
                  <c:v>292.93069999999869</c:v>
                </c:pt>
                <c:pt idx="94">
                  <c:v>292.88069999999999</c:v>
                </c:pt>
                <c:pt idx="95">
                  <c:v>292.83069999999969</c:v>
                </c:pt>
                <c:pt idx="96">
                  <c:v>292.78069999999963</c:v>
                </c:pt>
                <c:pt idx="97">
                  <c:v>292.73069999999899</c:v>
                </c:pt>
                <c:pt idx="98">
                  <c:v>292.6807</c:v>
                </c:pt>
                <c:pt idx="99">
                  <c:v>292.63069999999999</c:v>
                </c:pt>
                <c:pt idx="100">
                  <c:v>292.58069999999969</c:v>
                </c:pt>
                <c:pt idx="101">
                  <c:v>292.53069999999963</c:v>
                </c:pt>
                <c:pt idx="102">
                  <c:v>292.48069999999899</c:v>
                </c:pt>
                <c:pt idx="103">
                  <c:v>292.43069999999869</c:v>
                </c:pt>
                <c:pt idx="104">
                  <c:v>292.38069999999999</c:v>
                </c:pt>
                <c:pt idx="105">
                  <c:v>292.33069999999969</c:v>
                </c:pt>
                <c:pt idx="106">
                  <c:v>292.28069999999963</c:v>
                </c:pt>
                <c:pt idx="107">
                  <c:v>292.23069999999899</c:v>
                </c:pt>
                <c:pt idx="108">
                  <c:v>292.1807</c:v>
                </c:pt>
                <c:pt idx="109">
                  <c:v>292.13069999999999</c:v>
                </c:pt>
                <c:pt idx="110">
                  <c:v>292.08069999999969</c:v>
                </c:pt>
                <c:pt idx="111">
                  <c:v>292.03069999999963</c:v>
                </c:pt>
                <c:pt idx="112">
                  <c:v>291.98069999999899</c:v>
                </c:pt>
                <c:pt idx="113">
                  <c:v>291.93069999999869</c:v>
                </c:pt>
                <c:pt idx="114">
                  <c:v>291.88069999999999</c:v>
                </c:pt>
                <c:pt idx="115">
                  <c:v>291.83069999999969</c:v>
                </c:pt>
                <c:pt idx="116">
                  <c:v>291.78069999999963</c:v>
                </c:pt>
                <c:pt idx="117">
                  <c:v>291.73069999999899</c:v>
                </c:pt>
                <c:pt idx="118">
                  <c:v>291.6807</c:v>
                </c:pt>
                <c:pt idx="119">
                  <c:v>291.63069999999999</c:v>
                </c:pt>
                <c:pt idx="120">
                  <c:v>291.58069999999969</c:v>
                </c:pt>
                <c:pt idx="121">
                  <c:v>291.53069999999963</c:v>
                </c:pt>
                <c:pt idx="122">
                  <c:v>291.48069999999899</c:v>
                </c:pt>
                <c:pt idx="123">
                  <c:v>291.43069999999869</c:v>
                </c:pt>
                <c:pt idx="124">
                  <c:v>291.38069999999999</c:v>
                </c:pt>
                <c:pt idx="125">
                  <c:v>291.33069999999969</c:v>
                </c:pt>
                <c:pt idx="126">
                  <c:v>291.28069999999963</c:v>
                </c:pt>
                <c:pt idx="127">
                  <c:v>291.23069999999899</c:v>
                </c:pt>
                <c:pt idx="128">
                  <c:v>291.1807</c:v>
                </c:pt>
                <c:pt idx="129">
                  <c:v>291.13069999999999</c:v>
                </c:pt>
                <c:pt idx="130">
                  <c:v>291.08069999999969</c:v>
                </c:pt>
                <c:pt idx="131">
                  <c:v>291.03069999999963</c:v>
                </c:pt>
                <c:pt idx="132">
                  <c:v>290.98069999999899</c:v>
                </c:pt>
                <c:pt idx="133">
                  <c:v>290.93069999999869</c:v>
                </c:pt>
                <c:pt idx="134">
                  <c:v>290.88069999999999</c:v>
                </c:pt>
                <c:pt idx="135">
                  <c:v>290.83069999999969</c:v>
                </c:pt>
                <c:pt idx="136">
                  <c:v>290.78069999999963</c:v>
                </c:pt>
                <c:pt idx="137">
                  <c:v>290.73069999999899</c:v>
                </c:pt>
                <c:pt idx="138">
                  <c:v>290.6807</c:v>
                </c:pt>
                <c:pt idx="139">
                  <c:v>290.63069999999999</c:v>
                </c:pt>
                <c:pt idx="140">
                  <c:v>290.58069999999969</c:v>
                </c:pt>
                <c:pt idx="141">
                  <c:v>290.53069999999963</c:v>
                </c:pt>
                <c:pt idx="142">
                  <c:v>290.48069999999899</c:v>
                </c:pt>
                <c:pt idx="143">
                  <c:v>290.43069999999869</c:v>
                </c:pt>
                <c:pt idx="144">
                  <c:v>290.38069999999999</c:v>
                </c:pt>
                <c:pt idx="145">
                  <c:v>290.33069999999969</c:v>
                </c:pt>
                <c:pt idx="146">
                  <c:v>290.28069999999963</c:v>
                </c:pt>
                <c:pt idx="147">
                  <c:v>290.23069999999899</c:v>
                </c:pt>
                <c:pt idx="148">
                  <c:v>290.1807</c:v>
                </c:pt>
                <c:pt idx="149">
                  <c:v>290.13069999999999</c:v>
                </c:pt>
                <c:pt idx="150">
                  <c:v>290.08069999999969</c:v>
                </c:pt>
                <c:pt idx="151">
                  <c:v>290.03069999999963</c:v>
                </c:pt>
                <c:pt idx="152">
                  <c:v>289.98069999999899</c:v>
                </c:pt>
                <c:pt idx="153">
                  <c:v>289.93069999999869</c:v>
                </c:pt>
                <c:pt idx="154">
                  <c:v>289.88069999999999</c:v>
                </c:pt>
                <c:pt idx="155">
                  <c:v>289.83069999999969</c:v>
                </c:pt>
                <c:pt idx="156">
                  <c:v>289.78069999999963</c:v>
                </c:pt>
                <c:pt idx="157">
                  <c:v>289.73069999999899</c:v>
                </c:pt>
                <c:pt idx="158">
                  <c:v>289.6807</c:v>
                </c:pt>
                <c:pt idx="159">
                  <c:v>289.63069999999999</c:v>
                </c:pt>
                <c:pt idx="160">
                  <c:v>289.58069999999969</c:v>
                </c:pt>
                <c:pt idx="161">
                  <c:v>289.53069999999963</c:v>
                </c:pt>
                <c:pt idx="162">
                  <c:v>289.48069999999899</c:v>
                </c:pt>
                <c:pt idx="163">
                  <c:v>289.43069999999869</c:v>
                </c:pt>
                <c:pt idx="164">
                  <c:v>289.38069999999999</c:v>
                </c:pt>
                <c:pt idx="165">
                  <c:v>289.33069999999969</c:v>
                </c:pt>
                <c:pt idx="166">
                  <c:v>289.28069999999963</c:v>
                </c:pt>
                <c:pt idx="167">
                  <c:v>289.23069999999899</c:v>
                </c:pt>
                <c:pt idx="168">
                  <c:v>289.1807</c:v>
                </c:pt>
                <c:pt idx="169">
                  <c:v>289.13069999999999</c:v>
                </c:pt>
                <c:pt idx="170">
                  <c:v>289.08069999999969</c:v>
                </c:pt>
                <c:pt idx="171">
                  <c:v>289.03069999999963</c:v>
                </c:pt>
                <c:pt idx="172">
                  <c:v>288.98069999999899</c:v>
                </c:pt>
                <c:pt idx="173">
                  <c:v>288.93069999999869</c:v>
                </c:pt>
                <c:pt idx="174">
                  <c:v>288.88069999999999</c:v>
                </c:pt>
                <c:pt idx="175">
                  <c:v>288.83069999999969</c:v>
                </c:pt>
                <c:pt idx="176">
                  <c:v>288.78069999999963</c:v>
                </c:pt>
                <c:pt idx="177">
                  <c:v>288.73069999999899</c:v>
                </c:pt>
                <c:pt idx="178">
                  <c:v>288.6807</c:v>
                </c:pt>
                <c:pt idx="179">
                  <c:v>288.63069999999999</c:v>
                </c:pt>
                <c:pt idx="180">
                  <c:v>288.58069999999969</c:v>
                </c:pt>
                <c:pt idx="181">
                  <c:v>288.53069999999963</c:v>
                </c:pt>
                <c:pt idx="182">
                  <c:v>288.48069999999899</c:v>
                </c:pt>
                <c:pt idx="183">
                  <c:v>288.43069999999869</c:v>
                </c:pt>
                <c:pt idx="184">
                  <c:v>288.38069999999999</c:v>
                </c:pt>
                <c:pt idx="185">
                  <c:v>288.33069999999969</c:v>
                </c:pt>
                <c:pt idx="186">
                  <c:v>288.28069999999963</c:v>
                </c:pt>
                <c:pt idx="187">
                  <c:v>288.23069999999899</c:v>
                </c:pt>
                <c:pt idx="188">
                  <c:v>288.1807</c:v>
                </c:pt>
                <c:pt idx="189">
                  <c:v>288.13069999999999</c:v>
                </c:pt>
                <c:pt idx="190">
                  <c:v>288.08069999999969</c:v>
                </c:pt>
                <c:pt idx="191">
                  <c:v>288.03069999999963</c:v>
                </c:pt>
                <c:pt idx="192">
                  <c:v>287.98069999999899</c:v>
                </c:pt>
                <c:pt idx="193">
                  <c:v>287.93069999999869</c:v>
                </c:pt>
                <c:pt idx="194">
                  <c:v>287.88069999999999</c:v>
                </c:pt>
                <c:pt idx="195">
                  <c:v>287.83069999999969</c:v>
                </c:pt>
                <c:pt idx="196">
                  <c:v>287.78069999999963</c:v>
                </c:pt>
                <c:pt idx="197">
                  <c:v>287.73069999999899</c:v>
                </c:pt>
                <c:pt idx="198">
                  <c:v>287.6807</c:v>
                </c:pt>
                <c:pt idx="199">
                  <c:v>287.63069999999999</c:v>
                </c:pt>
                <c:pt idx="200">
                  <c:v>287.58069999999969</c:v>
                </c:pt>
                <c:pt idx="201">
                  <c:v>287.53069999999963</c:v>
                </c:pt>
                <c:pt idx="202">
                  <c:v>287.48069999999899</c:v>
                </c:pt>
                <c:pt idx="203">
                  <c:v>287.43069999999869</c:v>
                </c:pt>
                <c:pt idx="204">
                  <c:v>287.38069999999999</c:v>
                </c:pt>
                <c:pt idx="205">
                  <c:v>287.33069999999969</c:v>
                </c:pt>
                <c:pt idx="206">
                  <c:v>287.28069999999963</c:v>
                </c:pt>
                <c:pt idx="207">
                  <c:v>287.23069999999899</c:v>
                </c:pt>
                <c:pt idx="208">
                  <c:v>287.1807</c:v>
                </c:pt>
                <c:pt idx="209">
                  <c:v>287.13069999999999</c:v>
                </c:pt>
                <c:pt idx="210">
                  <c:v>287.08069999999969</c:v>
                </c:pt>
                <c:pt idx="211">
                  <c:v>287.03069999999963</c:v>
                </c:pt>
                <c:pt idx="212">
                  <c:v>286.98069999999899</c:v>
                </c:pt>
                <c:pt idx="213">
                  <c:v>286.93069999999869</c:v>
                </c:pt>
                <c:pt idx="214">
                  <c:v>286.88069999999999</c:v>
                </c:pt>
                <c:pt idx="215">
                  <c:v>286.83069999999969</c:v>
                </c:pt>
                <c:pt idx="216">
                  <c:v>286.78069999999963</c:v>
                </c:pt>
                <c:pt idx="217">
                  <c:v>286.73069999999899</c:v>
                </c:pt>
                <c:pt idx="218">
                  <c:v>286.6807</c:v>
                </c:pt>
                <c:pt idx="219">
                  <c:v>286.63069999999999</c:v>
                </c:pt>
                <c:pt idx="220">
                  <c:v>286.58069999999969</c:v>
                </c:pt>
                <c:pt idx="221">
                  <c:v>286.53069999999963</c:v>
                </c:pt>
                <c:pt idx="222">
                  <c:v>286.48069999999899</c:v>
                </c:pt>
                <c:pt idx="223">
                  <c:v>286.43069999999869</c:v>
                </c:pt>
                <c:pt idx="224">
                  <c:v>286.38069999999999</c:v>
                </c:pt>
                <c:pt idx="225">
                  <c:v>286.33069999999969</c:v>
                </c:pt>
                <c:pt idx="226">
                  <c:v>286.28069999999963</c:v>
                </c:pt>
                <c:pt idx="227">
                  <c:v>286.23069999999899</c:v>
                </c:pt>
                <c:pt idx="228">
                  <c:v>286.1807</c:v>
                </c:pt>
                <c:pt idx="229">
                  <c:v>286.13069999999999</c:v>
                </c:pt>
                <c:pt idx="230">
                  <c:v>286.08069999999969</c:v>
                </c:pt>
                <c:pt idx="231">
                  <c:v>286.03069999999963</c:v>
                </c:pt>
                <c:pt idx="232">
                  <c:v>285.98069999999899</c:v>
                </c:pt>
                <c:pt idx="233">
                  <c:v>285.93069999999869</c:v>
                </c:pt>
                <c:pt idx="234">
                  <c:v>285.88069999999999</c:v>
                </c:pt>
                <c:pt idx="235">
                  <c:v>285.83069999999969</c:v>
                </c:pt>
                <c:pt idx="236">
                  <c:v>285.78069999999963</c:v>
                </c:pt>
                <c:pt idx="237">
                  <c:v>285.73069999999899</c:v>
                </c:pt>
                <c:pt idx="238">
                  <c:v>285.6807</c:v>
                </c:pt>
                <c:pt idx="239">
                  <c:v>285.63069999999999</c:v>
                </c:pt>
                <c:pt idx="240">
                  <c:v>285.58069999999969</c:v>
                </c:pt>
                <c:pt idx="241">
                  <c:v>285.53069999999963</c:v>
                </c:pt>
                <c:pt idx="242">
                  <c:v>285.48069999999899</c:v>
                </c:pt>
                <c:pt idx="243">
                  <c:v>285.43069999999869</c:v>
                </c:pt>
                <c:pt idx="244">
                  <c:v>285.38069999999999</c:v>
                </c:pt>
                <c:pt idx="245">
                  <c:v>285.33069999999969</c:v>
                </c:pt>
                <c:pt idx="246">
                  <c:v>285.28069999999963</c:v>
                </c:pt>
                <c:pt idx="247">
                  <c:v>285.23069999999899</c:v>
                </c:pt>
                <c:pt idx="248">
                  <c:v>285.1807</c:v>
                </c:pt>
                <c:pt idx="249">
                  <c:v>285.13069999999999</c:v>
                </c:pt>
                <c:pt idx="250">
                  <c:v>285.08069999999969</c:v>
                </c:pt>
                <c:pt idx="251">
                  <c:v>285.03069999999963</c:v>
                </c:pt>
                <c:pt idx="252">
                  <c:v>284.98069999999899</c:v>
                </c:pt>
                <c:pt idx="253">
                  <c:v>284.93069999999869</c:v>
                </c:pt>
                <c:pt idx="254">
                  <c:v>284.88069999999999</c:v>
                </c:pt>
                <c:pt idx="255">
                  <c:v>284.83069999999969</c:v>
                </c:pt>
                <c:pt idx="256">
                  <c:v>284.78069999999963</c:v>
                </c:pt>
                <c:pt idx="257">
                  <c:v>284.73069999999899</c:v>
                </c:pt>
                <c:pt idx="258">
                  <c:v>284.6807</c:v>
                </c:pt>
                <c:pt idx="259">
                  <c:v>284.63069999999999</c:v>
                </c:pt>
                <c:pt idx="260">
                  <c:v>284.58069999999969</c:v>
                </c:pt>
                <c:pt idx="261">
                  <c:v>284.53069999999963</c:v>
                </c:pt>
                <c:pt idx="262">
                  <c:v>284.48069999999899</c:v>
                </c:pt>
                <c:pt idx="263">
                  <c:v>284.43069999999869</c:v>
                </c:pt>
                <c:pt idx="264">
                  <c:v>284.38069999999999</c:v>
                </c:pt>
                <c:pt idx="265">
                  <c:v>284.33069999999969</c:v>
                </c:pt>
                <c:pt idx="266">
                  <c:v>284.28069999999963</c:v>
                </c:pt>
                <c:pt idx="267">
                  <c:v>284.23069999999899</c:v>
                </c:pt>
                <c:pt idx="268">
                  <c:v>284.1807</c:v>
                </c:pt>
                <c:pt idx="269">
                  <c:v>284.13069999999999</c:v>
                </c:pt>
                <c:pt idx="270">
                  <c:v>284.08069999999969</c:v>
                </c:pt>
                <c:pt idx="271">
                  <c:v>284.03069999999963</c:v>
                </c:pt>
                <c:pt idx="272">
                  <c:v>283.98069999999899</c:v>
                </c:pt>
                <c:pt idx="273">
                  <c:v>283.93069999999869</c:v>
                </c:pt>
                <c:pt idx="274">
                  <c:v>283.88069999999999</c:v>
                </c:pt>
                <c:pt idx="275">
                  <c:v>283.83069999999969</c:v>
                </c:pt>
                <c:pt idx="276">
                  <c:v>283.78069999999963</c:v>
                </c:pt>
                <c:pt idx="277">
                  <c:v>283.73069999999899</c:v>
                </c:pt>
                <c:pt idx="278">
                  <c:v>283.6807</c:v>
                </c:pt>
                <c:pt idx="279">
                  <c:v>283.63069999999999</c:v>
                </c:pt>
                <c:pt idx="280">
                  <c:v>283.58069999999969</c:v>
                </c:pt>
                <c:pt idx="281">
                  <c:v>283.53069999999963</c:v>
                </c:pt>
                <c:pt idx="282">
                  <c:v>283.48069999999899</c:v>
                </c:pt>
                <c:pt idx="283">
                  <c:v>283.43069999999869</c:v>
                </c:pt>
                <c:pt idx="284">
                  <c:v>283.38069999999999</c:v>
                </c:pt>
                <c:pt idx="285">
                  <c:v>283.33069999999969</c:v>
                </c:pt>
                <c:pt idx="286">
                  <c:v>283.28069999999963</c:v>
                </c:pt>
                <c:pt idx="287">
                  <c:v>283.23069999999899</c:v>
                </c:pt>
                <c:pt idx="288">
                  <c:v>283.1807</c:v>
                </c:pt>
                <c:pt idx="289">
                  <c:v>283.13069999999999</c:v>
                </c:pt>
                <c:pt idx="290">
                  <c:v>283.08069999999969</c:v>
                </c:pt>
                <c:pt idx="291">
                  <c:v>283.03069999999963</c:v>
                </c:pt>
                <c:pt idx="292">
                  <c:v>282.98069999999899</c:v>
                </c:pt>
                <c:pt idx="293">
                  <c:v>282.93069999999869</c:v>
                </c:pt>
                <c:pt idx="294">
                  <c:v>282.88069999999999</c:v>
                </c:pt>
                <c:pt idx="295">
                  <c:v>282.83069999999969</c:v>
                </c:pt>
                <c:pt idx="296">
                  <c:v>282.78069999999963</c:v>
                </c:pt>
                <c:pt idx="297">
                  <c:v>282.73069999999899</c:v>
                </c:pt>
                <c:pt idx="298">
                  <c:v>282.6807</c:v>
                </c:pt>
                <c:pt idx="299">
                  <c:v>282.63069999999999</c:v>
                </c:pt>
                <c:pt idx="300">
                  <c:v>282.58069999999969</c:v>
                </c:pt>
                <c:pt idx="301">
                  <c:v>282.53069999999963</c:v>
                </c:pt>
                <c:pt idx="302">
                  <c:v>282.48069999999899</c:v>
                </c:pt>
                <c:pt idx="303">
                  <c:v>282.43069999999869</c:v>
                </c:pt>
                <c:pt idx="304">
                  <c:v>282.38069999999999</c:v>
                </c:pt>
                <c:pt idx="305">
                  <c:v>282.33069999999969</c:v>
                </c:pt>
                <c:pt idx="306">
                  <c:v>282.28069999999963</c:v>
                </c:pt>
                <c:pt idx="307">
                  <c:v>282.23069999999899</c:v>
                </c:pt>
                <c:pt idx="308">
                  <c:v>282.1807</c:v>
                </c:pt>
                <c:pt idx="309">
                  <c:v>282.13069999999999</c:v>
                </c:pt>
                <c:pt idx="310">
                  <c:v>282.08069999999969</c:v>
                </c:pt>
                <c:pt idx="311">
                  <c:v>282.03069999999963</c:v>
                </c:pt>
                <c:pt idx="312">
                  <c:v>281.98069999999899</c:v>
                </c:pt>
                <c:pt idx="313">
                  <c:v>281.93069999999869</c:v>
                </c:pt>
                <c:pt idx="314">
                  <c:v>281.88069999999999</c:v>
                </c:pt>
                <c:pt idx="315">
                  <c:v>281.83069999999969</c:v>
                </c:pt>
                <c:pt idx="316">
                  <c:v>281.78069999999963</c:v>
                </c:pt>
                <c:pt idx="317">
                  <c:v>281.73069999999899</c:v>
                </c:pt>
                <c:pt idx="318">
                  <c:v>281.6807</c:v>
                </c:pt>
                <c:pt idx="319">
                  <c:v>281.63069999999999</c:v>
                </c:pt>
                <c:pt idx="320">
                  <c:v>281.58069999999969</c:v>
                </c:pt>
                <c:pt idx="321">
                  <c:v>281.53069999999963</c:v>
                </c:pt>
                <c:pt idx="322">
                  <c:v>281.48069999999899</c:v>
                </c:pt>
                <c:pt idx="323">
                  <c:v>281.43069999999869</c:v>
                </c:pt>
                <c:pt idx="324">
                  <c:v>281.38069999999999</c:v>
                </c:pt>
                <c:pt idx="325">
                  <c:v>281.33069999999969</c:v>
                </c:pt>
                <c:pt idx="326">
                  <c:v>281.28069999999963</c:v>
                </c:pt>
                <c:pt idx="327">
                  <c:v>281.23069999999899</c:v>
                </c:pt>
                <c:pt idx="328">
                  <c:v>281.1807</c:v>
                </c:pt>
                <c:pt idx="329">
                  <c:v>281.13069999999999</c:v>
                </c:pt>
                <c:pt idx="330">
                  <c:v>281.08069999999969</c:v>
                </c:pt>
                <c:pt idx="331">
                  <c:v>281.03069999999963</c:v>
                </c:pt>
                <c:pt idx="332">
                  <c:v>280.98069999999899</c:v>
                </c:pt>
                <c:pt idx="333">
                  <c:v>280.93069999999869</c:v>
                </c:pt>
                <c:pt idx="334">
                  <c:v>280.88069999999999</c:v>
                </c:pt>
                <c:pt idx="335">
                  <c:v>280.83069999999969</c:v>
                </c:pt>
                <c:pt idx="336">
                  <c:v>280.78069999999963</c:v>
                </c:pt>
                <c:pt idx="337">
                  <c:v>280.73069999999899</c:v>
                </c:pt>
                <c:pt idx="338">
                  <c:v>280.6807</c:v>
                </c:pt>
                <c:pt idx="339">
                  <c:v>280.63069999999999</c:v>
                </c:pt>
                <c:pt idx="340">
                  <c:v>280.58069999999969</c:v>
                </c:pt>
                <c:pt idx="341">
                  <c:v>280.53069999999963</c:v>
                </c:pt>
                <c:pt idx="342">
                  <c:v>280.48069999999899</c:v>
                </c:pt>
                <c:pt idx="343">
                  <c:v>280.43069999999869</c:v>
                </c:pt>
                <c:pt idx="344">
                  <c:v>280.38069999999999</c:v>
                </c:pt>
                <c:pt idx="345">
                  <c:v>280.33069999999969</c:v>
                </c:pt>
                <c:pt idx="346">
                  <c:v>280.28069999999963</c:v>
                </c:pt>
                <c:pt idx="347">
                  <c:v>280.23069999999899</c:v>
                </c:pt>
                <c:pt idx="348">
                  <c:v>280.1807</c:v>
                </c:pt>
                <c:pt idx="349">
                  <c:v>280.13069999999999</c:v>
                </c:pt>
                <c:pt idx="350">
                  <c:v>280.08069999999969</c:v>
                </c:pt>
                <c:pt idx="351">
                  <c:v>280.03069999999963</c:v>
                </c:pt>
                <c:pt idx="352">
                  <c:v>279.98069999999899</c:v>
                </c:pt>
                <c:pt idx="353">
                  <c:v>279.93069999999869</c:v>
                </c:pt>
                <c:pt idx="354">
                  <c:v>279.88069999999999</c:v>
                </c:pt>
                <c:pt idx="355">
                  <c:v>279.83069999999969</c:v>
                </c:pt>
                <c:pt idx="356">
                  <c:v>279.78069999999963</c:v>
                </c:pt>
                <c:pt idx="357">
                  <c:v>279.73069999999899</c:v>
                </c:pt>
                <c:pt idx="358">
                  <c:v>279.6807</c:v>
                </c:pt>
                <c:pt idx="359">
                  <c:v>279.63069999999999</c:v>
                </c:pt>
                <c:pt idx="360">
                  <c:v>279.58069999999969</c:v>
                </c:pt>
                <c:pt idx="361">
                  <c:v>279.53069999999963</c:v>
                </c:pt>
                <c:pt idx="362">
                  <c:v>279.48069999999899</c:v>
                </c:pt>
                <c:pt idx="363">
                  <c:v>279.43069999999869</c:v>
                </c:pt>
                <c:pt idx="364">
                  <c:v>279.38069999999999</c:v>
                </c:pt>
                <c:pt idx="365">
                  <c:v>279.33069999999969</c:v>
                </c:pt>
                <c:pt idx="366">
                  <c:v>279.28069999999963</c:v>
                </c:pt>
                <c:pt idx="367">
                  <c:v>279.23069999999899</c:v>
                </c:pt>
                <c:pt idx="368">
                  <c:v>279.1807</c:v>
                </c:pt>
                <c:pt idx="369">
                  <c:v>279.13069999999999</c:v>
                </c:pt>
                <c:pt idx="370">
                  <c:v>279.08069999999969</c:v>
                </c:pt>
                <c:pt idx="371">
                  <c:v>279.03069999999963</c:v>
                </c:pt>
                <c:pt idx="372">
                  <c:v>278.98069999999899</c:v>
                </c:pt>
                <c:pt idx="373">
                  <c:v>278.93069999999869</c:v>
                </c:pt>
                <c:pt idx="374">
                  <c:v>278.88069999999999</c:v>
                </c:pt>
                <c:pt idx="375">
                  <c:v>278.83069999999969</c:v>
                </c:pt>
                <c:pt idx="376">
                  <c:v>278.78069999999963</c:v>
                </c:pt>
                <c:pt idx="377">
                  <c:v>278.73069999999899</c:v>
                </c:pt>
                <c:pt idx="378">
                  <c:v>278.6807</c:v>
                </c:pt>
                <c:pt idx="379">
                  <c:v>278.63069999999999</c:v>
                </c:pt>
                <c:pt idx="380">
                  <c:v>278.58069999999969</c:v>
                </c:pt>
                <c:pt idx="381">
                  <c:v>278.53069999999963</c:v>
                </c:pt>
                <c:pt idx="382">
                  <c:v>278.48069999999899</c:v>
                </c:pt>
                <c:pt idx="383">
                  <c:v>278.43069999999869</c:v>
                </c:pt>
                <c:pt idx="384">
                  <c:v>278.38069999999999</c:v>
                </c:pt>
                <c:pt idx="385">
                  <c:v>278.33069999999969</c:v>
                </c:pt>
                <c:pt idx="386">
                  <c:v>278.28069999999963</c:v>
                </c:pt>
                <c:pt idx="387">
                  <c:v>278.23069999999899</c:v>
                </c:pt>
                <c:pt idx="388">
                  <c:v>278.1807</c:v>
                </c:pt>
                <c:pt idx="389">
                  <c:v>278.13069999999999</c:v>
                </c:pt>
                <c:pt idx="390">
                  <c:v>278.08069999999969</c:v>
                </c:pt>
                <c:pt idx="391">
                  <c:v>278.03069999999963</c:v>
                </c:pt>
                <c:pt idx="392">
                  <c:v>277.98069999999899</c:v>
                </c:pt>
                <c:pt idx="393">
                  <c:v>277.93069999999869</c:v>
                </c:pt>
                <c:pt idx="394">
                  <c:v>277.88069999999999</c:v>
                </c:pt>
                <c:pt idx="395">
                  <c:v>277.83069999999969</c:v>
                </c:pt>
                <c:pt idx="396">
                  <c:v>277.78069999999963</c:v>
                </c:pt>
                <c:pt idx="397">
                  <c:v>277.73069999999899</c:v>
                </c:pt>
                <c:pt idx="398">
                  <c:v>277.6807</c:v>
                </c:pt>
                <c:pt idx="399">
                  <c:v>277.63069999999999</c:v>
                </c:pt>
                <c:pt idx="400">
                  <c:v>277.58069999999969</c:v>
                </c:pt>
              </c:numCache>
            </c:numRef>
          </c:xVal>
          <c:yVal>
            <c:numRef>
              <c:f>'GQD007 XPS '!$M$1928:$M$2328</c:f>
              <c:numCache>
                <c:formatCode>0.00E+00</c:formatCode>
                <c:ptCount val="401"/>
                <c:pt idx="0">
                  <c:v>383.61900000000031</c:v>
                </c:pt>
                <c:pt idx="1">
                  <c:v>358.90480000000002</c:v>
                </c:pt>
                <c:pt idx="2">
                  <c:v>345.90480000000002</c:v>
                </c:pt>
                <c:pt idx="3">
                  <c:v>378.92859999999786</c:v>
                </c:pt>
                <c:pt idx="4">
                  <c:v>379.11900000000031</c:v>
                </c:pt>
                <c:pt idx="5">
                  <c:v>345.64290000000142</c:v>
                </c:pt>
                <c:pt idx="6">
                  <c:v>328.83329999999899</c:v>
                </c:pt>
                <c:pt idx="7">
                  <c:v>349.02379999999869</c:v>
                </c:pt>
                <c:pt idx="8">
                  <c:v>356.33329999999899</c:v>
                </c:pt>
                <c:pt idx="9">
                  <c:v>339.3571</c:v>
                </c:pt>
                <c:pt idx="10">
                  <c:v>339.64290000000142</c:v>
                </c:pt>
                <c:pt idx="11">
                  <c:v>345.40480000000002</c:v>
                </c:pt>
                <c:pt idx="12">
                  <c:v>352.26190000000003</c:v>
                </c:pt>
                <c:pt idx="13">
                  <c:v>336.21429999999964</c:v>
                </c:pt>
                <c:pt idx="14">
                  <c:v>335.88099999999969</c:v>
                </c:pt>
                <c:pt idx="15">
                  <c:v>330.2380999999981</c:v>
                </c:pt>
                <c:pt idx="16">
                  <c:v>345.80950000000001</c:v>
                </c:pt>
                <c:pt idx="17">
                  <c:v>346.07139999999828</c:v>
                </c:pt>
                <c:pt idx="18">
                  <c:v>337.76190000000003</c:v>
                </c:pt>
                <c:pt idx="19">
                  <c:v>310.64290000000142</c:v>
                </c:pt>
                <c:pt idx="20">
                  <c:v>317</c:v>
                </c:pt>
                <c:pt idx="21">
                  <c:v>329.69049999999999</c:v>
                </c:pt>
                <c:pt idx="22">
                  <c:v>329.59519999999816</c:v>
                </c:pt>
                <c:pt idx="23">
                  <c:v>330.52379999999869</c:v>
                </c:pt>
                <c:pt idx="24">
                  <c:v>334.14290000000142</c:v>
                </c:pt>
                <c:pt idx="25">
                  <c:v>337</c:v>
                </c:pt>
                <c:pt idx="26">
                  <c:v>323.78569999999894</c:v>
                </c:pt>
                <c:pt idx="27">
                  <c:v>306.47619999999762</c:v>
                </c:pt>
                <c:pt idx="28">
                  <c:v>308.69049999999999</c:v>
                </c:pt>
                <c:pt idx="29">
                  <c:v>310.14290000000142</c:v>
                </c:pt>
                <c:pt idx="30">
                  <c:v>317.97619999999762</c:v>
                </c:pt>
                <c:pt idx="31">
                  <c:v>327.42859999999786</c:v>
                </c:pt>
                <c:pt idx="32">
                  <c:v>354.07139999999828</c:v>
                </c:pt>
                <c:pt idx="33">
                  <c:v>336.5</c:v>
                </c:pt>
                <c:pt idx="34">
                  <c:v>314.11900000000031</c:v>
                </c:pt>
                <c:pt idx="35">
                  <c:v>308.04759999999999</c:v>
                </c:pt>
                <c:pt idx="36">
                  <c:v>316.02379999999869</c:v>
                </c:pt>
                <c:pt idx="37">
                  <c:v>306.26190000000003</c:v>
                </c:pt>
                <c:pt idx="38">
                  <c:v>306.3571</c:v>
                </c:pt>
                <c:pt idx="39">
                  <c:v>314.95240000000001</c:v>
                </c:pt>
                <c:pt idx="40">
                  <c:v>314.45240000000001</c:v>
                </c:pt>
                <c:pt idx="41">
                  <c:v>297.78569999999894</c:v>
                </c:pt>
                <c:pt idx="42">
                  <c:v>293.69049999999999</c:v>
                </c:pt>
                <c:pt idx="43">
                  <c:v>297.30950000000001</c:v>
                </c:pt>
                <c:pt idx="44">
                  <c:v>286.28569999999894</c:v>
                </c:pt>
                <c:pt idx="45">
                  <c:v>282.90480000000002</c:v>
                </c:pt>
                <c:pt idx="46">
                  <c:v>302.7380999999981</c:v>
                </c:pt>
                <c:pt idx="47">
                  <c:v>313.54759999999999</c:v>
                </c:pt>
                <c:pt idx="48">
                  <c:v>307.30950000000001</c:v>
                </c:pt>
                <c:pt idx="49">
                  <c:v>293.14290000000142</c:v>
                </c:pt>
                <c:pt idx="50">
                  <c:v>294.02379999999869</c:v>
                </c:pt>
                <c:pt idx="51">
                  <c:v>285.95240000000001</c:v>
                </c:pt>
                <c:pt idx="52">
                  <c:v>288.69049999999999</c:v>
                </c:pt>
                <c:pt idx="53">
                  <c:v>279.07139999999828</c:v>
                </c:pt>
                <c:pt idx="54">
                  <c:v>280.64290000000142</c:v>
                </c:pt>
                <c:pt idx="55">
                  <c:v>276.95240000000001</c:v>
                </c:pt>
                <c:pt idx="56">
                  <c:v>277.40480000000002</c:v>
                </c:pt>
                <c:pt idx="57">
                  <c:v>280.71429999999964</c:v>
                </c:pt>
                <c:pt idx="58">
                  <c:v>287.21429999999964</c:v>
                </c:pt>
                <c:pt idx="59">
                  <c:v>285.3571</c:v>
                </c:pt>
                <c:pt idx="60">
                  <c:v>273.26190000000003</c:v>
                </c:pt>
                <c:pt idx="61">
                  <c:v>268</c:v>
                </c:pt>
                <c:pt idx="62">
                  <c:v>259.66669999999999</c:v>
                </c:pt>
                <c:pt idx="63">
                  <c:v>270.59519999999816</c:v>
                </c:pt>
                <c:pt idx="64">
                  <c:v>274.07139999999828</c:v>
                </c:pt>
                <c:pt idx="65">
                  <c:v>273.02379999999869</c:v>
                </c:pt>
                <c:pt idx="66">
                  <c:v>251.69050000000001</c:v>
                </c:pt>
                <c:pt idx="67">
                  <c:v>243.35710000000071</c:v>
                </c:pt>
                <c:pt idx="68">
                  <c:v>253.88100000000065</c:v>
                </c:pt>
                <c:pt idx="69">
                  <c:v>257.02379999999869</c:v>
                </c:pt>
                <c:pt idx="70">
                  <c:v>256.47619999999762</c:v>
                </c:pt>
                <c:pt idx="71">
                  <c:v>255.19050000000001</c:v>
                </c:pt>
                <c:pt idx="72">
                  <c:v>271.09519999999816</c:v>
                </c:pt>
                <c:pt idx="73">
                  <c:v>269.40480000000002</c:v>
                </c:pt>
                <c:pt idx="74">
                  <c:v>270.52379999999869</c:v>
                </c:pt>
                <c:pt idx="75">
                  <c:v>276</c:v>
                </c:pt>
                <c:pt idx="76">
                  <c:v>281.7380999999981</c:v>
                </c:pt>
                <c:pt idx="77">
                  <c:v>264</c:v>
                </c:pt>
                <c:pt idx="78">
                  <c:v>248.16669999999999</c:v>
                </c:pt>
                <c:pt idx="79">
                  <c:v>251.30949999999999</c:v>
                </c:pt>
                <c:pt idx="80">
                  <c:v>264.40480000000002</c:v>
                </c:pt>
                <c:pt idx="81">
                  <c:v>262.97619999999762</c:v>
                </c:pt>
                <c:pt idx="82">
                  <c:v>250.92860000000007</c:v>
                </c:pt>
                <c:pt idx="83">
                  <c:v>246.54759999999999</c:v>
                </c:pt>
                <c:pt idx="84">
                  <c:v>239.83330000000001</c:v>
                </c:pt>
                <c:pt idx="85">
                  <c:v>251.97620000000001</c:v>
                </c:pt>
                <c:pt idx="86">
                  <c:v>266.21429999999964</c:v>
                </c:pt>
                <c:pt idx="87">
                  <c:v>269.52379999999869</c:v>
                </c:pt>
                <c:pt idx="88">
                  <c:v>259.88099999999969</c:v>
                </c:pt>
                <c:pt idx="89">
                  <c:v>259.97619999999762</c:v>
                </c:pt>
                <c:pt idx="90">
                  <c:v>266.14290000000142</c:v>
                </c:pt>
                <c:pt idx="91">
                  <c:v>253.35710000000071</c:v>
                </c:pt>
                <c:pt idx="92">
                  <c:v>252.2619</c:v>
                </c:pt>
                <c:pt idx="93">
                  <c:v>270.3571</c:v>
                </c:pt>
                <c:pt idx="94">
                  <c:v>282.97619999999762</c:v>
                </c:pt>
                <c:pt idx="95">
                  <c:v>271.07139999999828</c:v>
                </c:pt>
                <c:pt idx="96">
                  <c:v>268.69049999999999</c:v>
                </c:pt>
                <c:pt idx="97">
                  <c:v>272.40480000000002</c:v>
                </c:pt>
                <c:pt idx="98">
                  <c:v>275.69049999999999</c:v>
                </c:pt>
                <c:pt idx="99">
                  <c:v>286.21429999999964</c:v>
                </c:pt>
                <c:pt idx="100">
                  <c:v>287</c:v>
                </c:pt>
                <c:pt idx="101">
                  <c:v>282.83329999999899</c:v>
                </c:pt>
                <c:pt idx="102">
                  <c:v>271.64290000000142</c:v>
                </c:pt>
                <c:pt idx="103">
                  <c:v>267.45240000000001</c:v>
                </c:pt>
                <c:pt idx="104">
                  <c:v>261.78569999999894</c:v>
                </c:pt>
                <c:pt idx="105">
                  <c:v>258.66669999999999</c:v>
                </c:pt>
                <c:pt idx="106">
                  <c:v>253.35710000000071</c:v>
                </c:pt>
                <c:pt idx="107">
                  <c:v>254.04759999999999</c:v>
                </c:pt>
                <c:pt idx="108">
                  <c:v>272.19049999999999</c:v>
                </c:pt>
                <c:pt idx="109">
                  <c:v>290.71429999999964</c:v>
                </c:pt>
                <c:pt idx="110">
                  <c:v>293</c:v>
                </c:pt>
                <c:pt idx="111">
                  <c:v>276.8571</c:v>
                </c:pt>
                <c:pt idx="112">
                  <c:v>270.92859999999786</c:v>
                </c:pt>
                <c:pt idx="113">
                  <c:v>261.11900000000031</c:v>
                </c:pt>
                <c:pt idx="114">
                  <c:v>280.28569999999894</c:v>
                </c:pt>
                <c:pt idx="115">
                  <c:v>278.88099999999969</c:v>
                </c:pt>
                <c:pt idx="116">
                  <c:v>283.26190000000003</c:v>
                </c:pt>
                <c:pt idx="117">
                  <c:v>267.02379999999869</c:v>
                </c:pt>
                <c:pt idx="118">
                  <c:v>274.57139999999828</c:v>
                </c:pt>
                <c:pt idx="119">
                  <c:v>288.5</c:v>
                </c:pt>
                <c:pt idx="120">
                  <c:v>307.09519999999816</c:v>
                </c:pt>
                <c:pt idx="121">
                  <c:v>312.59519999999816</c:v>
                </c:pt>
                <c:pt idx="122">
                  <c:v>291.28569999999894</c:v>
                </c:pt>
                <c:pt idx="123">
                  <c:v>285.54759999999999</c:v>
                </c:pt>
                <c:pt idx="124">
                  <c:v>298.97619999999762</c:v>
                </c:pt>
                <c:pt idx="125">
                  <c:v>289.5</c:v>
                </c:pt>
                <c:pt idx="126">
                  <c:v>278.97619999999762</c:v>
                </c:pt>
                <c:pt idx="127">
                  <c:v>286.02379999999869</c:v>
                </c:pt>
                <c:pt idx="128">
                  <c:v>306.59589999999969</c:v>
                </c:pt>
                <c:pt idx="129">
                  <c:v>306.58909999999969</c:v>
                </c:pt>
                <c:pt idx="130">
                  <c:v>306.58859999999839</c:v>
                </c:pt>
                <c:pt idx="131">
                  <c:v>306.58019999999863</c:v>
                </c:pt>
                <c:pt idx="132">
                  <c:v>306.57809999999893</c:v>
                </c:pt>
                <c:pt idx="133">
                  <c:v>306.57629999999864</c:v>
                </c:pt>
                <c:pt idx="134">
                  <c:v>306.5693</c:v>
                </c:pt>
                <c:pt idx="135">
                  <c:v>306.54399999999993</c:v>
                </c:pt>
                <c:pt idx="136">
                  <c:v>306.51260000000002</c:v>
                </c:pt>
                <c:pt idx="137">
                  <c:v>306.48229999999899</c:v>
                </c:pt>
                <c:pt idx="138">
                  <c:v>306.45460000000008</c:v>
                </c:pt>
                <c:pt idx="139">
                  <c:v>306.42739999999816</c:v>
                </c:pt>
                <c:pt idx="140">
                  <c:v>306.38760000000002</c:v>
                </c:pt>
                <c:pt idx="141">
                  <c:v>306.32760000000002</c:v>
                </c:pt>
                <c:pt idx="142">
                  <c:v>306.26129999999893</c:v>
                </c:pt>
                <c:pt idx="143">
                  <c:v>306.20769999999999</c:v>
                </c:pt>
                <c:pt idx="144">
                  <c:v>306.15800000000002</c:v>
                </c:pt>
                <c:pt idx="145">
                  <c:v>306.07799999999969</c:v>
                </c:pt>
                <c:pt idx="146">
                  <c:v>305.98389999999893</c:v>
                </c:pt>
                <c:pt idx="147">
                  <c:v>305.88599999999963</c:v>
                </c:pt>
                <c:pt idx="148">
                  <c:v>305.79099999999869</c:v>
                </c:pt>
                <c:pt idx="149">
                  <c:v>305.67540000000002</c:v>
                </c:pt>
                <c:pt idx="150">
                  <c:v>305.53799999999899</c:v>
                </c:pt>
                <c:pt idx="151">
                  <c:v>305.37740000000002</c:v>
                </c:pt>
                <c:pt idx="152">
                  <c:v>305.18599999999969</c:v>
                </c:pt>
                <c:pt idx="153">
                  <c:v>304.9735999999981</c:v>
                </c:pt>
                <c:pt idx="154">
                  <c:v>304.75060000000002</c:v>
                </c:pt>
                <c:pt idx="155">
                  <c:v>304.52539999999863</c:v>
                </c:pt>
                <c:pt idx="156">
                  <c:v>304.27639999999815</c:v>
                </c:pt>
                <c:pt idx="157">
                  <c:v>303.97729999999899</c:v>
                </c:pt>
                <c:pt idx="158">
                  <c:v>303.62709999999993</c:v>
                </c:pt>
                <c:pt idx="159">
                  <c:v>303.22949999999969</c:v>
                </c:pt>
                <c:pt idx="160">
                  <c:v>302.78809999999839</c:v>
                </c:pt>
                <c:pt idx="161">
                  <c:v>302.30160000000001</c:v>
                </c:pt>
                <c:pt idx="162">
                  <c:v>301.79039999999816</c:v>
                </c:pt>
                <c:pt idx="163">
                  <c:v>301.26659999999828</c:v>
                </c:pt>
                <c:pt idx="164">
                  <c:v>300.71209999999923</c:v>
                </c:pt>
                <c:pt idx="165">
                  <c:v>300.10550000000001</c:v>
                </c:pt>
                <c:pt idx="166">
                  <c:v>299.46129999999869</c:v>
                </c:pt>
                <c:pt idx="167">
                  <c:v>298.81259999999969</c:v>
                </c:pt>
                <c:pt idx="168">
                  <c:v>298.14710000000002</c:v>
                </c:pt>
                <c:pt idx="169">
                  <c:v>297.4477</c:v>
                </c:pt>
                <c:pt idx="170">
                  <c:v>296.71619999999785</c:v>
                </c:pt>
                <c:pt idx="171">
                  <c:v>295.99779999999834</c:v>
                </c:pt>
                <c:pt idx="172">
                  <c:v>295.31439999999969</c:v>
                </c:pt>
                <c:pt idx="173">
                  <c:v>294.6721</c:v>
                </c:pt>
                <c:pt idx="174">
                  <c:v>294.0419</c:v>
                </c:pt>
                <c:pt idx="175">
                  <c:v>293.44369999999969</c:v>
                </c:pt>
                <c:pt idx="176">
                  <c:v>292.92389999999864</c:v>
                </c:pt>
                <c:pt idx="177">
                  <c:v>292.52129999999869</c:v>
                </c:pt>
                <c:pt idx="178">
                  <c:v>292.2346</c:v>
                </c:pt>
                <c:pt idx="179">
                  <c:v>292.10550000000001</c:v>
                </c:pt>
                <c:pt idx="180">
                  <c:v>292.15400000000142</c:v>
                </c:pt>
                <c:pt idx="181">
                  <c:v>292.42049999999864</c:v>
                </c:pt>
                <c:pt idx="182">
                  <c:v>292.9006</c:v>
                </c:pt>
                <c:pt idx="183">
                  <c:v>293.61079999999993</c:v>
                </c:pt>
                <c:pt idx="184">
                  <c:v>294.60500000000002</c:v>
                </c:pt>
                <c:pt idx="185">
                  <c:v>295.9807999999984</c:v>
                </c:pt>
                <c:pt idx="186">
                  <c:v>297.7808</c:v>
                </c:pt>
                <c:pt idx="187">
                  <c:v>300.0081999999984</c:v>
                </c:pt>
                <c:pt idx="188">
                  <c:v>302.70089999999999</c:v>
                </c:pt>
                <c:pt idx="189">
                  <c:v>305.96129999999869</c:v>
                </c:pt>
                <c:pt idx="190">
                  <c:v>309.86460000000142</c:v>
                </c:pt>
                <c:pt idx="191">
                  <c:v>314.49869999999839</c:v>
                </c:pt>
                <c:pt idx="192">
                  <c:v>319.96799999999899</c:v>
                </c:pt>
                <c:pt idx="193">
                  <c:v>326.30770000000001</c:v>
                </c:pt>
                <c:pt idx="194">
                  <c:v>333.64450000000141</c:v>
                </c:pt>
                <c:pt idx="195">
                  <c:v>342.12380000000002</c:v>
                </c:pt>
                <c:pt idx="196">
                  <c:v>351.80629999999923</c:v>
                </c:pt>
                <c:pt idx="197">
                  <c:v>362.7679</c:v>
                </c:pt>
                <c:pt idx="198">
                  <c:v>375.15199999999999</c:v>
                </c:pt>
                <c:pt idx="199">
                  <c:v>389.1943</c:v>
                </c:pt>
                <c:pt idx="200">
                  <c:v>405.04750000000001</c:v>
                </c:pt>
                <c:pt idx="201">
                  <c:v>422.7264999999984</c:v>
                </c:pt>
                <c:pt idx="202">
                  <c:v>442.40139999999815</c:v>
                </c:pt>
                <c:pt idx="203">
                  <c:v>464.18939999999969</c:v>
                </c:pt>
                <c:pt idx="204">
                  <c:v>488.20400000000001</c:v>
                </c:pt>
                <c:pt idx="205">
                  <c:v>514.51570000000004</c:v>
                </c:pt>
                <c:pt idx="206">
                  <c:v>543.27269999999999</c:v>
                </c:pt>
                <c:pt idx="207">
                  <c:v>574.77960000000053</c:v>
                </c:pt>
                <c:pt idx="208">
                  <c:v>608.88400000000001</c:v>
                </c:pt>
                <c:pt idx="209">
                  <c:v>645.54679999999996</c:v>
                </c:pt>
                <c:pt idx="210">
                  <c:v>684.80840000000001</c:v>
                </c:pt>
                <c:pt idx="211">
                  <c:v>726.63559999999939</c:v>
                </c:pt>
                <c:pt idx="212">
                  <c:v>770.93719999999746</c:v>
                </c:pt>
                <c:pt idx="213">
                  <c:v>817.56849999999997</c:v>
                </c:pt>
                <c:pt idx="214">
                  <c:v>866.4085</c:v>
                </c:pt>
                <c:pt idx="215">
                  <c:v>917.29510000000005</c:v>
                </c:pt>
                <c:pt idx="216">
                  <c:v>969.76259999999797</c:v>
                </c:pt>
                <c:pt idx="217">
                  <c:v>1023.458</c:v>
                </c:pt>
                <c:pt idx="218">
                  <c:v>1077.991</c:v>
                </c:pt>
                <c:pt idx="219">
                  <c:v>1132.8919999999998</c:v>
                </c:pt>
                <c:pt idx="220">
                  <c:v>1187.6479999999999</c:v>
                </c:pt>
                <c:pt idx="221">
                  <c:v>1241.6839999999945</c:v>
                </c:pt>
                <c:pt idx="222">
                  <c:v>1294.29</c:v>
                </c:pt>
                <c:pt idx="223">
                  <c:v>1344.8009999999999</c:v>
                </c:pt>
                <c:pt idx="224">
                  <c:v>1392.6189999999999</c:v>
                </c:pt>
                <c:pt idx="225">
                  <c:v>1437.105</c:v>
                </c:pt>
                <c:pt idx="226">
                  <c:v>1477.56</c:v>
                </c:pt>
                <c:pt idx="227">
                  <c:v>1513.3819999999998</c:v>
                </c:pt>
                <c:pt idx="228">
                  <c:v>1544.0250000000001</c:v>
                </c:pt>
                <c:pt idx="229">
                  <c:v>1569.0029999999999</c:v>
                </c:pt>
                <c:pt idx="230">
                  <c:v>1587.21</c:v>
                </c:pt>
                <c:pt idx="231">
                  <c:v>1598.9590000000001</c:v>
                </c:pt>
                <c:pt idx="232">
                  <c:v>1604.0260000000001</c:v>
                </c:pt>
                <c:pt idx="233">
                  <c:v>1602.258</c:v>
                </c:pt>
                <c:pt idx="234">
                  <c:v>1593.6329999999998</c:v>
                </c:pt>
                <c:pt idx="235">
                  <c:v>1578.2829999999999</c:v>
                </c:pt>
                <c:pt idx="236">
                  <c:v>1556.41</c:v>
                </c:pt>
                <c:pt idx="237">
                  <c:v>1528.1029999999998</c:v>
                </c:pt>
                <c:pt idx="238">
                  <c:v>1493.684999999994</c:v>
                </c:pt>
                <c:pt idx="239">
                  <c:v>1454.05</c:v>
                </c:pt>
                <c:pt idx="240">
                  <c:v>1409.7719999999999</c:v>
                </c:pt>
                <c:pt idx="241">
                  <c:v>1361.4390000000001</c:v>
                </c:pt>
                <c:pt idx="242">
                  <c:v>1309.6679999999999</c:v>
                </c:pt>
                <c:pt idx="243">
                  <c:v>1255.0409999999999</c:v>
                </c:pt>
                <c:pt idx="244">
                  <c:v>1198.2249999999999</c:v>
                </c:pt>
                <c:pt idx="245">
                  <c:v>1139.8409999999999</c:v>
                </c:pt>
                <c:pt idx="246">
                  <c:v>1080.617</c:v>
                </c:pt>
                <c:pt idx="247">
                  <c:v>1021.0780000000005</c:v>
                </c:pt>
                <c:pt idx="248">
                  <c:v>961.77760000000001</c:v>
                </c:pt>
                <c:pt idx="249">
                  <c:v>903.26900000000001</c:v>
                </c:pt>
                <c:pt idx="250">
                  <c:v>845.95679999999948</c:v>
                </c:pt>
                <c:pt idx="251">
                  <c:v>790.17920000000004</c:v>
                </c:pt>
                <c:pt idx="252">
                  <c:v>736.22820000000002</c:v>
                </c:pt>
                <c:pt idx="253">
                  <c:v>684.56949999999949</c:v>
                </c:pt>
                <c:pt idx="254">
                  <c:v>635.21900000000005</c:v>
                </c:pt>
                <c:pt idx="255">
                  <c:v>588.37339999999995</c:v>
                </c:pt>
                <c:pt idx="256">
                  <c:v>544.06809999999996</c:v>
                </c:pt>
                <c:pt idx="257">
                  <c:v>502.35820000000001</c:v>
                </c:pt>
                <c:pt idx="258">
                  <c:v>463.25940000000008</c:v>
                </c:pt>
                <c:pt idx="259">
                  <c:v>426.78980000000001</c:v>
                </c:pt>
                <c:pt idx="260">
                  <c:v>393.0376</c:v>
                </c:pt>
                <c:pt idx="261">
                  <c:v>361.90049999999923</c:v>
                </c:pt>
                <c:pt idx="262">
                  <c:v>333.16289999999998</c:v>
                </c:pt>
                <c:pt idx="263">
                  <c:v>306.72239999999869</c:v>
                </c:pt>
                <c:pt idx="264">
                  <c:v>282.53889999999899</c:v>
                </c:pt>
                <c:pt idx="265">
                  <c:v>260.46599999999899</c:v>
                </c:pt>
                <c:pt idx="266">
                  <c:v>240.38850000000068</c:v>
                </c:pt>
                <c:pt idx="267">
                  <c:v>222.1859</c:v>
                </c:pt>
                <c:pt idx="268">
                  <c:v>205.9006</c:v>
                </c:pt>
                <c:pt idx="269">
                  <c:v>191.21919999999992</c:v>
                </c:pt>
                <c:pt idx="270">
                  <c:v>178.041</c:v>
                </c:pt>
                <c:pt idx="271">
                  <c:v>166.25190000000001</c:v>
                </c:pt>
                <c:pt idx="272">
                  <c:v>155.78479999999999</c:v>
                </c:pt>
                <c:pt idx="273">
                  <c:v>146.48540000000065</c:v>
                </c:pt>
                <c:pt idx="274">
                  <c:v>138.27859999999998</c:v>
                </c:pt>
                <c:pt idx="275">
                  <c:v>131.05230000000071</c:v>
                </c:pt>
                <c:pt idx="276">
                  <c:v>124.8091</c:v>
                </c:pt>
                <c:pt idx="277">
                  <c:v>119.3839</c:v>
                </c:pt>
                <c:pt idx="278">
                  <c:v>114.6815</c:v>
                </c:pt>
                <c:pt idx="279">
                  <c:v>110.59</c:v>
                </c:pt>
                <c:pt idx="280">
                  <c:v>107.04989999999999</c:v>
                </c:pt>
                <c:pt idx="281">
                  <c:v>103.995</c:v>
                </c:pt>
                <c:pt idx="282">
                  <c:v>101.3865</c:v>
                </c:pt>
                <c:pt idx="283">
                  <c:v>99.193640000000002</c:v>
                </c:pt>
                <c:pt idx="284">
                  <c:v>97.350989999999982</c:v>
                </c:pt>
                <c:pt idx="285">
                  <c:v>95.80386</c:v>
                </c:pt>
                <c:pt idx="286">
                  <c:v>94.493899999999996</c:v>
                </c:pt>
                <c:pt idx="287">
                  <c:v>93.394200000000026</c:v>
                </c:pt>
                <c:pt idx="288">
                  <c:v>92.470950000000002</c:v>
                </c:pt>
                <c:pt idx="289">
                  <c:v>91.707179999999994</c:v>
                </c:pt>
                <c:pt idx="290">
                  <c:v>91.079620000000006</c:v>
                </c:pt>
                <c:pt idx="291">
                  <c:v>90.578749999999758</c:v>
                </c:pt>
                <c:pt idx="292">
                  <c:v>90.174799999999948</c:v>
                </c:pt>
                <c:pt idx="293">
                  <c:v>89.834769999999992</c:v>
                </c:pt>
                <c:pt idx="294">
                  <c:v>89.547200000000416</c:v>
                </c:pt>
                <c:pt idx="295">
                  <c:v>89.302149999999983</c:v>
                </c:pt>
                <c:pt idx="296">
                  <c:v>89.093339999999998</c:v>
                </c:pt>
                <c:pt idx="297">
                  <c:v>88.912739999999999</c:v>
                </c:pt>
                <c:pt idx="298">
                  <c:v>88.773669999999996</c:v>
                </c:pt>
                <c:pt idx="299">
                  <c:v>88.675019999999989</c:v>
                </c:pt>
                <c:pt idx="300">
                  <c:v>88.589920000000006</c:v>
                </c:pt>
                <c:pt idx="301">
                  <c:v>88.516310000000004</c:v>
                </c:pt>
                <c:pt idx="302">
                  <c:v>88.462149999999994</c:v>
                </c:pt>
                <c:pt idx="303">
                  <c:v>88.421660000000401</c:v>
                </c:pt>
                <c:pt idx="304">
                  <c:v>88.385089999999948</c:v>
                </c:pt>
                <c:pt idx="305">
                  <c:v>88.357990000000001</c:v>
                </c:pt>
                <c:pt idx="306">
                  <c:v>88.335909999999998</c:v>
                </c:pt>
                <c:pt idx="307">
                  <c:v>88.321349999999981</c:v>
                </c:pt>
                <c:pt idx="308">
                  <c:v>88.308589999999981</c:v>
                </c:pt>
                <c:pt idx="309">
                  <c:v>88.295910000000006</c:v>
                </c:pt>
                <c:pt idx="310">
                  <c:v>88.274119999999996</c:v>
                </c:pt>
                <c:pt idx="311">
                  <c:v>88.258679999999998</c:v>
                </c:pt>
                <c:pt idx="312">
                  <c:v>88.253200000000007</c:v>
                </c:pt>
                <c:pt idx="313">
                  <c:v>88.247389999999996</c:v>
                </c:pt>
                <c:pt idx="314">
                  <c:v>88.244400000000027</c:v>
                </c:pt>
                <c:pt idx="315">
                  <c:v>90.290510000000026</c:v>
                </c:pt>
                <c:pt idx="316">
                  <c:v>89.241730000000004</c:v>
                </c:pt>
                <c:pt idx="317">
                  <c:v>76.597980000000007</c:v>
                </c:pt>
                <c:pt idx="318">
                  <c:v>73.69253999999998</c:v>
                </c:pt>
                <c:pt idx="319">
                  <c:v>68.263450000000006</c:v>
                </c:pt>
                <c:pt idx="320">
                  <c:v>76.59639</c:v>
                </c:pt>
                <c:pt idx="321">
                  <c:v>78.191339999999983</c:v>
                </c:pt>
                <c:pt idx="322">
                  <c:v>82.524450000000002</c:v>
                </c:pt>
                <c:pt idx="323">
                  <c:v>77.595709999999983</c:v>
                </c:pt>
                <c:pt idx="324">
                  <c:v>79.214640000000401</c:v>
                </c:pt>
                <c:pt idx="325">
                  <c:v>79.23836</c:v>
                </c:pt>
                <c:pt idx="326">
                  <c:v>79.000190000000003</c:v>
                </c:pt>
                <c:pt idx="327">
                  <c:v>80.952520000000007</c:v>
                </c:pt>
                <c:pt idx="328">
                  <c:v>82.714389999999995</c:v>
                </c:pt>
                <c:pt idx="329">
                  <c:v>71.214360000000127</c:v>
                </c:pt>
                <c:pt idx="330">
                  <c:v>70.142910000000001</c:v>
                </c:pt>
                <c:pt idx="331">
                  <c:v>68.500039999999998</c:v>
                </c:pt>
                <c:pt idx="332">
                  <c:v>74.476220000000026</c:v>
                </c:pt>
                <c:pt idx="333">
                  <c:v>70.047640000000357</c:v>
                </c:pt>
                <c:pt idx="334">
                  <c:v>71.92859</c:v>
                </c:pt>
                <c:pt idx="335">
                  <c:v>68.428579999999982</c:v>
                </c:pt>
                <c:pt idx="336">
                  <c:v>66.166669999999996</c:v>
                </c:pt>
                <c:pt idx="337">
                  <c:v>65.333339999999978</c:v>
                </c:pt>
                <c:pt idx="338">
                  <c:v>70.238100000000003</c:v>
                </c:pt>
                <c:pt idx="339">
                  <c:v>73.904759999999996</c:v>
                </c:pt>
                <c:pt idx="340">
                  <c:v>71.69047999999998</c:v>
                </c:pt>
                <c:pt idx="341">
                  <c:v>73.928569999999993</c:v>
                </c:pt>
                <c:pt idx="342">
                  <c:v>67.238100000000003</c:v>
                </c:pt>
                <c:pt idx="343">
                  <c:v>66.78570999999998</c:v>
                </c:pt>
                <c:pt idx="344">
                  <c:v>62.642860000000006</c:v>
                </c:pt>
                <c:pt idx="345">
                  <c:v>66.095240000000004</c:v>
                </c:pt>
                <c:pt idx="346">
                  <c:v>60.880949999999999</c:v>
                </c:pt>
                <c:pt idx="347">
                  <c:v>64.238100000000003</c:v>
                </c:pt>
                <c:pt idx="348">
                  <c:v>67.261899999999997</c:v>
                </c:pt>
                <c:pt idx="349">
                  <c:v>68.119050000000001</c:v>
                </c:pt>
                <c:pt idx="350">
                  <c:v>67.309520000000006</c:v>
                </c:pt>
                <c:pt idx="351">
                  <c:v>67.023809999999983</c:v>
                </c:pt>
                <c:pt idx="352">
                  <c:v>64.761899999999997</c:v>
                </c:pt>
                <c:pt idx="353">
                  <c:v>65.380949999999999</c:v>
                </c:pt>
                <c:pt idx="354">
                  <c:v>63.833330000000011</c:v>
                </c:pt>
                <c:pt idx="355">
                  <c:v>60.047619999999995</c:v>
                </c:pt>
                <c:pt idx="356">
                  <c:v>54.5</c:v>
                </c:pt>
                <c:pt idx="357">
                  <c:v>60.5</c:v>
                </c:pt>
                <c:pt idx="358">
                  <c:v>57.880949999999999</c:v>
                </c:pt>
                <c:pt idx="359">
                  <c:v>57.452380000000005</c:v>
                </c:pt>
                <c:pt idx="360">
                  <c:v>61.047619999999995</c:v>
                </c:pt>
                <c:pt idx="361">
                  <c:v>70.761899999999997</c:v>
                </c:pt>
                <c:pt idx="362">
                  <c:v>69.976190000000003</c:v>
                </c:pt>
                <c:pt idx="363">
                  <c:v>64.428569999999993</c:v>
                </c:pt>
                <c:pt idx="364">
                  <c:v>58.380949999999999</c:v>
                </c:pt>
                <c:pt idx="365">
                  <c:v>56.190480000000001</c:v>
                </c:pt>
                <c:pt idx="366">
                  <c:v>60.404759999999996</c:v>
                </c:pt>
                <c:pt idx="367">
                  <c:v>59.238100000000216</c:v>
                </c:pt>
                <c:pt idx="368">
                  <c:v>61.928570000000164</c:v>
                </c:pt>
                <c:pt idx="369">
                  <c:v>62.785710000000186</c:v>
                </c:pt>
                <c:pt idx="370">
                  <c:v>62.666670000000003</c:v>
                </c:pt>
                <c:pt idx="371">
                  <c:v>62.476190000000003</c:v>
                </c:pt>
                <c:pt idx="372">
                  <c:v>65.547620000000521</c:v>
                </c:pt>
                <c:pt idx="373">
                  <c:v>65.523809999999983</c:v>
                </c:pt>
                <c:pt idx="374">
                  <c:v>61.404759999999996</c:v>
                </c:pt>
                <c:pt idx="375">
                  <c:v>58.595240000000011</c:v>
                </c:pt>
                <c:pt idx="376">
                  <c:v>62.595240000000011</c:v>
                </c:pt>
                <c:pt idx="377">
                  <c:v>66.952379999999948</c:v>
                </c:pt>
                <c:pt idx="378">
                  <c:v>70.5</c:v>
                </c:pt>
                <c:pt idx="379">
                  <c:v>62.690480000000001</c:v>
                </c:pt>
                <c:pt idx="380">
                  <c:v>62.785710000000186</c:v>
                </c:pt>
                <c:pt idx="381">
                  <c:v>64.357140000000001</c:v>
                </c:pt>
                <c:pt idx="382">
                  <c:v>67.571429999999992</c:v>
                </c:pt>
                <c:pt idx="383">
                  <c:v>60.452380000000005</c:v>
                </c:pt>
                <c:pt idx="384">
                  <c:v>61.714289999999998</c:v>
                </c:pt>
                <c:pt idx="385">
                  <c:v>61.476190000000003</c:v>
                </c:pt>
                <c:pt idx="386">
                  <c:v>68.976190000000003</c:v>
                </c:pt>
                <c:pt idx="387">
                  <c:v>66.857140000000001</c:v>
                </c:pt>
                <c:pt idx="388">
                  <c:v>70</c:v>
                </c:pt>
                <c:pt idx="389">
                  <c:v>61.428570000000164</c:v>
                </c:pt>
                <c:pt idx="390">
                  <c:v>58.357139999999994</c:v>
                </c:pt>
                <c:pt idx="391">
                  <c:v>57.238100000000216</c:v>
                </c:pt>
                <c:pt idx="392">
                  <c:v>68.666669999999996</c:v>
                </c:pt>
                <c:pt idx="393">
                  <c:v>70.238100000000003</c:v>
                </c:pt>
                <c:pt idx="394">
                  <c:v>66.095240000000004</c:v>
                </c:pt>
                <c:pt idx="395">
                  <c:v>58.404759999999996</c:v>
                </c:pt>
                <c:pt idx="396">
                  <c:v>56.333330000000011</c:v>
                </c:pt>
                <c:pt idx="397">
                  <c:v>63.166670000000003</c:v>
                </c:pt>
                <c:pt idx="398">
                  <c:v>62.547619999999995</c:v>
                </c:pt>
                <c:pt idx="399">
                  <c:v>57.476190000000003</c:v>
                </c:pt>
                <c:pt idx="400">
                  <c:v>53.833330000000011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'GQD007 XPS '!$N$1927</c:f>
              <c:strCache>
                <c:ptCount val="1"/>
                <c:pt idx="0">
                  <c:v>C 1s O-C=O</c:v>
                </c:pt>
              </c:strCache>
            </c:strRef>
          </c:tx>
          <c:spPr>
            <a:ln w="2222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'GQD007 XPS '!$J$1928:$J$2328</c:f>
              <c:numCache>
                <c:formatCode>0.00E+00</c:formatCode>
                <c:ptCount val="401"/>
                <c:pt idx="0">
                  <c:v>297.58069999999969</c:v>
                </c:pt>
                <c:pt idx="1">
                  <c:v>297.53069999999963</c:v>
                </c:pt>
                <c:pt idx="2">
                  <c:v>297.48069999999899</c:v>
                </c:pt>
                <c:pt idx="3">
                  <c:v>297.43069999999869</c:v>
                </c:pt>
                <c:pt idx="4">
                  <c:v>297.38069999999999</c:v>
                </c:pt>
                <c:pt idx="5">
                  <c:v>297.33069999999969</c:v>
                </c:pt>
                <c:pt idx="6">
                  <c:v>297.28069999999963</c:v>
                </c:pt>
                <c:pt idx="7">
                  <c:v>297.23069999999899</c:v>
                </c:pt>
                <c:pt idx="8">
                  <c:v>297.1807</c:v>
                </c:pt>
                <c:pt idx="9">
                  <c:v>297.13069999999999</c:v>
                </c:pt>
                <c:pt idx="10">
                  <c:v>297.08069999999969</c:v>
                </c:pt>
                <c:pt idx="11">
                  <c:v>297.03069999999963</c:v>
                </c:pt>
                <c:pt idx="12">
                  <c:v>296.98069999999899</c:v>
                </c:pt>
                <c:pt idx="13">
                  <c:v>296.93069999999869</c:v>
                </c:pt>
                <c:pt idx="14">
                  <c:v>296.88069999999999</c:v>
                </c:pt>
                <c:pt idx="15">
                  <c:v>296.83069999999969</c:v>
                </c:pt>
                <c:pt idx="16">
                  <c:v>296.78069999999963</c:v>
                </c:pt>
                <c:pt idx="17">
                  <c:v>296.73069999999899</c:v>
                </c:pt>
                <c:pt idx="18">
                  <c:v>296.6807</c:v>
                </c:pt>
                <c:pt idx="19">
                  <c:v>296.63069999999999</c:v>
                </c:pt>
                <c:pt idx="20">
                  <c:v>296.58069999999969</c:v>
                </c:pt>
                <c:pt idx="21">
                  <c:v>296.53069999999963</c:v>
                </c:pt>
                <c:pt idx="22">
                  <c:v>296.48069999999899</c:v>
                </c:pt>
                <c:pt idx="23">
                  <c:v>296.43069999999869</c:v>
                </c:pt>
                <c:pt idx="24">
                  <c:v>296.38069999999999</c:v>
                </c:pt>
                <c:pt idx="25">
                  <c:v>296.33069999999969</c:v>
                </c:pt>
                <c:pt idx="26">
                  <c:v>296.28069999999963</c:v>
                </c:pt>
                <c:pt idx="27">
                  <c:v>296.23069999999899</c:v>
                </c:pt>
                <c:pt idx="28">
                  <c:v>296.1807</c:v>
                </c:pt>
                <c:pt idx="29">
                  <c:v>296.13069999999999</c:v>
                </c:pt>
                <c:pt idx="30">
                  <c:v>296.08069999999969</c:v>
                </c:pt>
                <c:pt idx="31">
                  <c:v>296.03069999999963</c:v>
                </c:pt>
                <c:pt idx="32">
                  <c:v>295.98069999999899</c:v>
                </c:pt>
                <c:pt idx="33">
                  <c:v>295.93069999999869</c:v>
                </c:pt>
                <c:pt idx="34">
                  <c:v>295.88069999999999</c:v>
                </c:pt>
                <c:pt idx="35">
                  <c:v>295.83069999999969</c:v>
                </c:pt>
                <c:pt idx="36">
                  <c:v>295.78069999999963</c:v>
                </c:pt>
                <c:pt idx="37">
                  <c:v>295.73069999999899</c:v>
                </c:pt>
                <c:pt idx="38">
                  <c:v>295.6807</c:v>
                </c:pt>
                <c:pt idx="39">
                  <c:v>295.63069999999999</c:v>
                </c:pt>
                <c:pt idx="40">
                  <c:v>295.58069999999969</c:v>
                </c:pt>
                <c:pt idx="41">
                  <c:v>295.53069999999963</c:v>
                </c:pt>
                <c:pt idx="42">
                  <c:v>295.48069999999899</c:v>
                </c:pt>
                <c:pt idx="43">
                  <c:v>295.43069999999869</c:v>
                </c:pt>
                <c:pt idx="44">
                  <c:v>295.38069999999999</c:v>
                </c:pt>
                <c:pt idx="45">
                  <c:v>295.33069999999969</c:v>
                </c:pt>
                <c:pt idx="46">
                  <c:v>295.28069999999963</c:v>
                </c:pt>
                <c:pt idx="47">
                  <c:v>295.23069999999899</c:v>
                </c:pt>
                <c:pt idx="48">
                  <c:v>295.1807</c:v>
                </c:pt>
                <c:pt idx="49">
                  <c:v>295.13069999999999</c:v>
                </c:pt>
                <c:pt idx="50">
                  <c:v>295.08069999999969</c:v>
                </c:pt>
                <c:pt idx="51">
                  <c:v>295.03069999999963</c:v>
                </c:pt>
                <c:pt idx="52">
                  <c:v>294.98069999999899</c:v>
                </c:pt>
                <c:pt idx="53">
                  <c:v>294.93069999999869</c:v>
                </c:pt>
                <c:pt idx="54">
                  <c:v>294.88069999999999</c:v>
                </c:pt>
                <c:pt idx="55">
                  <c:v>294.83069999999969</c:v>
                </c:pt>
                <c:pt idx="56">
                  <c:v>294.78069999999963</c:v>
                </c:pt>
                <c:pt idx="57">
                  <c:v>294.73069999999899</c:v>
                </c:pt>
                <c:pt idx="58">
                  <c:v>294.6807</c:v>
                </c:pt>
                <c:pt idx="59">
                  <c:v>294.63069999999999</c:v>
                </c:pt>
                <c:pt idx="60">
                  <c:v>294.58069999999969</c:v>
                </c:pt>
                <c:pt idx="61">
                  <c:v>294.53069999999963</c:v>
                </c:pt>
                <c:pt idx="62">
                  <c:v>294.48069999999899</c:v>
                </c:pt>
                <c:pt idx="63">
                  <c:v>294.43069999999869</c:v>
                </c:pt>
                <c:pt idx="64">
                  <c:v>294.38069999999999</c:v>
                </c:pt>
                <c:pt idx="65">
                  <c:v>294.33069999999969</c:v>
                </c:pt>
                <c:pt idx="66">
                  <c:v>294.28069999999963</c:v>
                </c:pt>
                <c:pt idx="67">
                  <c:v>294.23069999999899</c:v>
                </c:pt>
                <c:pt idx="68">
                  <c:v>294.1807</c:v>
                </c:pt>
                <c:pt idx="69">
                  <c:v>294.13069999999999</c:v>
                </c:pt>
                <c:pt idx="70">
                  <c:v>294.08069999999969</c:v>
                </c:pt>
                <c:pt idx="71">
                  <c:v>294.03069999999963</c:v>
                </c:pt>
                <c:pt idx="72">
                  <c:v>293.98069999999899</c:v>
                </c:pt>
                <c:pt idx="73">
                  <c:v>293.93069999999869</c:v>
                </c:pt>
                <c:pt idx="74">
                  <c:v>293.88069999999999</c:v>
                </c:pt>
                <c:pt idx="75">
                  <c:v>293.83069999999969</c:v>
                </c:pt>
                <c:pt idx="76">
                  <c:v>293.78069999999963</c:v>
                </c:pt>
                <c:pt idx="77">
                  <c:v>293.73069999999899</c:v>
                </c:pt>
                <c:pt idx="78">
                  <c:v>293.6807</c:v>
                </c:pt>
                <c:pt idx="79">
                  <c:v>293.63069999999999</c:v>
                </c:pt>
                <c:pt idx="80">
                  <c:v>293.58069999999969</c:v>
                </c:pt>
                <c:pt idx="81">
                  <c:v>293.53069999999963</c:v>
                </c:pt>
                <c:pt idx="82">
                  <c:v>293.48069999999899</c:v>
                </c:pt>
                <c:pt idx="83">
                  <c:v>293.43069999999869</c:v>
                </c:pt>
                <c:pt idx="84">
                  <c:v>293.38069999999999</c:v>
                </c:pt>
                <c:pt idx="85">
                  <c:v>293.33069999999969</c:v>
                </c:pt>
                <c:pt idx="86">
                  <c:v>293.28069999999963</c:v>
                </c:pt>
                <c:pt idx="87">
                  <c:v>293.23069999999899</c:v>
                </c:pt>
                <c:pt idx="88">
                  <c:v>293.1807</c:v>
                </c:pt>
                <c:pt idx="89">
                  <c:v>293.13069999999999</c:v>
                </c:pt>
                <c:pt idx="90">
                  <c:v>293.08069999999969</c:v>
                </c:pt>
                <c:pt idx="91">
                  <c:v>293.03069999999963</c:v>
                </c:pt>
                <c:pt idx="92">
                  <c:v>292.98069999999899</c:v>
                </c:pt>
                <c:pt idx="93">
                  <c:v>292.93069999999869</c:v>
                </c:pt>
                <c:pt idx="94">
                  <c:v>292.88069999999999</c:v>
                </c:pt>
                <c:pt idx="95">
                  <c:v>292.83069999999969</c:v>
                </c:pt>
                <c:pt idx="96">
                  <c:v>292.78069999999963</c:v>
                </c:pt>
                <c:pt idx="97">
                  <c:v>292.73069999999899</c:v>
                </c:pt>
                <c:pt idx="98">
                  <c:v>292.6807</c:v>
                </c:pt>
                <c:pt idx="99">
                  <c:v>292.63069999999999</c:v>
                </c:pt>
                <c:pt idx="100">
                  <c:v>292.58069999999969</c:v>
                </c:pt>
                <c:pt idx="101">
                  <c:v>292.53069999999963</c:v>
                </c:pt>
                <c:pt idx="102">
                  <c:v>292.48069999999899</c:v>
                </c:pt>
                <c:pt idx="103">
                  <c:v>292.43069999999869</c:v>
                </c:pt>
                <c:pt idx="104">
                  <c:v>292.38069999999999</c:v>
                </c:pt>
                <c:pt idx="105">
                  <c:v>292.33069999999969</c:v>
                </c:pt>
                <c:pt idx="106">
                  <c:v>292.28069999999963</c:v>
                </c:pt>
                <c:pt idx="107">
                  <c:v>292.23069999999899</c:v>
                </c:pt>
                <c:pt idx="108">
                  <c:v>292.1807</c:v>
                </c:pt>
                <c:pt idx="109">
                  <c:v>292.13069999999999</c:v>
                </c:pt>
                <c:pt idx="110">
                  <c:v>292.08069999999969</c:v>
                </c:pt>
                <c:pt idx="111">
                  <c:v>292.03069999999963</c:v>
                </c:pt>
                <c:pt idx="112">
                  <c:v>291.98069999999899</c:v>
                </c:pt>
                <c:pt idx="113">
                  <c:v>291.93069999999869</c:v>
                </c:pt>
                <c:pt idx="114">
                  <c:v>291.88069999999999</c:v>
                </c:pt>
                <c:pt idx="115">
                  <c:v>291.83069999999969</c:v>
                </c:pt>
                <c:pt idx="116">
                  <c:v>291.78069999999963</c:v>
                </c:pt>
                <c:pt idx="117">
                  <c:v>291.73069999999899</c:v>
                </c:pt>
                <c:pt idx="118">
                  <c:v>291.6807</c:v>
                </c:pt>
                <c:pt idx="119">
                  <c:v>291.63069999999999</c:v>
                </c:pt>
                <c:pt idx="120">
                  <c:v>291.58069999999969</c:v>
                </c:pt>
                <c:pt idx="121">
                  <c:v>291.53069999999963</c:v>
                </c:pt>
                <c:pt idx="122">
                  <c:v>291.48069999999899</c:v>
                </c:pt>
                <c:pt idx="123">
                  <c:v>291.43069999999869</c:v>
                </c:pt>
                <c:pt idx="124">
                  <c:v>291.38069999999999</c:v>
                </c:pt>
                <c:pt idx="125">
                  <c:v>291.33069999999969</c:v>
                </c:pt>
                <c:pt idx="126">
                  <c:v>291.28069999999963</c:v>
                </c:pt>
                <c:pt idx="127">
                  <c:v>291.23069999999899</c:v>
                </c:pt>
                <c:pt idx="128">
                  <c:v>291.1807</c:v>
                </c:pt>
                <c:pt idx="129">
                  <c:v>291.13069999999999</c:v>
                </c:pt>
                <c:pt idx="130">
                  <c:v>291.08069999999969</c:v>
                </c:pt>
                <c:pt idx="131">
                  <c:v>291.03069999999963</c:v>
                </c:pt>
                <c:pt idx="132">
                  <c:v>290.98069999999899</c:v>
                </c:pt>
                <c:pt idx="133">
                  <c:v>290.93069999999869</c:v>
                </c:pt>
                <c:pt idx="134">
                  <c:v>290.88069999999999</c:v>
                </c:pt>
                <c:pt idx="135">
                  <c:v>290.83069999999969</c:v>
                </c:pt>
                <c:pt idx="136">
                  <c:v>290.78069999999963</c:v>
                </c:pt>
                <c:pt idx="137">
                  <c:v>290.73069999999899</c:v>
                </c:pt>
                <c:pt idx="138">
                  <c:v>290.6807</c:v>
                </c:pt>
                <c:pt idx="139">
                  <c:v>290.63069999999999</c:v>
                </c:pt>
                <c:pt idx="140">
                  <c:v>290.58069999999969</c:v>
                </c:pt>
                <c:pt idx="141">
                  <c:v>290.53069999999963</c:v>
                </c:pt>
                <c:pt idx="142">
                  <c:v>290.48069999999899</c:v>
                </c:pt>
                <c:pt idx="143">
                  <c:v>290.43069999999869</c:v>
                </c:pt>
                <c:pt idx="144">
                  <c:v>290.38069999999999</c:v>
                </c:pt>
                <c:pt idx="145">
                  <c:v>290.33069999999969</c:v>
                </c:pt>
                <c:pt idx="146">
                  <c:v>290.28069999999963</c:v>
                </c:pt>
                <c:pt idx="147">
                  <c:v>290.23069999999899</c:v>
                </c:pt>
                <c:pt idx="148">
                  <c:v>290.1807</c:v>
                </c:pt>
                <c:pt idx="149">
                  <c:v>290.13069999999999</c:v>
                </c:pt>
                <c:pt idx="150">
                  <c:v>290.08069999999969</c:v>
                </c:pt>
                <c:pt idx="151">
                  <c:v>290.03069999999963</c:v>
                </c:pt>
                <c:pt idx="152">
                  <c:v>289.98069999999899</c:v>
                </c:pt>
                <c:pt idx="153">
                  <c:v>289.93069999999869</c:v>
                </c:pt>
                <c:pt idx="154">
                  <c:v>289.88069999999999</c:v>
                </c:pt>
                <c:pt idx="155">
                  <c:v>289.83069999999969</c:v>
                </c:pt>
                <c:pt idx="156">
                  <c:v>289.78069999999963</c:v>
                </c:pt>
                <c:pt idx="157">
                  <c:v>289.73069999999899</c:v>
                </c:pt>
                <c:pt idx="158">
                  <c:v>289.6807</c:v>
                </c:pt>
                <c:pt idx="159">
                  <c:v>289.63069999999999</c:v>
                </c:pt>
                <c:pt idx="160">
                  <c:v>289.58069999999969</c:v>
                </c:pt>
                <c:pt idx="161">
                  <c:v>289.53069999999963</c:v>
                </c:pt>
                <c:pt idx="162">
                  <c:v>289.48069999999899</c:v>
                </c:pt>
                <c:pt idx="163">
                  <c:v>289.43069999999869</c:v>
                </c:pt>
                <c:pt idx="164">
                  <c:v>289.38069999999999</c:v>
                </c:pt>
                <c:pt idx="165">
                  <c:v>289.33069999999969</c:v>
                </c:pt>
                <c:pt idx="166">
                  <c:v>289.28069999999963</c:v>
                </c:pt>
                <c:pt idx="167">
                  <c:v>289.23069999999899</c:v>
                </c:pt>
                <c:pt idx="168">
                  <c:v>289.1807</c:v>
                </c:pt>
                <c:pt idx="169">
                  <c:v>289.13069999999999</c:v>
                </c:pt>
                <c:pt idx="170">
                  <c:v>289.08069999999969</c:v>
                </c:pt>
                <c:pt idx="171">
                  <c:v>289.03069999999963</c:v>
                </c:pt>
                <c:pt idx="172">
                  <c:v>288.98069999999899</c:v>
                </c:pt>
                <c:pt idx="173">
                  <c:v>288.93069999999869</c:v>
                </c:pt>
                <c:pt idx="174">
                  <c:v>288.88069999999999</c:v>
                </c:pt>
                <c:pt idx="175">
                  <c:v>288.83069999999969</c:v>
                </c:pt>
                <c:pt idx="176">
                  <c:v>288.78069999999963</c:v>
                </c:pt>
                <c:pt idx="177">
                  <c:v>288.73069999999899</c:v>
                </c:pt>
                <c:pt idx="178">
                  <c:v>288.6807</c:v>
                </c:pt>
                <c:pt idx="179">
                  <c:v>288.63069999999999</c:v>
                </c:pt>
                <c:pt idx="180">
                  <c:v>288.58069999999969</c:v>
                </c:pt>
                <c:pt idx="181">
                  <c:v>288.53069999999963</c:v>
                </c:pt>
                <c:pt idx="182">
                  <c:v>288.48069999999899</c:v>
                </c:pt>
                <c:pt idx="183">
                  <c:v>288.43069999999869</c:v>
                </c:pt>
                <c:pt idx="184">
                  <c:v>288.38069999999999</c:v>
                </c:pt>
                <c:pt idx="185">
                  <c:v>288.33069999999969</c:v>
                </c:pt>
                <c:pt idx="186">
                  <c:v>288.28069999999963</c:v>
                </c:pt>
                <c:pt idx="187">
                  <c:v>288.23069999999899</c:v>
                </c:pt>
                <c:pt idx="188">
                  <c:v>288.1807</c:v>
                </c:pt>
                <c:pt idx="189">
                  <c:v>288.13069999999999</c:v>
                </c:pt>
                <c:pt idx="190">
                  <c:v>288.08069999999969</c:v>
                </c:pt>
                <c:pt idx="191">
                  <c:v>288.03069999999963</c:v>
                </c:pt>
                <c:pt idx="192">
                  <c:v>287.98069999999899</c:v>
                </c:pt>
                <c:pt idx="193">
                  <c:v>287.93069999999869</c:v>
                </c:pt>
                <c:pt idx="194">
                  <c:v>287.88069999999999</c:v>
                </c:pt>
                <c:pt idx="195">
                  <c:v>287.83069999999969</c:v>
                </c:pt>
                <c:pt idx="196">
                  <c:v>287.78069999999963</c:v>
                </c:pt>
                <c:pt idx="197">
                  <c:v>287.73069999999899</c:v>
                </c:pt>
                <c:pt idx="198">
                  <c:v>287.6807</c:v>
                </c:pt>
                <c:pt idx="199">
                  <c:v>287.63069999999999</c:v>
                </c:pt>
                <c:pt idx="200">
                  <c:v>287.58069999999969</c:v>
                </c:pt>
                <c:pt idx="201">
                  <c:v>287.53069999999963</c:v>
                </c:pt>
                <c:pt idx="202">
                  <c:v>287.48069999999899</c:v>
                </c:pt>
                <c:pt idx="203">
                  <c:v>287.43069999999869</c:v>
                </c:pt>
                <c:pt idx="204">
                  <c:v>287.38069999999999</c:v>
                </c:pt>
                <c:pt idx="205">
                  <c:v>287.33069999999969</c:v>
                </c:pt>
                <c:pt idx="206">
                  <c:v>287.28069999999963</c:v>
                </c:pt>
                <c:pt idx="207">
                  <c:v>287.23069999999899</c:v>
                </c:pt>
                <c:pt idx="208">
                  <c:v>287.1807</c:v>
                </c:pt>
                <c:pt idx="209">
                  <c:v>287.13069999999999</c:v>
                </c:pt>
                <c:pt idx="210">
                  <c:v>287.08069999999969</c:v>
                </c:pt>
                <c:pt idx="211">
                  <c:v>287.03069999999963</c:v>
                </c:pt>
                <c:pt idx="212">
                  <c:v>286.98069999999899</c:v>
                </c:pt>
                <c:pt idx="213">
                  <c:v>286.93069999999869</c:v>
                </c:pt>
                <c:pt idx="214">
                  <c:v>286.88069999999999</c:v>
                </c:pt>
                <c:pt idx="215">
                  <c:v>286.83069999999969</c:v>
                </c:pt>
                <c:pt idx="216">
                  <c:v>286.78069999999963</c:v>
                </c:pt>
                <c:pt idx="217">
                  <c:v>286.73069999999899</c:v>
                </c:pt>
                <c:pt idx="218">
                  <c:v>286.6807</c:v>
                </c:pt>
                <c:pt idx="219">
                  <c:v>286.63069999999999</c:v>
                </c:pt>
                <c:pt idx="220">
                  <c:v>286.58069999999969</c:v>
                </c:pt>
                <c:pt idx="221">
                  <c:v>286.53069999999963</c:v>
                </c:pt>
                <c:pt idx="222">
                  <c:v>286.48069999999899</c:v>
                </c:pt>
                <c:pt idx="223">
                  <c:v>286.43069999999869</c:v>
                </c:pt>
                <c:pt idx="224">
                  <c:v>286.38069999999999</c:v>
                </c:pt>
                <c:pt idx="225">
                  <c:v>286.33069999999969</c:v>
                </c:pt>
                <c:pt idx="226">
                  <c:v>286.28069999999963</c:v>
                </c:pt>
                <c:pt idx="227">
                  <c:v>286.23069999999899</c:v>
                </c:pt>
                <c:pt idx="228">
                  <c:v>286.1807</c:v>
                </c:pt>
                <c:pt idx="229">
                  <c:v>286.13069999999999</c:v>
                </c:pt>
                <c:pt idx="230">
                  <c:v>286.08069999999969</c:v>
                </c:pt>
                <c:pt idx="231">
                  <c:v>286.03069999999963</c:v>
                </c:pt>
                <c:pt idx="232">
                  <c:v>285.98069999999899</c:v>
                </c:pt>
                <c:pt idx="233">
                  <c:v>285.93069999999869</c:v>
                </c:pt>
                <c:pt idx="234">
                  <c:v>285.88069999999999</c:v>
                </c:pt>
                <c:pt idx="235">
                  <c:v>285.83069999999969</c:v>
                </c:pt>
                <c:pt idx="236">
                  <c:v>285.78069999999963</c:v>
                </c:pt>
                <c:pt idx="237">
                  <c:v>285.73069999999899</c:v>
                </c:pt>
                <c:pt idx="238">
                  <c:v>285.6807</c:v>
                </c:pt>
                <c:pt idx="239">
                  <c:v>285.63069999999999</c:v>
                </c:pt>
                <c:pt idx="240">
                  <c:v>285.58069999999969</c:v>
                </c:pt>
                <c:pt idx="241">
                  <c:v>285.53069999999963</c:v>
                </c:pt>
                <c:pt idx="242">
                  <c:v>285.48069999999899</c:v>
                </c:pt>
                <c:pt idx="243">
                  <c:v>285.43069999999869</c:v>
                </c:pt>
                <c:pt idx="244">
                  <c:v>285.38069999999999</c:v>
                </c:pt>
                <c:pt idx="245">
                  <c:v>285.33069999999969</c:v>
                </c:pt>
                <c:pt idx="246">
                  <c:v>285.28069999999963</c:v>
                </c:pt>
                <c:pt idx="247">
                  <c:v>285.23069999999899</c:v>
                </c:pt>
                <c:pt idx="248">
                  <c:v>285.1807</c:v>
                </c:pt>
                <c:pt idx="249">
                  <c:v>285.13069999999999</c:v>
                </c:pt>
                <c:pt idx="250">
                  <c:v>285.08069999999969</c:v>
                </c:pt>
                <c:pt idx="251">
                  <c:v>285.03069999999963</c:v>
                </c:pt>
                <c:pt idx="252">
                  <c:v>284.98069999999899</c:v>
                </c:pt>
                <c:pt idx="253">
                  <c:v>284.93069999999869</c:v>
                </c:pt>
                <c:pt idx="254">
                  <c:v>284.88069999999999</c:v>
                </c:pt>
                <c:pt idx="255">
                  <c:v>284.83069999999969</c:v>
                </c:pt>
                <c:pt idx="256">
                  <c:v>284.78069999999963</c:v>
                </c:pt>
                <c:pt idx="257">
                  <c:v>284.73069999999899</c:v>
                </c:pt>
                <c:pt idx="258">
                  <c:v>284.6807</c:v>
                </c:pt>
                <c:pt idx="259">
                  <c:v>284.63069999999999</c:v>
                </c:pt>
                <c:pt idx="260">
                  <c:v>284.58069999999969</c:v>
                </c:pt>
                <c:pt idx="261">
                  <c:v>284.53069999999963</c:v>
                </c:pt>
                <c:pt idx="262">
                  <c:v>284.48069999999899</c:v>
                </c:pt>
                <c:pt idx="263">
                  <c:v>284.43069999999869</c:v>
                </c:pt>
                <c:pt idx="264">
                  <c:v>284.38069999999999</c:v>
                </c:pt>
                <c:pt idx="265">
                  <c:v>284.33069999999969</c:v>
                </c:pt>
                <c:pt idx="266">
                  <c:v>284.28069999999963</c:v>
                </c:pt>
                <c:pt idx="267">
                  <c:v>284.23069999999899</c:v>
                </c:pt>
                <c:pt idx="268">
                  <c:v>284.1807</c:v>
                </c:pt>
                <c:pt idx="269">
                  <c:v>284.13069999999999</c:v>
                </c:pt>
                <c:pt idx="270">
                  <c:v>284.08069999999969</c:v>
                </c:pt>
                <c:pt idx="271">
                  <c:v>284.03069999999963</c:v>
                </c:pt>
                <c:pt idx="272">
                  <c:v>283.98069999999899</c:v>
                </c:pt>
                <c:pt idx="273">
                  <c:v>283.93069999999869</c:v>
                </c:pt>
                <c:pt idx="274">
                  <c:v>283.88069999999999</c:v>
                </c:pt>
                <c:pt idx="275">
                  <c:v>283.83069999999969</c:v>
                </c:pt>
                <c:pt idx="276">
                  <c:v>283.78069999999963</c:v>
                </c:pt>
                <c:pt idx="277">
                  <c:v>283.73069999999899</c:v>
                </c:pt>
                <c:pt idx="278">
                  <c:v>283.6807</c:v>
                </c:pt>
                <c:pt idx="279">
                  <c:v>283.63069999999999</c:v>
                </c:pt>
                <c:pt idx="280">
                  <c:v>283.58069999999969</c:v>
                </c:pt>
                <c:pt idx="281">
                  <c:v>283.53069999999963</c:v>
                </c:pt>
                <c:pt idx="282">
                  <c:v>283.48069999999899</c:v>
                </c:pt>
                <c:pt idx="283">
                  <c:v>283.43069999999869</c:v>
                </c:pt>
                <c:pt idx="284">
                  <c:v>283.38069999999999</c:v>
                </c:pt>
                <c:pt idx="285">
                  <c:v>283.33069999999969</c:v>
                </c:pt>
                <c:pt idx="286">
                  <c:v>283.28069999999963</c:v>
                </c:pt>
                <c:pt idx="287">
                  <c:v>283.23069999999899</c:v>
                </c:pt>
                <c:pt idx="288">
                  <c:v>283.1807</c:v>
                </c:pt>
                <c:pt idx="289">
                  <c:v>283.13069999999999</c:v>
                </c:pt>
                <c:pt idx="290">
                  <c:v>283.08069999999969</c:v>
                </c:pt>
                <c:pt idx="291">
                  <c:v>283.03069999999963</c:v>
                </c:pt>
                <c:pt idx="292">
                  <c:v>282.98069999999899</c:v>
                </c:pt>
                <c:pt idx="293">
                  <c:v>282.93069999999869</c:v>
                </c:pt>
                <c:pt idx="294">
                  <c:v>282.88069999999999</c:v>
                </c:pt>
                <c:pt idx="295">
                  <c:v>282.83069999999969</c:v>
                </c:pt>
                <c:pt idx="296">
                  <c:v>282.78069999999963</c:v>
                </c:pt>
                <c:pt idx="297">
                  <c:v>282.73069999999899</c:v>
                </c:pt>
                <c:pt idx="298">
                  <c:v>282.6807</c:v>
                </c:pt>
                <c:pt idx="299">
                  <c:v>282.63069999999999</c:v>
                </c:pt>
                <c:pt idx="300">
                  <c:v>282.58069999999969</c:v>
                </c:pt>
                <c:pt idx="301">
                  <c:v>282.53069999999963</c:v>
                </c:pt>
                <c:pt idx="302">
                  <c:v>282.48069999999899</c:v>
                </c:pt>
                <c:pt idx="303">
                  <c:v>282.43069999999869</c:v>
                </c:pt>
                <c:pt idx="304">
                  <c:v>282.38069999999999</c:v>
                </c:pt>
                <c:pt idx="305">
                  <c:v>282.33069999999969</c:v>
                </c:pt>
                <c:pt idx="306">
                  <c:v>282.28069999999963</c:v>
                </c:pt>
                <c:pt idx="307">
                  <c:v>282.23069999999899</c:v>
                </c:pt>
                <c:pt idx="308">
                  <c:v>282.1807</c:v>
                </c:pt>
                <c:pt idx="309">
                  <c:v>282.13069999999999</c:v>
                </c:pt>
                <c:pt idx="310">
                  <c:v>282.08069999999969</c:v>
                </c:pt>
                <c:pt idx="311">
                  <c:v>282.03069999999963</c:v>
                </c:pt>
                <c:pt idx="312">
                  <c:v>281.98069999999899</c:v>
                </c:pt>
                <c:pt idx="313">
                  <c:v>281.93069999999869</c:v>
                </c:pt>
                <c:pt idx="314">
                  <c:v>281.88069999999999</c:v>
                </c:pt>
                <c:pt idx="315">
                  <c:v>281.83069999999969</c:v>
                </c:pt>
                <c:pt idx="316">
                  <c:v>281.78069999999963</c:v>
                </c:pt>
                <c:pt idx="317">
                  <c:v>281.73069999999899</c:v>
                </c:pt>
                <c:pt idx="318">
                  <c:v>281.6807</c:v>
                </c:pt>
                <c:pt idx="319">
                  <c:v>281.63069999999999</c:v>
                </c:pt>
                <c:pt idx="320">
                  <c:v>281.58069999999969</c:v>
                </c:pt>
                <c:pt idx="321">
                  <c:v>281.53069999999963</c:v>
                </c:pt>
                <c:pt idx="322">
                  <c:v>281.48069999999899</c:v>
                </c:pt>
                <c:pt idx="323">
                  <c:v>281.43069999999869</c:v>
                </c:pt>
                <c:pt idx="324">
                  <c:v>281.38069999999999</c:v>
                </c:pt>
                <c:pt idx="325">
                  <c:v>281.33069999999969</c:v>
                </c:pt>
                <c:pt idx="326">
                  <c:v>281.28069999999963</c:v>
                </c:pt>
                <c:pt idx="327">
                  <c:v>281.23069999999899</c:v>
                </c:pt>
                <c:pt idx="328">
                  <c:v>281.1807</c:v>
                </c:pt>
                <c:pt idx="329">
                  <c:v>281.13069999999999</c:v>
                </c:pt>
                <c:pt idx="330">
                  <c:v>281.08069999999969</c:v>
                </c:pt>
                <c:pt idx="331">
                  <c:v>281.03069999999963</c:v>
                </c:pt>
                <c:pt idx="332">
                  <c:v>280.98069999999899</c:v>
                </c:pt>
                <c:pt idx="333">
                  <c:v>280.93069999999869</c:v>
                </c:pt>
                <c:pt idx="334">
                  <c:v>280.88069999999999</c:v>
                </c:pt>
                <c:pt idx="335">
                  <c:v>280.83069999999969</c:v>
                </c:pt>
                <c:pt idx="336">
                  <c:v>280.78069999999963</c:v>
                </c:pt>
                <c:pt idx="337">
                  <c:v>280.73069999999899</c:v>
                </c:pt>
                <c:pt idx="338">
                  <c:v>280.6807</c:v>
                </c:pt>
                <c:pt idx="339">
                  <c:v>280.63069999999999</c:v>
                </c:pt>
                <c:pt idx="340">
                  <c:v>280.58069999999969</c:v>
                </c:pt>
                <c:pt idx="341">
                  <c:v>280.53069999999963</c:v>
                </c:pt>
                <c:pt idx="342">
                  <c:v>280.48069999999899</c:v>
                </c:pt>
                <c:pt idx="343">
                  <c:v>280.43069999999869</c:v>
                </c:pt>
                <c:pt idx="344">
                  <c:v>280.38069999999999</c:v>
                </c:pt>
                <c:pt idx="345">
                  <c:v>280.33069999999969</c:v>
                </c:pt>
                <c:pt idx="346">
                  <c:v>280.28069999999963</c:v>
                </c:pt>
                <c:pt idx="347">
                  <c:v>280.23069999999899</c:v>
                </c:pt>
                <c:pt idx="348">
                  <c:v>280.1807</c:v>
                </c:pt>
                <c:pt idx="349">
                  <c:v>280.13069999999999</c:v>
                </c:pt>
                <c:pt idx="350">
                  <c:v>280.08069999999969</c:v>
                </c:pt>
                <c:pt idx="351">
                  <c:v>280.03069999999963</c:v>
                </c:pt>
                <c:pt idx="352">
                  <c:v>279.98069999999899</c:v>
                </c:pt>
                <c:pt idx="353">
                  <c:v>279.93069999999869</c:v>
                </c:pt>
                <c:pt idx="354">
                  <c:v>279.88069999999999</c:v>
                </c:pt>
                <c:pt idx="355">
                  <c:v>279.83069999999969</c:v>
                </c:pt>
                <c:pt idx="356">
                  <c:v>279.78069999999963</c:v>
                </c:pt>
                <c:pt idx="357">
                  <c:v>279.73069999999899</c:v>
                </c:pt>
                <c:pt idx="358">
                  <c:v>279.6807</c:v>
                </c:pt>
                <c:pt idx="359">
                  <c:v>279.63069999999999</c:v>
                </c:pt>
                <c:pt idx="360">
                  <c:v>279.58069999999969</c:v>
                </c:pt>
                <c:pt idx="361">
                  <c:v>279.53069999999963</c:v>
                </c:pt>
                <c:pt idx="362">
                  <c:v>279.48069999999899</c:v>
                </c:pt>
                <c:pt idx="363">
                  <c:v>279.43069999999869</c:v>
                </c:pt>
                <c:pt idx="364">
                  <c:v>279.38069999999999</c:v>
                </c:pt>
                <c:pt idx="365">
                  <c:v>279.33069999999969</c:v>
                </c:pt>
                <c:pt idx="366">
                  <c:v>279.28069999999963</c:v>
                </c:pt>
                <c:pt idx="367">
                  <c:v>279.23069999999899</c:v>
                </c:pt>
                <c:pt idx="368">
                  <c:v>279.1807</c:v>
                </c:pt>
                <c:pt idx="369">
                  <c:v>279.13069999999999</c:v>
                </c:pt>
                <c:pt idx="370">
                  <c:v>279.08069999999969</c:v>
                </c:pt>
                <c:pt idx="371">
                  <c:v>279.03069999999963</c:v>
                </c:pt>
                <c:pt idx="372">
                  <c:v>278.98069999999899</c:v>
                </c:pt>
                <c:pt idx="373">
                  <c:v>278.93069999999869</c:v>
                </c:pt>
                <c:pt idx="374">
                  <c:v>278.88069999999999</c:v>
                </c:pt>
                <c:pt idx="375">
                  <c:v>278.83069999999969</c:v>
                </c:pt>
                <c:pt idx="376">
                  <c:v>278.78069999999963</c:v>
                </c:pt>
                <c:pt idx="377">
                  <c:v>278.73069999999899</c:v>
                </c:pt>
                <c:pt idx="378">
                  <c:v>278.6807</c:v>
                </c:pt>
                <c:pt idx="379">
                  <c:v>278.63069999999999</c:v>
                </c:pt>
                <c:pt idx="380">
                  <c:v>278.58069999999969</c:v>
                </c:pt>
                <c:pt idx="381">
                  <c:v>278.53069999999963</c:v>
                </c:pt>
                <c:pt idx="382">
                  <c:v>278.48069999999899</c:v>
                </c:pt>
                <c:pt idx="383">
                  <c:v>278.43069999999869</c:v>
                </c:pt>
                <c:pt idx="384">
                  <c:v>278.38069999999999</c:v>
                </c:pt>
                <c:pt idx="385">
                  <c:v>278.33069999999969</c:v>
                </c:pt>
                <c:pt idx="386">
                  <c:v>278.28069999999963</c:v>
                </c:pt>
                <c:pt idx="387">
                  <c:v>278.23069999999899</c:v>
                </c:pt>
                <c:pt idx="388">
                  <c:v>278.1807</c:v>
                </c:pt>
                <c:pt idx="389">
                  <c:v>278.13069999999999</c:v>
                </c:pt>
                <c:pt idx="390">
                  <c:v>278.08069999999969</c:v>
                </c:pt>
                <c:pt idx="391">
                  <c:v>278.03069999999963</c:v>
                </c:pt>
                <c:pt idx="392">
                  <c:v>277.98069999999899</c:v>
                </c:pt>
                <c:pt idx="393">
                  <c:v>277.93069999999869</c:v>
                </c:pt>
                <c:pt idx="394">
                  <c:v>277.88069999999999</c:v>
                </c:pt>
                <c:pt idx="395">
                  <c:v>277.83069999999969</c:v>
                </c:pt>
                <c:pt idx="396">
                  <c:v>277.78069999999963</c:v>
                </c:pt>
                <c:pt idx="397">
                  <c:v>277.73069999999899</c:v>
                </c:pt>
                <c:pt idx="398">
                  <c:v>277.6807</c:v>
                </c:pt>
                <c:pt idx="399">
                  <c:v>277.63069999999999</c:v>
                </c:pt>
                <c:pt idx="400">
                  <c:v>277.58069999999969</c:v>
                </c:pt>
              </c:numCache>
            </c:numRef>
          </c:xVal>
          <c:yVal>
            <c:numRef>
              <c:f>'GQD007 XPS '!$N$1928:$N$2328</c:f>
              <c:numCache>
                <c:formatCode>0.00E+00</c:formatCode>
                <c:ptCount val="401"/>
                <c:pt idx="0">
                  <c:v>383.61900000000031</c:v>
                </c:pt>
                <c:pt idx="1">
                  <c:v>358.90480000000002</c:v>
                </c:pt>
                <c:pt idx="2">
                  <c:v>345.90480000000002</c:v>
                </c:pt>
                <c:pt idx="3">
                  <c:v>378.92859999999786</c:v>
                </c:pt>
                <c:pt idx="4">
                  <c:v>379.11900000000031</c:v>
                </c:pt>
                <c:pt idx="5">
                  <c:v>345.64290000000142</c:v>
                </c:pt>
                <c:pt idx="6">
                  <c:v>328.83329999999899</c:v>
                </c:pt>
                <c:pt idx="7">
                  <c:v>349.02379999999869</c:v>
                </c:pt>
                <c:pt idx="8">
                  <c:v>356.33329999999899</c:v>
                </c:pt>
                <c:pt idx="9">
                  <c:v>339.3571</c:v>
                </c:pt>
                <c:pt idx="10">
                  <c:v>339.64290000000142</c:v>
                </c:pt>
                <c:pt idx="11">
                  <c:v>345.40480000000002</c:v>
                </c:pt>
                <c:pt idx="12">
                  <c:v>352.26190000000003</c:v>
                </c:pt>
                <c:pt idx="13">
                  <c:v>336.21429999999964</c:v>
                </c:pt>
                <c:pt idx="14">
                  <c:v>335.88099999999969</c:v>
                </c:pt>
                <c:pt idx="15">
                  <c:v>330.2380999999981</c:v>
                </c:pt>
                <c:pt idx="16">
                  <c:v>345.80950000000001</c:v>
                </c:pt>
                <c:pt idx="17">
                  <c:v>346.07139999999828</c:v>
                </c:pt>
                <c:pt idx="18">
                  <c:v>337.76190000000003</c:v>
                </c:pt>
                <c:pt idx="19">
                  <c:v>310.64290000000142</c:v>
                </c:pt>
                <c:pt idx="20">
                  <c:v>317</c:v>
                </c:pt>
                <c:pt idx="21">
                  <c:v>329.69049999999999</c:v>
                </c:pt>
                <c:pt idx="22">
                  <c:v>329.59519999999816</c:v>
                </c:pt>
                <c:pt idx="23">
                  <c:v>330.52379999999869</c:v>
                </c:pt>
                <c:pt idx="24">
                  <c:v>334.14290000000142</c:v>
                </c:pt>
                <c:pt idx="25">
                  <c:v>337</c:v>
                </c:pt>
                <c:pt idx="26">
                  <c:v>323.78569999999894</c:v>
                </c:pt>
                <c:pt idx="27">
                  <c:v>306.47619999999762</c:v>
                </c:pt>
                <c:pt idx="28">
                  <c:v>308.69049999999999</c:v>
                </c:pt>
                <c:pt idx="29">
                  <c:v>310.14290000000142</c:v>
                </c:pt>
                <c:pt idx="30">
                  <c:v>317.97619999999762</c:v>
                </c:pt>
                <c:pt idx="31">
                  <c:v>327.42859999999786</c:v>
                </c:pt>
                <c:pt idx="32">
                  <c:v>354.07139999999828</c:v>
                </c:pt>
                <c:pt idx="33">
                  <c:v>336.5</c:v>
                </c:pt>
                <c:pt idx="34">
                  <c:v>314.11900000000031</c:v>
                </c:pt>
                <c:pt idx="35">
                  <c:v>308.04759999999999</c:v>
                </c:pt>
                <c:pt idx="36">
                  <c:v>316.02379999999869</c:v>
                </c:pt>
                <c:pt idx="37">
                  <c:v>306.26190000000003</c:v>
                </c:pt>
                <c:pt idx="38">
                  <c:v>306.3571</c:v>
                </c:pt>
                <c:pt idx="39">
                  <c:v>314.95240000000001</c:v>
                </c:pt>
                <c:pt idx="40">
                  <c:v>314.45240000000001</c:v>
                </c:pt>
                <c:pt idx="41">
                  <c:v>297.78569999999894</c:v>
                </c:pt>
                <c:pt idx="42">
                  <c:v>293.69049999999999</c:v>
                </c:pt>
                <c:pt idx="43">
                  <c:v>297.30950000000001</c:v>
                </c:pt>
                <c:pt idx="44">
                  <c:v>286.28569999999894</c:v>
                </c:pt>
                <c:pt idx="45">
                  <c:v>282.90480000000002</c:v>
                </c:pt>
                <c:pt idx="46">
                  <c:v>302.7380999999981</c:v>
                </c:pt>
                <c:pt idx="47">
                  <c:v>313.54759999999999</c:v>
                </c:pt>
                <c:pt idx="48">
                  <c:v>307.30950000000001</c:v>
                </c:pt>
                <c:pt idx="49">
                  <c:v>293.14290000000142</c:v>
                </c:pt>
                <c:pt idx="50">
                  <c:v>294.02379999999869</c:v>
                </c:pt>
                <c:pt idx="51">
                  <c:v>285.95240000000001</c:v>
                </c:pt>
                <c:pt idx="52">
                  <c:v>288.69049999999999</c:v>
                </c:pt>
                <c:pt idx="53">
                  <c:v>279.07139999999828</c:v>
                </c:pt>
                <c:pt idx="54">
                  <c:v>280.64290000000142</c:v>
                </c:pt>
                <c:pt idx="55">
                  <c:v>276.95240000000001</c:v>
                </c:pt>
                <c:pt idx="56">
                  <c:v>277.40480000000002</c:v>
                </c:pt>
                <c:pt idx="57">
                  <c:v>280.71429999999964</c:v>
                </c:pt>
                <c:pt idx="58">
                  <c:v>287.21429999999964</c:v>
                </c:pt>
                <c:pt idx="59">
                  <c:v>285.3571</c:v>
                </c:pt>
                <c:pt idx="60">
                  <c:v>273.26190000000003</c:v>
                </c:pt>
                <c:pt idx="61">
                  <c:v>268</c:v>
                </c:pt>
                <c:pt idx="62">
                  <c:v>259.66669999999999</c:v>
                </c:pt>
                <c:pt idx="63">
                  <c:v>270.59519999999816</c:v>
                </c:pt>
                <c:pt idx="64">
                  <c:v>274.07139999999828</c:v>
                </c:pt>
                <c:pt idx="65">
                  <c:v>273.02379999999869</c:v>
                </c:pt>
                <c:pt idx="66">
                  <c:v>251.69050000000001</c:v>
                </c:pt>
                <c:pt idx="67">
                  <c:v>243.35710000000071</c:v>
                </c:pt>
                <c:pt idx="68">
                  <c:v>253.88100000000065</c:v>
                </c:pt>
                <c:pt idx="69">
                  <c:v>257.02379999999869</c:v>
                </c:pt>
                <c:pt idx="70">
                  <c:v>256.47619999999762</c:v>
                </c:pt>
                <c:pt idx="71">
                  <c:v>255.19050000000001</c:v>
                </c:pt>
                <c:pt idx="72">
                  <c:v>271.09519999999816</c:v>
                </c:pt>
                <c:pt idx="73">
                  <c:v>269.40480000000002</c:v>
                </c:pt>
                <c:pt idx="74">
                  <c:v>270.52379999999869</c:v>
                </c:pt>
                <c:pt idx="75">
                  <c:v>276</c:v>
                </c:pt>
                <c:pt idx="76">
                  <c:v>281.7380999999981</c:v>
                </c:pt>
                <c:pt idx="77">
                  <c:v>264</c:v>
                </c:pt>
                <c:pt idx="78">
                  <c:v>248.16669999999999</c:v>
                </c:pt>
                <c:pt idx="79">
                  <c:v>251.30949999999999</c:v>
                </c:pt>
                <c:pt idx="80">
                  <c:v>264.40480000000002</c:v>
                </c:pt>
                <c:pt idx="81">
                  <c:v>262.97619999999762</c:v>
                </c:pt>
                <c:pt idx="82">
                  <c:v>250.92860000000007</c:v>
                </c:pt>
                <c:pt idx="83">
                  <c:v>246.54759999999999</c:v>
                </c:pt>
                <c:pt idx="84">
                  <c:v>239.83330000000001</c:v>
                </c:pt>
                <c:pt idx="85">
                  <c:v>251.97620000000001</c:v>
                </c:pt>
                <c:pt idx="86">
                  <c:v>266.21429999999964</c:v>
                </c:pt>
                <c:pt idx="87">
                  <c:v>269.52379999999869</c:v>
                </c:pt>
                <c:pt idx="88">
                  <c:v>259.88099999999969</c:v>
                </c:pt>
                <c:pt idx="89">
                  <c:v>259.97619999999762</c:v>
                </c:pt>
                <c:pt idx="90">
                  <c:v>266.14290000000142</c:v>
                </c:pt>
                <c:pt idx="91">
                  <c:v>253.35710000000071</c:v>
                </c:pt>
                <c:pt idx="92">
                  <c:v>252.2619</c:v>
                </c:pt>
                <c:pt idx="93">
                  <c:v>270.35719999999969</c:v>
                </c:pt>
                <c:pt idx="94">
                  <c:v>282.97619999999762</c:v>
                </c:pt>
                <c:pt idx="95">
                  <c:v>271.07149999999899</c:v>
                </c:pt>
                <c:pt idx="96">
                  <c:v>268.69049999999999</c:v>
                </c:pt>
                <c:pt idx="97">
                  <c:v>272.40480000000002</c:v>
                </c:pt>
                <c:pt idx="98">
                  <c:v>275.69060000000002</c:v>
                </c:pt>
                <c:pt idx="99">
                  <c:v>286.21440000000001</c:v>
                </c:pt>
                <c:pt idx="100">
                  <c:v>287.00020000000001</c:v>
                </c:pt>
                <c:pt idx="101">
                  <c:v>282.83359999999863</c:v>
                </c:pt>
                <c:pt idx="102">
                  <c:v>271.64330000000001</c:v>
                </c:pt>
                <c:pt idx="103">
                  <c:v>267.45299999999969</c:v>
                </c:pt>
                <c:pt idx="104">
                  <c:v>261.78659999999803</c:v>
                </c:pt>
                <c:pt idx="105">
                  <c:v>258.66789999999997</c:v>
                </c:pt>
                <c:pt idx="106">
                  <c:v>253.35890000000083</c:v>
                </c:pt>
                <c:pt idx="107">
                  <c:v>254.05010000000001</c:v>
                </c:pt>
                <c:pt idx="108">
                  <c:v>272.19400000000002</c:v>
                </c:pt>
                <c:pt idx="109">
                  <c:v>290.7192</c:v>
                </c:pt>
                <c:pt idx="110">
                  <c:v>293.00689999999969</c:v>
                </c:pt>
                <c:pt idx="111">
                  <c:v>276.86669999999964</c:v>
                </c:pt>
                <c:pt idx="112">
                  <c:v>270.94189999999969</c:v>
                </c:pt>
                <c:pt idx="113">
                  <c:v>261.13740000000001</c:v>
                </c:pt>
                <c:pt idx="114">
                  <c:v>280.31079999999969</c:v>
                </c:pt>
                <c:pt idx="115">
                  <c:v>278.91529999999869</c:v>
                </c:pt>
                <c:pt idx="116">
                  <c:v>283.30849999999964</c:v>
                </c:pt>
                <c:pt idx="117">
                  <c:v>267.08709999999923</c:v>
                </c:pt>
                <c:pt idx="118">
                  <c:v>274.6567</c:v>
                </c:pt>
                <c:pt idx="119">
                  <c:v>288.61410000000001</c:v>
                </c:pt>
                <c:pt idx="120">
                  <c:v>307.2482</c:v>
                </c:pt>
                <c:pt idx="121">
                  <c:v>312.79799999999869</c:v>
                </c:pt>
                <c:pt idx="122">
                  <c:v>291.55489999999998</c:v>
                </c:pt>
                <c:pt idx="123">
                  <c:v>285.9024</c:v>
                </c:pt>
                <c:pt idx="124">
                  <c:v>299.44099999999969</c:v>
                </c:pt>
                <c:pt idx="125">
                  <c:v>290.10890000000001</c:v>
                </c:pt>
                <c:pt idx="126">
                  <c:v>279.76589999999999</c:v>
                </c:pt>
                <c:pt idx="127">
                  <c:v>287.04910000000001</c:v>
                </c:pt>
                <c:pt idx="128">
                  <c:v>307.91729999999899</c:v>
                </c:pt>
                <c:pt idx="129">
                  <c:v>308.28369999999899</c:v>
                </c:pt>
                <c:pt idx="130">
                  <c:v>308.75829999999894</c:v>
                </c:pt>
                <c:pt idx="131">
                  <c:v>309.33369999999923</c:v>
                </c:pt>
                <c:pt idx="132">
                  <c:v>310.07470000000001</c:v>
                </c:pt>
                <c:pt idx="133">
                  <c:v>310.98349999999863</c:v>
                </c:pt>
                <c:pt idx="134">
                  <c:v>312.10079999999999</c:v>
                </c:pt>
                <c:pt idx="135">
                  <c:v>313.4674</c:v>
                </c:pt>
                <c:pt idx="136">
                  <c:v>315.10899999999964</c:v>
                </c:pt>
                <c:pt idx="137">
                  <c:v>317.15769999999998</c:v>
                </c:pt>
                <c:pt idx="138">
                  <c:v>319.61399999999969</c:v>
                </c:pt>
                <c:pt idx="139">
                  <c:v>322.5860999999984</c:v>
                </c:pt>
                <c:pt idx="140">
                  <c:v>326.15780000000177</c:v>
                </c:pt>
                <c:pt idx="141">
                  <c:v>330.34080000000154</c:v>
                </c:pt>
                <c:pt idx="142">
                  <c:v>335.41229999999899</c:v>
                </c:pt>
                <c:pt idx="143">
                  <c:v>341.3415</c:v>
                </c:pt>
                <c:pt idx="144">
                  <c:v>348.34280000000177</c:v>
                </c:pt>
                <c:pt idx="145">
                  <c:v>356.51209999999969</c:v>
                </c:pt>
                <c:pt idx="146">
                  <c:v>365.892</c:v>
                </c:pt>
                <c:pt idx="147">
                  <c:v>376.90859999999816</c:v>
                </c:pt>
                <c:pt idx="148">
                  <c:v>389.4259999999984</c:v>
                </c:pt>
                <c:pt idx="149">
                  <c:v>403.77179999999834</c:v>
                </c:pt>
                <c:pt idx="150">
                  <c:v>420.03709999999899</c:v>
                </c:pt>
                <c:pt idx="151">
                  <c:v>438.22819999999786</c:v>
                </c:pt>
                <c:pt idx="152">
                  <c:v>458.81049999999999</c:v>
                </c:pt>
                <c:pt idx="153">
                  <c:v>481.49029999999863</c:v>
                </c:pt>
                <c:pt idx="154">
                  <c:v>506.65800000000002</c:v>
                </c:pt>
                <c:pt idx="155">
                  <c:v>534.22199999999998</c:v>
                </c:pt>
                <c:pt idx="156">
                  <c:v>564.05859999999996</c:v>
                </c:pt>
                <c:pt idx="157">
                  <c:v>596.39589999999998</c:v>
                </c:pt>
                <c:pt idx="158">
                  <c:v>630.71489999999994</c:v>
                </c:pt>
                <c:pt idx="159">
                  <c:v>667.12189999999998</c:v>
                </c:pt>
                <c:pt idx="160">
                  <c:v>705.17909999999995</c:v>
                </c:pt>
                <c:pt idx="161">
                  <c:v>744.51580000000001</c:v>
                </c:pt>
                <c:pt idx="162">
                  <c:v>784.81739999999797</c:v>
                </c:pt>
                <c:pt idx="163">
                  <c:v>825.46139999999946</c:v>
                </c:pt>
                <c:pt idx="164">
                  <c:v>865.83169999999654</c:v>
                </c:pt>
                <c:pt idx="165">
                  <c:v>905.27269999999999</c:v>
                </c:pt>
                <c:pt idx="166">
                  <c:v>943.09180000000003</c:v>
                </c:pt>
                <c:pt idx="167">
                  <c:v>978.37609999999938</c:v>
                </c:pt>
                <c:pt idx="168">
                  <c:v>1010.76</c:v>
                </c:pt>
                <c:pt idx="169">
                  <c:v>1038.885</c:v>
                </c:pt>
                <c:pt idx="170">
                  <c:v>1062.6019999999999</c:v>
                </c:pt>
                <c:pt idx="171">
                  <c:v>1081.2060000000001</c:v>
                </c:pt>
                <c:pt idx="172">
                  <c:v>1093.8829999999998</c:v>
                </c:pt>
                <c:pt idx="173">
                  <c:v>1101.0550000000001</c:v>
                </c:pt>
                <c:pt idx="174">
                  <c:v>1101.377</c:v>
                </c:pt>
                <c:pt idx="175">
                  <c:v>1095.789</c:v>
                </c:pt>
                <c:pt idx="176">
                  <c:v>1084.0709999999999</c:v>
                </c:pt>
                <c:pt idx="177">
                  <c:v>1066.318</c:v>
                </c:pt>
                <c:pt idx="178">
                  <c:v>1043.598</c:v>
                </c:pt>
                <c:pt idx="179">
                  <c:v>1015.516</c:v>
                </c:pt>
                <c:pt idx="180">
                  <c:v>983.5634</c:v>
                </c:pt>
                <c:pt idx="181">
                  <c:v>948.10979999999995</c:v>
                </c:pt>
                <c:pt idx="182">
                  <c:v>909.85189999999739</c:v>
                </c:pt>
                <c:pt idx="183">
                  <c:v>869.74929999999949</c:v>
                </c:pt>
                <c:pt idx="184">
                  <c:v>828.24249999999938</c:v>
                </c:pt>
                <c:pt idx="185">
                  <c:v>786.31569999999749</c:v>
                </c:pt>
                <c:pt idx="186">
                  <c:v>744.55219999999747</c:v>
                </c:pt>
                <c:pt idx="187">
                  <c:v>703.47850000000005</c:v>
                </c:pt>
                <c:pt idx="188">
                  <c:v>663.46489999999949</c:v>
                </c:pt>
                <c:pt idx="189">
                  <c:v>625.21550000000002</c:v>
                </c:pt>
                <c:pt idx="190">
                  <c:v>588.73530000000005</c:v>
                </c:pt>
                <c:pt idx="191">
                  <c:v>554.49469999999997</c:v>
                </c:pt>
                <c:pt idx="192">
                  <c:v>522.52650000000006</c:v>
                </c:pt>
                <c:pt idx="193">
                  <c:v>492.79089999999923</c:v>
                </c:pt>
                <c:pt idx="194">
                  <c:v>465.7226</c:v>
                </c:pt>
                <c:pt idx="195">
                  <c:v>440.90969999999999</c:v>
                </c:pt>
                <c:pt idx="196">
                  <c:v>418.55959999999999</c:v>
                </c:pt>
                <c:pt idx="197">
                  <c:v>398.39109999999869</c:v>
                </c:pt>
                <c:pt idx="198">
                  <c:v>380.23729999999864</c:v>
                </c:pt>
                <c:pt idx="199">
                  <c:v>364.2457</c:v>
                </c:pt>
                <c:pt idx="200">
                  <c:v>349.9479</c:v>
                </c:pt>
                <c:pt idx="201">
                  <c:v>337.41789999999969</c:v>
                </c:pt>
                <c:pt idx="202">
                  <c:v>326.39400000000001</c:v>
                </c:pt>
                <c:pt idx="203">
                  <c:v>316.7067999999984</c:v>
                </c:pt>
                <c:pt idx="204">
                  <c:v>308.33730000000003</c:v>
                </c:pt>
                <c:pt idx="205">
                  <c:v>300.92099999999863</c:v>
                </c:pt>
                <c:pt idx="206">
                  <c:v>294.54169999999999</c:v>
                </c:pt>
                <c:pt idx="207">
                  <c:v>288.95740000000001</c:v>
                </c:pt>
                <c:pt idx="208">
                  <c:v>284.05990000000008</c:v>
                </c:pt>
                <c:pt idx="209">
                  <c:v>279.76769999999999</c:v>
                </c:pt>
                <c:pt idx="210">
                  <c:v>275.9502</c:v>
                </c:pt>
                <c:pt idx="211">
                  <c:v>272.62009999999964</c:v>
                </c:pt>
                <c:pt idx="212">
                  <c:v>269.63409999999999</c:v>
                </c:pt>
                <c:pt idx="213">
                  <c:v>266.92889999999869</c:v>
                </c:pt>
                <c:pt idx="214">
                  <c:v>264.46829999999869</c:v>
                </c:pt>
                <c:pt idx="215">
                  <c:v>262.17090000000002</c:v>
                </c:pt>
                <c:pt idx="216">
                  <c:v>260.03469999999999</c:v>
                </c:pt>
                <c:pt idx="217">
                  <c:v>257.99519999999785</c:v>
                </c:pt>
                <c:pt idx="218">
                  <c:v>256.05489999999998</c:v>
                </c:pt>
                <c:pt idx="219">
                  <c:v>254.18600000000001</c:v>
                </c:pt>
                <c:pt idx="220">
                  <c:v>252.36010000000007</c:v>
                </c:pt>
                <c:pt idx="221">
                  <c:v>250.56190000000001</c:v>
                </c:pt>
                <c:pt idx="222">
                  <c:v>248.77979999999934</c:v>
                </c:pt>
                <c:pt idx="223">
                  <c:v>247.02070000000001</c:v>
                </c:pt>
                <c:pt idx="224">
                  <c:v>245.27359999999928</c:v>
                </c:pt>
                <c:pt idx="225">
                  <c:v>243.53919999999999</c:v>
                </c:pt>
                <c:pt idx="226">
                  <c:v>241.75449999999998</c:v>
                </c:pt>
                <c:pt idx="227">
                  <c:v>239.9153</c:v>
                </c:pt>
                <c:pt idx="228">
                  <c:v>238.03909999999999</c:v>
                </c:pt>
                <c:pt idx="229">
                  <c:v>236.13929999999999</c:v>
                </c:pt>
                <c:pt idx="230">
                  <c:v>234.20079999999999</c:v>
                </c:pt>
                <c:pt idx="231">
                  <c:v>232.26079999999999</c:v>
                </c:pt>
                <c:pt idx="232">
                  <c:v>230.31200000000001</c:v>
                </c:pt>
                <c:pt idx="233">
                  <c:v>228.31379999999999</c:v>
                </c:pt>
                <c:pt idx="234">
                  <c:v>226.24639999999999</c:v>
                </c:pt>
                <c:pt idx="235">
                  <c:v>224.13230000000001</c:v>
                </c:pt>
                <c:pt idx="236">
                  <c:v>221.96240000000071</c:v>
                </c:pt>
                <c:pt idx="237">
                  <c:v>219.73319999999998</c:v>
                </c:pt>
                <c:pt idx="238">
                  <c:v>217.44840000000065</c:v>
                </c:pt>
                <c:pt idx="239">
                  <c:v>215.1063</c:v>
                </c:pt>
                <c:pt idx="240">
                  <c:v>212.71899999999999</c:v>
                </c:pt>
                <c:pt idx="241">
                  <c:v>210.26840000000001</c:v>
                </c:pt>
                <c:pt idx="242">
                  <c:v>207.73779999999999</c:v>
                </c:pt>
                <c:pt idx="243">
                  <c:v>205.05770000000001</c:v>
                </c:pt>
                <c:pt idx="244">
                  <c:v>202.24529999999999</c:v>
                </c:pt>
                <c:pt idx="245">
                  <c:v>199.35030000000074</c:v>
                </c:pt>
                <c:pt idx="246">
                  <c:v>196.35200000000074</c:v>
                </c:pt>
                <c:pt idx="247">
                  <c:v>193.17949999999999</c:v>
                </c:pt>
                <c:pt idx="248">
                  <c:v>189.86590000000001</c:v>
                </c:pt>
                <c:pt idx="249">
                  <c:v>186.499</c:v>
                </c:pt>
                <c:pt idx="250">
                  <c:v>183.07059999999998</c:v>
                </c:pt>
                <c:pt idx="251">
                  <c:v>179.56300000000002</c:v>
                </c:pt>
                <c:pt idx="252">
                  <c:v>175.9402</c:v>
                </c:pt>
                <c:pt idx="253">
                  <c:v>172.23499999999999</c:v>
                </c:pt>
                <c:pt idx="254">
                  <c:v>168.46420000000001</c:v>
                </c:pt>
                <c:pt idx="255">
                  <c:v>164.696</c:v>
                </c:pt>
                <c:pt idx="256">
                  <c:v>160.88270000000065</c:v>
                </c:pt>
                <c:pt idx="257">
                  <c:v>157.0367</c:v>
                </c:pt>
                <c:pt idx="258">
                  <c:v>153.1677</c:v>
                </c:pt>
                <c:pt idx="259">
                  <c:v>149.31890000000001</c:v>
                </c:pt>
                <c:pt idx="260">
                  <c:v>145.50200000000001</c:v>
                </c:pt>
                <c:pt idx="261">
                  <c:v>141.70329999999998</c:v>
                </c:pt>
                <c:pt idx="262">
                  <c:v>137.9365</c:v>
                </c:pt>
                <c:pt idx="263">
                  <c:v>134.20949999999999</c:v>
                </c:pt>
                <c:pt idx="264">
                  <c:v>130.60240000000007</c:v>
                </c:pt>
                <c:pt idx="265">
                  <c:v>127.0959</c:v>
                </c:pt>
                <c:pt idx="266">
                  <c:v>123.7054</c:v>
                </c:pt>
                <c:pt idx="267">
                  <c:v>120.44310000000033</c:v>
                </c:pt>
                <c:pt idx="268">
                  <c:v>117.3484</c:v>
                </c:pt>
                <c:pt idx="269">
                  <c:v>114.37560000000001</c:v>
                </c:pt>
                <c:pt idx="270">
                  <c:v>111.5698</c:v>
                </c:pt>
                <c:pt idx="271">
                  <c:v>108.93689999999999</c:v>
                </c:pt>
                <c:pt idx="272">
                  <c:v>106.5239</c:v>
                </c:pt>
                <c:pt idx="273">
                  <c:v>104.28449999999999</c:v>
                </c:pt>
                <c:pt idx="274">
                  <c:v>102.24450000000033</c:v>
                </c:pt>
                <c:pt idx="275">
                  <c:v>100.36799999999999</c:v>
                </c:pt>
                <c:pt idx="276">
                  <c:v>98.717360000000127</c:v>
                </c:pt>
                <c:pt idx="277">
                  <c:v>97.266900000000007</c:v>
                </c:pt>
                <c:pt idx="278">
                  <c:v>95.993280000000027</c:v>
                </c:pt>
                <c:pt idx="279">
                  <c:v>94.849670000000003</c:v>
                </c:pt>
                <c:pt idx="280">
                  <c:v>93.835650000000001</c:v>
                </c:pt>
                <c:pt idx="281">
                  <c:v>92.938120000000026</c:v>
                </c:pt>
                <c:pt idx="282">
                  <c:v>92.165869999999998</c:v>
                </c:pt>
                <c:pt idx="283">
                  <c:v>91.515180000000001</c:v>
                </c:pt>
                <c:pt idx="284">
                  <c:v>90.969539999999995</c:v>
                </c:pt>
                <c:pt idx="285">
                  <c:v>90.517309999999995</c:v>
                </c:pt>
                <c:pt idx="286">
                  <c:v>90.128629999999987</c:v>
                </c:pt>
                <c:pt idx="287">
                  <c:v>89.801570000000012</c:v>
                </c:pt>
                <c:pt idx="288">
                  <c:v>89.524190000000004</c:v>
                </c:pt>
                <c:pt idx="289">
                  <c:v>89.298479999999998</c:v>
                </c:pt>
                <c:pt idx="290">
                  <c:v>89.117670000000004</c:v>
                </c:pt>
                <c:pt idx="291">
                  <c:v>88.979709999999983</c:v>
                </c:pt>
                <c:pt idx="292">
                  <c:v>88.875779999999438</c:v>
                </c:pt>
                <c:pt idx="293">
                  <c:v>88.782979999999981</c:v>
                </c:pt>
                <c:pt idx="294">
                  <c:v>88.698459999999983</c:v>
                </c:pt>
                <c:pt idx="295">
                  <c:v>88.619630000000001</c:v>
                </c:pt>
                <c:pt idx="296">
                  <c:v>88.546430000000001</c:v>
                </c:pt>
                <c:pt idx="297">
                  <c:v>88.476079999999982</c:v>
                </c:pt>
                <c:pt idx="298">
                  <c:v>88.42568</c:v>
                </c:pt>
                <c:pt idx="299">
                  <c:v>88.397769999999994</c:v>
                </c:pt>
                <c:pt idx="300">
                  <c:v>88.369789999999981</c:v>
                </c:pt>
                <c:pt idx="301">
                  <c:v>88.342129999999997</c:v>
                </c:pt>
                <c:pt idx="302">
                  <c:v>88.324809999999999</c:v>
                </c:pt>
                <c:pt idx="303">
                  <c:v>88.313769999999991</c:v>
                </c:pt>
                <c:pt idx="304">
                  <c:v>88.300650000000005</c:v>
                </c:pt>
                <c:pt idx="305">
                  <c:v>88.292159999999996</c:v>
                </c:pt>
                <c:pt idx="306">
                  <c:v>88.284549999999996</c:v>
                </c:pt>
                <c:pt idx="307">
                  <c:v>88.281360000000006</c:v>
                </c:pt>
                <c:pt idx="308">
                  <c:v>88.277559999999994</c:v>
                </c:pt>
                <c:pt idx="309">
                  <c:v>88.271919999999994</c:v>
                </c:pt>
                <c:pt idx="310">
                  <c:v>88.255650000000003</c:v>
                </c:pt>
                <c:pt idx="311">
                  <c:v>88.244510000000389</c:v>
                </c:pt>
                <c:pt idx="312">
                  <c:v>88.242369999999994</c:v>
                </c:pt>
                <c:pt idx="313">
                  <c:v>88.239140000000006</c:v>
                </c:pt>
                <c:pt idx="314">
                  <c:v>88.238100000000003</c:v>
                </c:pt>
                <c:pt idx="315">
                  <c:v>90.28570999999998</c:v>
                </c:pt>
                <c:pt idx="316">
                  <c:v>89.238100000000003</c:v>
                </c:pt>
                <c:pt idx="317">
                  <c:v>76.595240000000004</c:v>
                </c:pt>
                <c:pt idx="318">
                  <c:v>73.69047999999998</c:v>
                </c:pt>
                <c:pt idx="319">
                  <c:v>68.261899999999997</c:v>
                </c:pt>
                <c:pt idx="320">
                  <c:v>76.595240000000004</c:v>
                </c:pt>
                <c:pt idx="321">
                  <c:v>78.19047999999998</c:v>
                </c:pt>
                <c:pt idx="322">
                  <c:v>82.523809999999983</c:v>
                </c:pt>
                <c:pt idx="323">
                  <c:v>77.595240000000004</c:v>
                </c:pt>
                <c:pt idx="324">
                  <c:v>79.214290000000418</c:v>
                </c:pt>
                <c:pt idx="325">
                  <c:v>79.238100000000003</c:v>
                </c:pt>
                <c:pt idx="326">
                  <c:v>79</c:v>
                </c:pt>
                <c:pt idx="327">
                  <c:v>80.952379999999948</c:v>
                </c:pt>
                <c:pt idx="328">
                  <c:v>82.714290000000418</c:v>
                </c:pt>
                <c:pt idx="329">
                  <c:v>71.214290000000418</c:v>
                </c:pt>
                <c:pt idx="330">
                  <c:v>70.142859999999999</c:v>
                </c:pt>
                <c:pt idx="331">
                  <c:v>68.5</c:v>
                </c:pt>
                <c:pt idx="332">
                  <c:v>74.476190000000003</c:v>
                </c:pt>
                <c:pt idx="333">
                  <c:v>70.047620000000521</c:v>
                </c:pt>
                <c:pt idx="334">
                  <c:v>71.928569999999993</c:v>
                </c:pt>
                <c:pt idx="335">
                  <c:v>68.428569999999993</c:v>
                </c:pt>
                <c:pt idx="336">
                  <c:v>66.166669999999996</c:v>
                </c:pt>
                <c:pt idx="337">
                  <c:v>65.333329999999989</c:v>
                </c:pt>
                <c:pt idx="338">
                  <c:v>70.238100000000003</c:v>
                </c:pt>
                <c:pt idx="339">
                  <c:v>73.904759999999996</c:v>
                </c:pt>
                <c:pt idx="340">
                  <c:v>71.69047999999998</c:v>
                </c:pt>
                <c:pt idx="341">
                  <c:v>73.928569999999993</c:v>
                </c:pt>
                <c:pt idx="342">
                  <c:v>67.238100000000003</c:v>
                </c:pt>
                <c:pt idx="343">
                  <c:v>66.78570999999998</c:v>
                </c:pt>
                <c:pt idx="344">
                  <c:v>62.642860000000006</c:v>
                </c:pt>
                <c:pt idx="345">
                  <c:v>66.095240000000004</c:v>
                </c:pt>
                <c:pt idx="346">
                  <c:v>60.880949999999999</c:v>
                </c:pt>
                <c:pt idx="347">
                  <c:v>64.238100000000003</c:v>
                </c:pt>
                <c:pt idx="348">
                  <c:v>67.261899999999997</c:v>
                </c:pt>
                <c:pt idx="349">
                  <c:v>68.119050000000001</c:v>
                </c:pt>
                <c:pt idx="350">
                  <c:v>67.309520000000006</c:v>
                </c:pt>
                <c:pt idx="351">
                  <c:v>67.023809999999983</c:v>
                </c:pt>
                <c:pt idx="352">
                  <c:v>64.761899999999997</c:v>
                </c:pt>
                <c:pt idx="353">
                  <c:v>65.380949999999999</c:v>
                </c:pt>
                <c:pt idx="354">
                  <c:v>63.833330000000011</c:v>
                </c:pt>
                <c:pt idx="355">
                  <c:v>60.047619999999995</c:v>
                </c:pt>
                <c:pt idx="356">
                  <c:v>54.5</c:v>
                </c:pt>
                <c:pt idx="357">
                  <c:v>60.5</c:v>
                </c:pt>
                <c:pt idx="358">
                  <c:v>57.880949999999999</c:v>
                </c:pt>
                <c:pt idx="359">
                  <c:v>57.452380000000005</c:v>
                </c:pt>
                <c:pt idx="360">
                  <c:v>61.047619999999995</c:v>
                </c:pt>
                <c:pt idx="361">
                  <c:v>70.761899999999997</c:v>
                </c:pt>
                <c:pt idx="362">
                  <c:v>69.976190000000003</c:v>
                </c:pt>
                <c:pt idx="363">
                  <c:v>64.428569999999993</c:v>
                </c:pt>
                <c:pt idx="364">
                  <c:v>58.380949999999999</c:v>
                </c:pt>
                <c:pt idx="365">
                  <c:v>56.190480000000001</c:v>
                </c:pt>
                <c:pt idx="366">
                  <c:v>60.404759999999996</c:v>
                </c:pt>
                <c:pt idx="367">
                  <c:v>59.238100000000216</c:v>
                </c:pt>
                <c:pt idx="368">
                  <c:v>61.928570000000164</c:v>
                </c:pt>
                <c:pt idx="369">
                  <c:v>62.785710000000186</c:v>
                </c:pt>
                <c:pt idx="370">
                  <c:v>62.666670000000003</c:v>
                </c:pt>
                <c:pt idx="371">
                  <c:v>62.476190000000003</c:v>
                </c:pt>
                <c:pt idx="372">
                  <c:v>65.547620000000521</c:v>
                </c:pt>
                <c:pt idx="373">
                  <c:v>65.523809999999983</c:v>
                </c:pt>
                <c:pt idx="374">
                  <c:v>61.404759999999996</c:v>
                </c:pt>
                <c:pt idx="375">
                  <c:v>58.595240000000011</c:v>
                </c:pt>
                <c:pt idx="376">
                  <c:v>62.595240000000011</c:v>
                </c:pt>
                <c:pt idx="377">
                  <c:v>66.952379999999948</c:v>
                </c:pt>
                <c:pt idx="378">
                  <c:v>70.5</c:v>
                </c:pt>
                <c:pt idx="379">
                  <c:v>62.690480000000001</c:v>
                </c:pt>
                <c:pt idx="380">
                  <c:v>62.785710000000186</c:v>
                </c:pt>
                <c:pt idx="381">
                  <c:v>64.357140000000001</c:v>
                </c:pt>
                <c:pt idx="382">
                  <c:v>67.571429999999992</c:v>
                </c:pt>
                <c:pt idx="383">
                  <c:v>60.452380000000005</c:v>
                </c:pt>
                <c:pt idx="384">
                  <c:v>61.714289999999998</c:v>
                </c:pt>
                <c:pt idx="385">
                  <c:v>61.476190000000003</c:v>
                </c:pt>
                <c:pt idx="386">
                  <c:v>68.976190000000003</c:v>
                </c:pt>
                <c:pt idx="387">
                  <c:v>66.857140000000001</c:v>
                </c:pt>
                <c:pt idx="388">
                  <c:v>70</c:v>
                </c:pt>
                <c:pt idx="389">
                  <c:v>61.428570000000164</c:v>
                </c:pt>
                <c:pt idx="390">
                  <c:v>58.357139999999994</c:v>
                </c:pt>
                <c:pt idx="391">
                  <c:v>57.238100000000216</c:v>
                </c:pt>
                <c:pt idx="392">
                  <c:v>68.666669999999996</c:v>
                </c:pt>
                <c:pt idx="393">
                  <c:v>70.238100000000003</c:v>
                </c:pt>
                <c:pt idx="394">
                  <c:v>66.095240000000004</c:v>
                </c:pt>
                <c:pt idx="395">
                  <c:v>58.404759999999996</c:v>
                </c:pt>
                <c:pt idx="396">
                  <c:v>56.333330000000011</c:v>
                </c:pt>
                <c:pt idx="397">
                  <c:v>63.166670000000003</c:v>
                </c:pt>
                <c:pt idx="398">
                  <c:v>62.547619999999995</c:v>
                </c:pt>
                <c:pt idx="399">
                  <c:v>57.476190000000003</c:v>
                </c:pt>
                <c:pt idx="400">
                  <c:v>53.833330000000011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'GQD007 XPS '!$O$1927</c:f>
              <c:strCache>
                <c:ptCount val="1"/>
                <c:pt idx="0">
                  <c:v>C 1s C=O</c:v>
                </c:pt>
              </c:strCache>
            </c:strRef>
          </c:tx>
          <c:spPr>
            <a:ln w="22225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'GQD007 XPS '!$J$1928:$J$2328</c:f>
              <c:numCache>
                <c:formatCode>0.00E+00</c:formatCode>
                <c:ptCount val="401"/>
                <c:pt idx="0">
                  <c:v>297.58069999999969</c:v>
                </c:pt>
                <c:pt idx="1">
                  <c:v>297.53069999999963</c:v>
                </c:pt>
                <c:pt idx="2">
                  <c:v>297.48069999999899</c:v>
                </c:pt>
                <c:pt idx="3">
                  <c:v>297.43069999999869</c:v>
                </c:pt>
                <c:pt idx="4">
                  <c:v>297.38069999999999</c:v>
                </c:pt>
                <c:pt idx="5">
                  <c:v>297.33069999999969</c:v>
                </c:pt>
                <c:pt idx="6">
                  <c:v>297.28069999999963</c:v>
                </c:pt>
                <c:pt idx="7">
                  <c:v>297.23069999999899</c:v>
                </c:pt>
                <c:pt idx="8">
                  <c:v>297.1807</c:v>
                </c:pt>
                <c:pt idx="9">
                  <c:v>297.13069999999999</c:v>
                </c:pt>
                <c:pt idx="10">
                  <c:v>297.08069999999969</c:v>
                </c:pt>
                <c:pt idx="11">
                  <c:v>297.03069999999963</c:v>
                </c:pt>
                <c:pt idx="12">
                  <c:v>296.98069999999899</c:v>
                </c:pt>
                <c:pt idx="13">
                  <c:v>296.93069999999869</c:v>
                </c:pt>
                <c:pt idx="14">
                  <c:v>296.88069999999999</c:v>
                </c:pt>
                <c:pt idx="15">
                  <c:v>296.83069999999969</c:v>
                </c:pt>
                <c:pt idx="16">
                  <c:v>296.78069999999963</c:v>
                </c:pt>
                <c:pt idx="17">
                  <c:v>296.73069999999899</c:v>
                </c:pt>
                <c:pt idx="18">
                  <c:v>296.6807</c:v>
                </c:pt>
                <c:pt idx="19">
                  <c:v>296.63069999999999</c:v>
                </c:pt>
                <c:pt idx="20">
                  <c:v>296.58069999999969</c:v>
                </c:pt>
                <c:pt idx="21">
                  <c:v>296.53069999999963</c:v>
                </c:pt>
                <c:pt idx="22">
                  <c:v>296.48069999999899</c:v>
                </c:pt>
                <c:pt idx="23">
                  <c:v>296.43069999999869</c:v>
                </c:pt>
                <c:pt idx="24">
                  <c:v>296.38069999999999</c:v>
                </c:pt>
                <c:pt idx="25">
                  <c:v>296.33069999999969</c:v>
                </c:pt>
                <c:pt idx="26">
                  <c:v>296.28069999999963</c:v>
                </c:pt>
                <c:pt idx="27">
                  <c:v>296.23069999999899</c:v>
                </c:pt>
                <c:pt idx="28">
                  <c:v>296.1807</c:v>
                </c:pt>
                <c:pt idx="29">
                  <c:v>296.13069999999999</c:v>
                </c:pt>
                <c:pt idx="30">
                  <c:v>296.08069999999969</c:v>
                </c:pt>
                <c:pt idx="31">
                  <c:v>296.03069999999963</c:v>
                </c:pt>
                <c:pt idx="32">
                  <c:v>295.98069999999899</c:v>
                </c:pt>
                <c:pt idx="33">
                  <c:v>295.93069999999869</c:v>
                </c:pt>
                <c:pt idx="34">
                  <c:v>295.88069999999999</c:v>
                </c:pt>
                <c:pt idx="35">
                  <c:v>295.83069999999969</c:v>
                </c:pt>
                <c:pt idx="36">
                  <c:v>295.78069999999963</c:v>
                </c:pt>
                <c:pt idx="37">
                  <c:v>295.73069999999899</c:v>
                </c:pt>
                <c:pt idx="38">
                  <c:v>295.6807</c:v>
                </c:pt>
                <c:pt idx="39">
                  <c:v>295.63069999999999</c:v>
                </c:pt>
                <c:pt idx="40">
                  <c:v>295.58069999999969</c:v>
                </c:pt>
                <c:pt idx="41">
                  <c:v>295.53069999999963</c:v>
                </c:pt>
                <c:pt idx="42">
                  <c:v>295.48069999999899</c:v>
                </c:pt>
                <c:pt idx="43">
                  <c:v>295.43069999999869</c:v>
                </c:pt>
                <c:pt idx="44">
                  <c:v>295.38069999999999</c:v>
                </c:pt>
                <c:pt idx="45">
                  <c:v>295.33069999999969</c:v>
                </c:pt>
                <c:pt idx="46">
                  <c:v>295.28069999999963</c:v>
                </c:pt>
                <c:pt idx="47">
                  <c:v>295.23069999999899</c:v>
                </c:pt>
                <c:pt idx="48">
                  <c:v>295.1807</c:v>
                </c:pt>
                <c:pt idx="49">
                  <c:v>295.13069999999999</c:v>
                </c:pt>
                <c:pt idx="50">
                  <c:v>295.08069999999969</c:v>
                </c:pt>
                <c:pt idx="51">
                  <c:v>295.03069999999963</c:v>
                </c:pt>
                <c:pt idx="52">
                  <c:v>294.98069999999899</c:v>
                </c:pt>
                <c:pt idx="53">
                  <c:v>294.93069999999869</c:v>
                </c:pt>
                <c:pt idx="54">
                  <c:v>294.88069999999999</c:v>
                </c:pt>
                <c:pt idx="55">
                  <c:v>294.83069999999969</c:v>
                </c:pt>
                <c:pt idx="56">
                  <c:v>294.78069999999963</c:v>
                </c:pt>
                <c:pt idx="57">
                  <c:v>294.73069999999899</c:v>
                </c:pt>
                <c:pt idx="58">
                  <c:v>294.6807</c:v>
                </c:pt>
                <c:pt idx="59">
                  <c:v>294.63069999999999</c:v>
                </c:pt>
                <c:pt idx="60">
                  <c:v>294.58069999999969</c:v>
                </c:pt>
                <c:pt idx="61">
                  <c:v>294.53069999999963</c:v>
                </c:pt>
                <c:pt idx="62">
                  <c:v>294.48069999999899</c:v>
                </c:pt>
                <c:pt idx="63">
                  <c:v>294.43069999999869</c:v>
                </c:pt>
                <c:pt idx="64">
                  <c:v>294.38069999999999</c:v>
                </c:pt>
                <c:pt idx="65">
                  <c:v>294.33069999999969</c:v>
                </c:pt>
                <c:pt idx="66">
                  <c:v>294.28069999999963</c:v>
                </c:pt>
                <c:pt idx="67">
                  <c:v>294.23069999999899</c:v>
                </c:pt>
                <c:pt idx="68">
                  <c:v>294.1807</c:v>
                </c:pt>
                <c:pt idx="69">
                  <c:v>294.13069999999999</c:v>
                </c:pt>
                <c:pt idx="70">
                  <c:v>294.08069999999969</c:v>
                </c:pt>
                <c:pt idx="71">
                  <c:v>294.03069999999963</c:v>
                </c:pt>
                <c:pt idx="72">
                  <c:v>293.98069999999899</c:v>
                </c:pt>
                <c:pt idx="73">
                  <c:v>293.93069999999869</c:v>
                </c:pt>
                <c:pt idx="74">
                  <c:v>293.88069999999999</c:v>
                </c:pt>
                <c:pt idx="75">
                  <c:v>293.83069999999969</c:v>
                </c:pt>
                <c:pt idx="76">
                  <c:v>293.78069999999963</c:v>
                </c:pt>
                <c:pt idx="77">
                  <c:v>293.73069999999899</c:v>
                </c:pt>
                <c:pt idx="78">
                  <c:v>293.6807</c:v>
                </c:pt>
                <c:pt idx="79">
                  <c:v>293.63069999999999</c:v>
                </c:pt>
                <c:pt idx="80">
                  <c:v>293.58069999999969</c:v>
                </c:pt>
                <c:pt idx="81">
                  <c:v>293.53069999999963</c:v>
                </c:pt>
                <c:pt idx="82">
                  <c:v>293.48069999999899</c:v>
                </c:pt>
                <c:pt idx="83">
                  <c:v>293.43069999999869</c:v>
                </c:pt>
                <c:pt idx="84">
                  <c:v>293.38069999999999</c:v>
                </c:pt>
                <c:pt idx="85">
                  <c:v>293.33069999999969</c:v>
                </c:pt>
                <c:pt idx="86">
                  <c:v>293.28069999999963</c:v>
                </c:pt>
                <c:pt idx="87">
                  <c:v>293.23069999999899</c:v>
                </c:pt>
                <c:pt idx="88">
                  <c:v>293.1807</c:v>
                </c:pt>
                <c:pt idx="89">
                  <c:v>293.13069999999999</c:v>
                </c:pt>
                <c:pt idx="90">
                  <c:v>293.08069999999969</c:v>
                </c:pt>
                <c:pt idx="91">
                  <c:v>293.03069999999963</c:v>
                </c:pt>
                <c:pt idx="92">
                  <c:v>292.98069999999899</c:v>
                </c:pt>
                <c:pt idx="93">
                  <c:v>292.93069999999869</c:v>
                </c:pt>
                <c:pt idx="94">
                  <c:v>292.88069999999999</c:v>
                </c:pt>
                <c:pt idx="95">
                  <c:v>292.83069999999969</c:v>
                </c:pt>
                <c:pt idx="96">
                  <c:v>292.78069999999963</c:v>
                </c:pt>
                <c:pt idx="97">
                  <c:v>292.73069999999899</c:v>
                </c:pt>
                <c:pt idx="98">
                  <c:v>292.6807</c:v>
                </c:pt>
                <c:pt idx="99">
                  <c:v>292.63069999999999</c:v>
                </c:pt>
                <c:pt idx="100">
                  <c:v>292.58069999999969</c:v>
                </c:pt>
                <c:pt idx="101">
                  <c:v>292.53069999999963</c:v>
                </c:pt>
                <c:pt idx="102">
                  <c:v>292.48069999999899</c:v>
                </c:pt>
                <c:pt idx="103">
                  <c:v>292.43069999999869</c:v>
                </c:pt>
                <c:pt idx="104">
                  <c:v>292.38069999999999</c:v>
                </c:pt>
                <c:pt idx="105">
                  <c:v>292.33069999999969</c:v>
                </c:pt>
                <c:pt idx="106">
                  <c:v>292.28069999999963</c:v>
                </c:pt>
                <c:pt idx="107">
                  <c:v>292.23069999999899</c:v>
                </c:pt>
                <c:pt idx="108">
                  <c:v>292.1807</c:v>
                </c:pt>
                <c:pt idx="109">
                  <c:v>292.13069999999999</c:v>
                </c:pt>
                <c:pt idx="110">
                  <c:v>292.08069999999969</c:v>
                </c:pt>
                <c:pt idx="111">
                  <c:v>292.03069999999963</c:v>
                </c:pt>
                <c:pt idx="112">
                  <c:v>291.98069999999899</c:v>
                </c:pt>
                <c:pt idx="113">
                  <c:v>291.93069999999869</c:v>
                </c:pt>
                <c:pt idx="114">
                  <c:v>291.88069999999999</c:v>
                </c:pt>
                <c:pt idx="115">
                  <c:v>291.83069999999969</c:v>
                </c:pt>
                <c:pt idx="116">
                  <c:v>291.78069999999963</c:v>
                </c:pt>
                <c:pt idx="117">
                  <c:v>291.73069999999899</c:v>
                </c:pt>
                <c:pt idx="118">
                  <c:v>291.6807</c:v>
                </c:pt>
                <c:pt idx="119">
                  <c:v>291.63069999999999</c:v>
                </c:pt>
                <c:pt idx="120">
                  <c:v>291.58069999999969</c:v>
                </c:pt>
                <c:pt idx="121">
                  <c:v>291.53069999999963</c:v>
                </c:pt>
                <c:pt idx="122">
                  <c:v>291.48069999999899</c:v>
                </c:pt>
                <c:pt idx="123">
                  <c:v>291.43069999999869</c:v>
                </c:pt>
                <c:pt idx="124">
                  <c:v>291.38069999999999</c:v>
                </c:pt>
                <c:pt idx="125">
                  <c:v>291.33069999999969</c:v>
                </c:pt>
                <c:pt idx="126">
                  <c:v>291.28069999999963</c:v>
                </c:pt>
                <c:pt idx="127">
                  <c:v>291.23069999999899</c:v>
                </c:pt>
                <c:pt idx="128">
                  <c:v>291.1807</c:v>
                </c:pt>
                <c:pt idx="129">
                  <c:v>291.13069999999999</c:v>
                </c:pt>
                <c:pt idx="130">
                  <c:v>291.08069999999969</c:v>
                </c:pt>
                <c:pt idx="131">
                  <c:v>291.03069999999963</c:v>
                </c:pt>
                <c:pt idx="132">
                  <c:v>290.98069999999899</c:v>
                </c:pt>
                <c:pt idx="133">
                  <c:v>290.93069999999869</c:v>
                </c:pt>
                <c:pt idx="134">
                  <c:v>290.88069999999999</c:v>
                </c:pt>
                <c:pt idx="135">
                  <c:v>290.83069999999969</c:v>
                </c:pt>
                <c:pt idx="136">
                  <c:v>290.78069999999963</c:v>
                </c:pt>
                <c:pt idx="137">
                  <c:v>290.73069999999899</c:v>
                </c:pt>
                <c:pt idx="138">
                  <c:v>290.6807</c:v>
                </c:pt>
                <c:pt idx="139">
                  <c:v>290.63069999999999</c:v>
                </c:pt>
                <c:pt idx="140">
                  <c:v>290.58069999999969</c:v>
                </c:pt>
                <c:pt idx="141">
                  <c:v>290.53069999999963</c:v>
                </c:pt>
                <c:pt idx="142">
                  <c:v>290.48069999999899</c:v>
                </c:pt>
                <c:pt idx="143">
                  <c:v>290.43069999999869</c:v>
                </c:pt>
                <c:pt idx="144">
                  <c:v>290.38069999999999</c:v>
                </c:pt>
                <c:pt idx="145">
                  <c:v>290.33069999999969</c:v>
                </c:pt>
                <c:pt idx="146">
                  <c:v>290.28069999999963</c:v>
                </c:pt>
                <c:pt idx="147">
                  <c:v>290.23069999999899</c:v>
                </c:pt>
                <c:pt idx="148">
                  <c:v>290.1807</c:v>
                </c:pt>
                <c:pt idx="149">
                  <c:v>290.13069999999999</c:v>
                </c:pt>
                <c:pt idx="150">
                  <c:v>290.08069999999969</c:v>
                </c:pt>
                <c:pt idx="151">
                  <c:v>290.03069999999963</c:v>
                </c:pt>
                <c:pt idx="152">
                  <c:v>289.98069999999899</c:v>
                </c:pt>
                <c:pt idx="153">
                  <c:v>289.93069999999869</c:v>
                </c:pt>
                <c:pt idx="154">
                  <c:v>289.88069999999999</c:v>
                </c:pt>
                <c:pt idx="155">
                  <c:v>289.83069999999969</c:v>
                </c:pt>
                <c:pt idx="156">
                  <c:v>289.78069999999963</c:v>
                </c:pt>
                <c:pt idx="157">
                  <c:v>289.73069999999899</c:v>
                </c:pt>
                <c:pt idx="158">
                  <c:v>289.6807</c:v>
                </c:pt>
                <c:pt idx="159">
                  <c:v>289.63069999999999</c:v>
                </c:pt>
                <c:pt idx="160">
                  <c:v>289.58069999999969</c:v>
                </c:pt>
                <c:pt idx="161">
                  <c:v>289.53069999999963</c:v>
                </c:pt>
                <c:pt idx="162">
                  <c:v>289.48069999999899</c:v>
                </c:pt>
                <c:pt idx="163">
                  <c:v>289.43069999999869</c:v>
                </c:pt>
                <c:pt idx="164">
                  <c:v>289.38069999999999</c:v>
                </c:pt>
                <c:pt idx="165">
                  <c:v>289.33069999999969</c:v>
                </c:pt>
                <c:pt idx="166">
                  <c:v>289.28069999999963</c:v>
                </c:pt>
                <c:pt idx="167">
                  <c:v>289.23069999999899</c:v>
                </c:pt>
                <c:pt idx="168">
                  <c:v>289.1807</c:v>
                </c:pt>
                <c:pt idx="169">
                  <c:v>289.13069999999999</c:v>
                </c:pt>
                <c:pt idx="170">
                  <c:v>289.08069999999969</c:v>
                </c:pt>
                <c:pt idx="171">
                  <c:v>289.03069999999963</c:v>
                </c:pt>
                <c:pt idx="172">
                  <c:v>288.98069999999899</c:v>
                </c:pt>
                <c:pt idx="173">
                  <c:v>288.93069999999869</c:v>
                </c:pt>
                <c:pt idx="174">
                  <c:v>288.88069999999999</c:v>
                </c:pt>
                <c:pt idx="175">
                  <c:v>288.83069999999969</c:v>
                </c:pt>
                <c:pt idx="176">
                  <c:v>288.78069999999963</c:v>
                </c:pt>
                <c:pt idx="177">
                  <c:v>288.73069999999899</c:v>
                </c:pt>
                <c:pt idx="178">
                  <c:v>288.6807</c:v>
                </c:pt>
                <c:pt idx="179">
                  <c:v>288.63069999999999</c:v>
                </c:pt>
                <c:pt idx="180">
                  <c:v>288.58069999999969</c:v>
                </c:pt>
                <c:pt idx="181">
                  <c:v>288.53069999999963</c:v>
                </c:pt>
                <c:pt idx="182">
                  <c:v>288.48069999999899</c:v>
                </c:pt>
                <c:pt idx="183">
                  <c:v>288.43069999999869</c:v>
                </c:pt>
                <c:pt idx="184">
                  <c:v>288.38069999999999</c:v>
                </c:pt>
                <c:pt idx="185">
                  <c:v>288.33069999999969</c:v>
                </c:pt>
                <c:pt idx="186">
                  <c:v>288.28069999999963</c:v>
                </c:pt>
                <c:pt idx="187">
                  <c:v>288.23069999999899</c:v>
                </c:pt>
                <c:pt idx="188">
                  <c:v>288.1807</c:v>
                </c:pt>
                <c:pt idx="189">
                  <c:v>288.13069999999999</c:v>
                </c:pt>
                <c:pt idx="190">
                  <c:v>288.08069999999969</c:v>
                </c:pt>
                <c:pt idx="191">
                  <c:v>288.03069999999963</c:v>
                </c:pt>
                <c:pt idx="192">
                  <c:v>287.98069999999899</c:v>
                </c:pt>
                <c:pt idx="193">
                  <c:v>287.93069999999869</c:v>
                </c:pt>
                <c:pt idx="194">
                  <c:v>287.88069999999999</c:v>
                </c:pt>
                <c:pt idx="195">
                  <c:v>287.83069999999969</c:v>
                </c:pt>
                <c:pt idx="196">
                  <c:v>287.78069999999963</c:v>
                </c:pt>
                <c:pt idx="197">
                  <c:v>287.73069999999899</c:v>
                </c:pt>
                <c:pt idx="198">
                  <c:v>287.6807</c:v>
                </c:pt>
                <c:pt idx="199">
                  <c:v>287.63069999999999</c:v>
                </c:pt>
                <c:pt idx="200">
                  <c:v>287.58069999999969</c:v>
                </c:pt>
                <c:pt idx="201">
                  <c:v>287.53069999999963</c:v>
                </c:pt>
                <c:pt idx="202">
                  <c:v>287.48069999999899</c:v>
                </c:pt>
                <c:pt idx="203">
                  <c:v>287.43069999999869</c:v>
                </c:pt>
                <c:pt idx="204">
                  <c:v>287.38069999999999</c:v>
                </c:pt>
                <c:pt idx="205">
                  <c:v>287.33069999999969</c:v>
                </c:pt>
                <c:pt idx="206">
                  <c:v>287.28069999999963</c:v>
                </c:pt>
                <c:pt idx="207">
                  <c:v>287.23069999999899</c:v>
                </c:pt>
                <c:pt idx="208">
                  <c:v>287.1807</c:v>
                </c:pt>
                <c:pt idx="209">
                  <c:v>287.13069999999999</c:v>
                </c:pt>
                <c:pt idx="210">
                  <c:v>287.08069999999969</c:v>
                </c:pt>
                <c:pt idx="211">
                  <c:v>287.03069999999963</c:v>
                </c:pt>
                <c:pt idx="212">
                  <c:v>286.98069999999899</c:v>
                </c:pt>
                <c:pt idx="213">
                  <c:v>286.93069999999869</c:v>
                </c:pt>
                <c:pt idx="214">
                  <c:v>286.88069999999999</c:v>
                </c:pt>
                <c:pt idx="215">
                  <c:v>286.83069999999969</c:v>
                </c:pt>
                <c:pt idx="216">
                  <c:v>286.78069999999963</c:v>
                </c:pt>
                <c:pt idx="217">
                  <c:v>286.73069999999899</c:v>
                </c:pt>
                <c:pt idx="218">
                  <c:v>286.6807</c:v>
                </c:pt>
                <c:pt idx="219">
                  <c:v>286.63069999999999</c:v>
                </c:pt>
                <c:pt idx="220">
                  <c:v>286.58069999999969</c:v>
                </c:pt>
                <c:pt idx="221">
                  <c:v>286.53069999999963</c:v>
                </c:pt>
                <c:pt idx="222">
                  <c:v>286.48069999999899</c:v>
                </c:pt>
                <c:pt idx="223">
                  <c:v>286.43069999999869</c:v>
                </c:pt>
                <c:pt idx="224">
                  <c:v>286.38069999999999</c:v>
                </c:pt>
                <c:pt idx="225">
                  <c:v>286.33069999999969</c:v>
                </c:pt>
                <c:pt idx="226">
                  <c:v>286.28069999999963</c:v>
                </c:pt>
                <c:pt idx="227">
                  <c:v>286.23069999999899</c:v>
                </c:pt>
                <c:pt idx="228">
                  <c:v>286.1807</c:v>
                </c:pt>
                <c:pt idx="229">
                  <c:v>286.13069999999999</c:v>
                </c:pt>
                <c:pt idx="230">
                  <c:v>286.08069999999969</c:v>
                </c:pt>
                <c:pt idx="231">
                  <c:v>286.03069999999963</c:v>
                </c:pt>
                <c:pt idx="232">
                  <c:v>285.98069999999899</c:v>
                </c:pt>
                <c:pt idx="233">
                  <c:v>285.93069999999869</c:v>
                </c:pt>
                <c:pt idx="234">
                  <c:v>285.88069999999999</c:v>
                </c:pt>
                <c:pt idx="235">
                  <c:v>285.83069999999969</c:v>
                </c:pt>
                <c:pt idx="236">
                  <c:v>285.78069999999963</c:v>
                </c:pt>
                <c:pt idx="237">
                  <c:v>285.73069999999899</c:v>
                </c:pt>
                <c:pt idx="238">
                  <c:v>285.6807</c:v>
                </c:pt>
                <c:pt idx="239">
                  <c:v>285.63069999999999</c:v>
                </c:pt>
                <c:pt idx="240">
                  <c:v>285.58069999999969</c:v>
                </c:pt>
                <c:pt idx="241">
                  <c:v>285.53069999999963</c:v>
                </c:pt>
                <c:pt idx="242">
                  <c:v>285.48069999999899</c:v>
                </c:pt>
                <c:pt idx="243">
                  <c:v>285.43069999999869</c:v>
                </c:pt>
                <c:pt idx="244">
                  <c:v>285.38069999999999</c:v>
                </c:pt>
                <c:pt idx="245">
                  <c:v>285.33069999999969</c:v>
                </c:pt>
                <c:pt idx="246">
                  <c:v>285.28069999999963</c:v>
                </c:pt>
                <c:pt idx="247">
                  <c:v>285.23069999999899</c:v>
                </c:pt>
                <c:pt idx="248">
                  <c:v>285.1807</c:v>
                </c:pt>
                <c:pt idx="249">
                  <c:v>285.13069999999999</c:v>
                </c:pt>
                <c:pt idx="250">
                  <c:v>285.08069999999969</c:v>
                </c:pt>
                <c:pt idx="251">
                  <c:v>285.03069999999963</c:v>
                </c:pt>
                <c:pt idx="252">
                  <c:v>284.98069999999899</c:v>
                </c:pt>
                <c:pt idx="253">
                  <c:v>284.93069999999869</c:v>
                </c:pt>
                <c:pt idx="254">
                  <c:v>284.88069999999999</c:v>
                </c:pt>
                <c:pt idx="255">
                  <c:v>284.83069999999969</c:v>
                </c:pt>
                <c:pt idx="256">
                  <c:v>284.78069999999963</c:v>
                </c:pt>
                <c:pt idx="257">
                  <c:v>284.73069999999899</c:v>
                </c:pt>
                <c:pt idx="258">
                  <c:v>284.6807</c:v>
                </c:pt>
                <c:pt idx="259">
                  <c:v>284.63069999999999</c:v>
                </c:pt>
                <c:pt idx="260">
                  <c:v>284.58069999999969</c:v>
                </c:pt>
                <c:pt idx="261">
                  <c:v>284.53069999999963</c:v>
                </c:pt>
                <c:pt idx="262">
                  <c:v>284.48069999999899</c:v>
                </c:pt>
                <c:pt idx="263">
                  <c:v>284.43069999999869</c:v>
                </c:pt>
                <c:pt idx="264">
                  <c:v>284.38069999999999</c:v>
                </c:pt>
                <c:pt idx="265">
                  <c:v>284.33069999999969</c:v>
                </c:pt>
                <c:pt idx="266">
                  <c:v>284.28069999999963</c:v>
                </c:pt>
                <c:pt idx="267">
                  <c:v>284.23069999999899</c:v>
                </c:pt>
                <c:pt idx="268">
                  <c:v>284.1807</c:v>
                </c:pt>
                <c:pt idx="269">
                  <c:v>284.13069999999999</c:v>
                </c:pt>
                <c:pt idx="270">
                  <c:v>284.08069999999969</c:v>
                </c:pt>
                <c:pt idx="271">
                  <c:v>284.03069999999963</c:v>
                </c:pt>
                <c:pt idx="272">
                  <c:v>283.98069999999899</c:v>
                </c:pt>
                <c:pt idx="273">
                  <c:v>283.93069999999869</c:v>
                </c:pt>
                <c:pt idx="274">
                  <c:v>283.88069999999999</c:v>
                </c:pt>
                <c:pt idx="275">
                  <c:v>283.83069999999969</c:v>
                </c:pt>
                <c:pt idx="276">
                  <c:v>283.78069999999963</c:v>
                </c:pt>
                <c:pt idx="277">
                  <c:v>283.73069999999899</c:v>
                </c:pt>
                <c:pt idx="278">
                  <c:v>283.6807</c:v>
                </c:pt>
                <c:pt idx="279">
                  <c:v>283.63069999999999</c:v>
                </c:pt>
                <c:pt idx="280">
                  <c:v>283.58069999999969</c:v>
                </c:pt>
                <c:pt idx="281">
                  <c:v>283.53069999999963</c:v>
                </c:pt>
                <c:pt idx="282">
                  <c:v>283.48069999999899</c:v>
                </c:pt>
                <c:pt idx="283">
                  <c:v>283.43069999999869</c:v>
                </c:pt>
                <c:pt idx="284">
                  <c:v>283.38069999999999</c:v>
                </c:pt>
                <c:pt idx="285">
                  <c:v>283.33069999999969</c:v>
                </c:pt>
                <c:pt idx="286">
                  <c:v>283.28069999999963</c:v>
                </c:pt>
                <c:pt idx="287">
                  <c:v>283.23069999999899</c:v>
                </c:pt>
                <c:pt idx="288">
                  <c:v>283.1807</c:v>
                </c:pt>
                <c:pt idx="289">
                  <c:v>283.13069999999999</c:v>
                </c:pt>
                <c:pt idx="290">
                  <c:v>283.08069999999969</c:v>
                </c:pt>
                <c:pt idx="291">
                  <c:v>283.03069999999963</c:v>
                </c:pt>
                <c:pt idx="292">
                  <c:v>282.98069999999899</c:v>
                </c:pt>
                <c:pt idx="293">
                  <c:v>282.93069999999869</c:v>
                </c:pt>
                <c:pt idx="294">
                  <c:v>282.88069999999999</c:v>
                </c:pt>
                <c:pt idx="295">
                  <c:v>282.83069999999969</c:v>
                </c:pt>
                <c:pt idx="296">
                  <c:v>282.78069999999963</c:v>
                </c:pt>
                <c:pt idx="297">
                  <c:v>282.73069999999899</c:v>
                </c:pt>
                <c:pt idx="298">
                  <c:v>282.6807</c:v>
                </c:pt>
                <c:pt idx="299">
                  <c:v>282.63069999999999</c:v>
                </c:pt>
                <c:pt idx="300">
                  <c:v>282.58069999999969</c:v>
                </c:pt>
                <c:pt idx="301">
                  <c:v>282.53069999999963</c:v>
                </c:pt>
                <c:pt idx="302">
                  <c:v>282.48069999999899</c:v>
                </c:pt>
                <c:pt idx="303">
                  <c:v>282.43069999999869</c:v>
                </c:pt>
                <c:pt idx="304">
                  <c:v>282.38069999999999</c:v>
                </c:pt>
                <c:pt idx="305">
                  <c:v>282.33069999999969</c:v>
                </c:pt>
                <c:pt idx="306">
                  <c:v>282.28069999999963</c:v>
                </c:pt>
                <c:pt idx="307">
                  <c:v>282.23069999999899</c:v>
                </c:pt>
                <c:pt idx="308">
                  <c:v>282.1807</c:v>
                </c:pt>
                <c:pt idx="309">
                  <c:v>282.13069999999999</c:v>
                </c:pt>
                <c:pt idx="310">
                  <c:v>282.08069999999969</c:v>
                </c:pt>
                <c:pt idx="311">
                  <c:v>282.03069999999963</c:v>
                </c:pt>
                <c:pt idx="312">
                  <c:v>281.98069999999899</c:v>
                </c:pt>
                <c:pt idx="313">
                  <c:v>281.93069999999869</c:v>
                </c:pt>
                <c:pt idx="314">
                  <c:v>281.88069999999999</c:v>
                </c:pt>
                <c:pt idx="315">
                  <c:v>281.83069999999969</c:v>
                </c:pt>
                <c:pt idx="316">
                  <c:v>281.78069999999963</c:v>
                </c:pt>
                <c:pt idx="317">
                  <c:v>281.73069999999899</c:v>
                </c:pt>
                <c:pt idx="318">
                  <c:v>281.6807</c:v>
                </c:pt>
                <c:pt idx="319">
                  <c:v>281.63069999999999</c:v>
                </c:pt>
                <c:pt idx="320">
                  <c:v>281.58069999999969</c:v>
                </c:pt>
                <c:pt idx="321">
                  <c:v>281.53069999999963</c:v>
                </c:pt>
                <c:pt idx="322">
                  <c:v>281.48069999999899</c:v>
                </c:pt>
                <c:pt idx="323">
                  <c:v>281.43069999999869</c:v>
                </c:pt>
                <c:pt idx="324">
                  <c:v>281.38069999999999</c:v>
                </c:pt>
                <c:pt idx="325">
                  <c:v>281.33069999999969</c:v>
                </c:pt>
                <c:pt idx="326">
                  <c:v>281.28069999999963</c:v>
                </c:pt>
                <c:pt idx="327">
                  <c:v>281.23069999999899</c:v>
                </c:pt>
                <c:pt idx="328">
                  <c:v>281.1807</c:v>
                </c:pt>
                <c:pt idx="329">
                  <c:v>281.13069999999999</c:v>
                </c:pt>
                <c:pt idx="330">
                  <c:v>281.08069999999969</c:v>
                </c:pt>
                <c:pt idx="331">
                  <c:v>281.03069999999963</c:v>
                </c:pt>
                <c:pt idx="332">
                  <c:v>280.98069999999899</c:v>
                </c:pt>
                <c:pt idx="333">
                  <c:v>280.93069999999869</c:v>
                </c:pt>
                <c:pt idx="334">
                  <c:v>280.88069999999999</c:v>
                </c:pt>
                <c:pt idx="335">
                  <c:v>280.83069999999969</c:v>
                </c:pt>
                <c:pt idx="336">
                  <c:v>280.78069999999963</c:v>
                </c:pt>
                <c:pt idx="337">
                  <c:v>280.73069999999899</c:v>
                </c:pt>
                <c:pt idx="338">
                  <c:v>280.6807</c:v>
                </c:pt>
                <c:pt idx="339">
                  <c:v>280.63069999999999</c:v>
                </c:pt>
                <c:pt idx="340">
                  <c:v>280.58069999999969</c:v>
                </c:pt>
                <c:pt idx="341">
                  <c:v>280.53069999999963</c:v>
                </c:pt>
                <c:pt idx="342">
                  <c:v>280.48069999999899</c:v>
                </c:pt>
                <c:pt idx="343">
                  <c:v>280.43069999999869</c:v>
                </c:pt>
                <c:pt idx="344">
                  <c:v>280.38069999999999</c:v>
                </c:pt>
                <c:pt idx="345">
                  <c:v>280.33069999999969</c:v>
                </c:pt>
                <c:pt idx="346">
                  <c:v>280.28069999999963</c:v>
                </c:pt>
                <c:pt idx="347">
                  <c:v>280.23069999999899</c:v>
                </c:pt>
                <c:pt idx="348">
                  <c:v>280.1807</c:v>
                </c:pt>
                <c:pt idx="349">
                  <c:v>280.13069999999999</c:v>
                </c:pt>
                <c:pt idx="350">
                  <c:v>280.08069999999969</c:v>
                </c:pt>
                <c:pt idx="351">
                  <c:v>280.03069999999963</c:v>
                </c:pt>
                <c:pt idx="352">
                  <c:v>279.98069999999899</c:v>
                </c:pt>
                <c:pt idx="353">
                  <c:v>279.93069999999869</c:v>
                </c:pt>
                <c:pt idx="354">
                  <c:v>279.88069999999999</c:v>
                </c:pt>
                <c:pt idx="355">
                  <c:v>279.83069999999969</c:v>
                </c:pt>
                <c:pt idx="356">
                  <c:v>279.78069999999963</c:v>
                </c:pt>
                <c:pt idx="357">
                  <c:v>279.73069999999899</c:v>
                </c:pt>
                <c:pt idx="358">
                  <c:v>279.6807</c:v>
                </c:pt>
                <c:pt idx="359">
                  <c:v>279.63069999999999</c:v>
                </c:pt>
                <c:pt idx="360">
                  <c:v>279.58069999999969</c:v>
                </c:pt>
                <c:pt idx="361">
                  <c:v>279.53069999999963</c:v>
                </c:pt>
                <c:pt idx="362">
                  <c:v>279.48069999999899</c:v>
                </c:pt>
                <c:pt idx="363">
                  <c:v>279.43069999999869</c:v>
                </c:pt>
                <c:pt idx="364">
                  <c:v>279.38069999999999</c:v>
                </c:pt>
                <c:pt idx="365">
                  <c:v>279.33069999999969</c:v>
                </c:pt>
                <c:pt idx="366">
                  <c:v>279.28069999999963</c:v>
                </c:pt>
                <c:pt idx="367">
                  <c:v>279.23069999999899</c:v>
                </c:pt>
                <c:pt idx="368">
                  <c:v>279.1807</c:v>
                </c:pt>
                <c:pt idx="369">
                  <c:v>279.13069999999999</c:v>
                </c:pt>
                <c:pt idx="370">
                  <c:v>279.08069999999969</c:v>
                </c:pt>
                <c:pt idx="371">
                  <c:v>279.03069999999963</c:v>
                </c:pt>
                <c:pt idx="372">
                  <c:v>278.98069999999899</c:v>
                </c:pt>
                <c:pt idx="373">
                  <c:v>278.93069999999869</c:v>
                </c:pt>
                <c:pt idx="374">
                  <c:v>278.88069999999999</c:v>
                </c:pt>
                <c:pt idx="375">
                  <c:v>278.83069999999969</c:v>
                </c:pt>
                <c:pt idx="376">
                  <c:v>278.78069999999963</c:v>
                </c:pt>
                <c:pt idx="377">
                  <c:v>278.73069999999899</c:v>
                </c:pt>
                <c:pt idx="378">
                  <c:v>278.6807</c:v>
                </c:pt>
                <c:pt idx="379">
                  <c:v>278.63069999999999</c:v>
                </c:pt>
                <c:pt idx="380">
                  <c:v>278.58069999999969</c:v>
                </c:pt>
                <c:pt idx="381">
                  <c:v>278.53069999999963</c:v>
                </c:pt>
                <c:pt idx="382">
                  <c:v>278.48069999999899</c:v>
                </c:pt>
                <c:pt idx="383">
                  <c:v>278.43069999999869</c:v>
                </c:pt>
                <c:pt idx="384">
                  <c:v>278.38069999999999</c:v>
                </c:pt>
                <c:pt idx="385">
                  <c:v>278.33069999999969</c:v>
                </c:pt>
                <c:pt idx="386">
                  <c:v>278.28069999999963</c:v>
                </c:pt>
                <c:pt idx="387">
                  <c:v>278.23069999999899</c:v>
                </c:pt>
                <c:pt idx="388">
                  <c:v>278.1807</c:v>
                </c:pt>
                <c:pt idx="389">
                  <c:v>278.13069999999999</c:v>
                </c:pt>
                <c:pt idx="390">
                  <c:v>278.08069999999969</c:v>
                </c:pt>
                <c:pt idx="391">
                  <c:v>278.03069999999963</c:v>
                </c:pt>
                <c:pt idx="392">
                  <c:v>277.98069999999899</c:v>
                </c:pt>
                <c:pt idx="393">
                  <c:v>277.93069999999869</c:v>
                </c:pt>
                <c:pt idx="394">
                  <c:v>277.88069999999999</c:v>
                </c:pt>
                <c:pt idx="395">
                  <c:v>277.83069999999969</c:v>
                </c:pt>
                <c:pt idx="396">
                  <c:v>277.78069999999963</c:v>
                </c:pt>
                <c:pt idx="397">
                  <c:v>277.73069999999899</c:v>
                </c:pt>
                <c:pt idx="398">
                  <c:v>277.6807</c:v>
                </c:pt>
                <c:pt idx="399">
                  <c:v>277.63069999999999</c:v>
                </c:pt>
                <c:pt idx="400">
                  <c:v>277.58069999999969</c:v>
                </c:pt>
              </c:numCache>
            </c:numRef>
          </c:xVal>
          <c:yVal>
            <c:numRef>
              <c:f>'GQD007 XPS '!$O$1928:$O$2328</c:f>
              <c:numCache>
                <c:formatCode>0.00E+00</c:formatCode>
                <c:ptCount val="401"/>
                <c:pt idx="0">
                  <c:v>383.61900000000031</c:v>
                </c:pt>
                <c:pt idx="1">
                  <c:v>358.90480000000002</c:v>
                </c:pt>
                <c:pt idx="2">
                  <c:v>345.90480000000002</c:v>
                </c:pt>
                <c:pt idx="3">
                  <c:v>378.92859999999786</c:v>
                </c:pt>
                <c:pt idx="4">
                  <c:v>379.11900000000031</c:v>
                </c:pt>
                <c:pt idx="5">
                  <c:v>345.64290000000142</c:v>
                </c:pt>
                <c:pt idx="6">
                  <c:v>328.83329999999899</c:v>
                </c:pt>
                <c:pt idx="7">
                  <c:v>349.02379999999869</c:v>
                </c:pt>
                <c:pt idx="8">
                  <c:v>356.33329999999899</c:v>
                </c:pt>
                <c:pt idx="9">
                  <c:v>339.3571</c:v>
                </c:pt>
                <c:pt idx="10">
                  <c:v>339.64290000000142</c:v>
                </c:pt>
                <c:pt idx="11">
                  <c:v>345.40480000000002</c:v>
                </c:pt>
                <c:pt idx="12">
                  <c:v>352.26190000000003</c:v>
                </c:pt>
                <c:pt idx="13">
                  <c:v>336.21429999999964</c:v>
                </c:pt>
                <c:pt idx="14">
                  <c:v>335.88099999999969</c:v>
                </c:pt>
                <c:pt idx="15">
                  <c:v>330.2380999999981</c:v>
                </c:pt>
                <c:pt idx="16">
                  <c:v>345.80950000000001</c:v>
                </c:pt>
                <c:pt idx="17">
                  <c:v>346.07139999999828</c:v>
                </c:pt>
                <c:pt idx="18">
                  <c:v>337.76190000000003</c:v>
                </c:pt>
                <c:pt idx="19">
                  <c:v>310.64290000000142</c:v>
                </c:pt>
                <c:pt idx="20">
                  <c:v>317</c:v>
                </c:pt>
                <c:pt idx="21">
                  <c:v>329.69049999999999</c:v>
                </c:pt>
                <c:pt idx="22">
                  <c:v>329.59519999999816</c:v>
                </c:pt>
                <c:pt idx="23">
                  <c:v>330.52379999999869</c:v>
                </c:pt>
                <c:pt idx="24">
                  <c:v>334.14290000000142</c:v>
                </c:pt>
                <c:pt idx="25">
                  <c:v>337</c:v>
                </c:pt>
                <c:pt idx="26">
                  <c:v>323.78569999999894</c:v>
                </c:pt>
                <c:pt idx="27">
                  <c:v>306.47619999999762</c:v>
                </c:pt>
                <c:pt idx="28">
                  <c:v>308.69049999999999</c:v>
                </c:pt>
                <c:pt idx="29">
                  <c:v>310.14290000000142</c:v>
                </c:pt>
                <c:pt idx="30">
                  <c:v>317.97619999999762</c:v>
                </c:pt>
                <c:pt idx="31">
                  <c:v>327.42859999999786</c:v>
                </c:pt>
                <c:pt idx="32">
                  <c:v>354.07139999999828</c:v>
                </c:pt>
                <c:pt idx="33">
                  <c:v>336.5</c:v>
                </c:pt>
                <c:pt idx="34">
                  <c:v>314.11900000000031</c:v>
                </c:pt>
                <c:pt idx="35">
                  <c:v>308.04759999999999</c:v>
                </c:pt>
                <c:pt idx="36">
                  <c:v>316.02379999999869</c:v>
                </c:pt>
                <c:pt idx="37">
                  <c:v>306.26190000000003</c:v>
                </c:pt>
                <c:pt idx="38">
                  <c:v>306.3571</c:v>
                </c:pt>
                <c:pt idx="39">
                  <c:v>314.95240000000001</c:v>
                </c:pt>
                <c:pt idx="40">
                  <c:v>314.45240000000001</c:v>
                </c:pt>
                <c:pt idx="41">
                  <c:v>297.78569999999894</c:v>
                </c:pt>
                <c:pt idx="42">
                  <c:v>293.69049999999999</c:v>
                </c:pt>
                <c:pt idx="43">
                  <c:v>297.30950000000001</c:v>
                </c:pt>
                <c:pt idx="44">
                  <c:v>286.28569999999894</c:v>
                </c:pt>
                <c:pt idx="45">
                  <c:v>282.90480000000002</c:v>
                </c:pt>
                <c:pt idx="46">
                  <c:v>302.7380999999981</c:v>
                </c:pt>
                <c:pt idx="47">
                  <c:v>313.54759999999999</c:v>
                </c:pt>
                <c:pt idx="48">
                  <c:v>307.30950000000001</c:v>
                </c:pt>
                <c:pt idx="49">
                  <c:v>293.14290000000142</c:v>
                </c:pt>
                <c:pt idx="50">
                  <c:v>294.02379999999869</c:v>
                </c:pt>
                <c:pt idx="51">
                  <c:v>285.95240000000001</c:v>
                </c:pt>
                <c:pt idx="52">
                  <c:v>288.69049999999999</c:v>
                </c:pt>
                <c:pt idx="53">
                  <c:v>279.07139999999828</c:v>
                </c:pt>
                <c:pt idx="54">
                  <c:v>280.64290000000142</c:v>
                </c:pt>
                <c:pt idx="55">
                  <c:v>276.95240000000001</c:v>
                </c:pt>
                <c:pt idx="56">
                  <c:v>277.40480000000002</c:v>
                </c:pt>
                <c:pt idx="57">
                  <c:v>280.71429999999964</c:v>
                </c:pt>
                <c:pt idx="58">
                  <c:v>287.21429999999964</c:v>
                </c:pt>
                <c:pt idx="59">
                  <c:v>285.3571</c:v>
                </c:pt>
                <c:pt idx="60">
                  <c:v>273.26190000000003</c:v>
                </c:pt>
                <c:pt idx="61">
                  <c:v>268</c:v>
                </c:pt>
                <c:pt idx="62">
                  <c:v>259.66669999999999</c:v>
                </c:pt>
                <c:pt idx="63">
                  <c:v>270.59519999999816</c:v>
                </c:pt>
                <c:pt idx="64">
                  <c:v>274.07139999999828</c:v>
                </c:pt>
                <c:pt idx="65">
                  <c:v>273.02379999999869</c:v>
                </c:pt>
                <c:pt idx="66">
                  <c:v>251.69050000000001</c:v>
                </c:pt>
                <c:pt idx="67">
                  <c:v>243.35710000000071</c:v>
                </c:pt>
                <c:pt idx="68">
                  <c:v>253.88100000000065</c:v>
                </c:pt>
                <c:pt idx="69">
                  <c:v>257.02379999999869</c:v>
                </c:pt>
                <c:pt idx="70">
                  <c:v>256.47619999999762</c:v>
                </c:pt>
                <c:pt idx="71">
                  <c:v>255.19050000000001</c:v>
                </c:pt>
                <c:pt idx="72">
                  <c:v>271.09519999999816</c:v>
                </c:pt>
                <c:pt idx="73">
                  <c:v>269.40480000000002</c:v>
                </c:pt>
                <c:pt idx="74">
                  <c:v>270.52379999999869</c:v>
                </c:pt>
                <c:pt idx="75">
                  <c:v>276</c:v>
                </c:pt>
                <c:pt idx="76">
                  <c:v>281.7380999999981</c:v>
                </c:pt>
                <c:pt idx="77">
                  <c:v>264</c:v>
                </c:pt>
                <c:pt idx="78">
                  <c:v>248.16669999999999</c:v>
                </c:pt>
                <c:pt idx="79">
                  <c:v>251.30949999999999</c:v>
                </c:pt>
                <c:pt idx="80">
                  <c:v>264.40480000000002</c:v>
                </c:pt>
                <c:pt idx="81">
                  <c:v>262.97619999999762</c:v>
                </c:pt>
                <c:pt idx="82">
                  <c:v>250.92860000000007</c:v>
                </c:pt>
                <c:pt idx="83">
                  <c:v>246.54759999999999</c:v>
                </c:pt>
                <c:pt idx="84">
                  <c:v>239.83330000000001</c:v>
                </c:pt>
                <c:pt idx="85">
                  <c:v>251.97620000000001</c:v>
                </c:pt>
                <c:pt idx="86">
                  <c:v>266.21429999999964</c:v>
                </c:pt>
                <c:pt idx="87">
                  <c:v>269.52379999999869</c:v>
                </c:pt>
                <c:pt idx="88">
                  <c:v>259.88099999999969</c:v>
                </c:pt>
                <c:pt idx="89">
                  <c:v>259.97619999999762</c:v>
                </c:pt>
                <c:pt idx="90">
                  <c:v>266.14290000000142</c:v>
                </c:pt>
                <c:pt idx="91">
                  <c:v>253.35710000000071</c:v>
                </c:pt>
                <c:pt idx="92">
                  <c:v>252.2619</c:v>
                </c:pt>
                <c:pt idx="93">
                  <c:v>270.3571</c:v>
                </c:pt>
                <c:pt idx="94">
                  <c:v>282.97619999999762</c:v>
                </c:pt>
                <c:pt idx="95">
                  <c:v>271.07139999999828</c:v>
                </c:pt>
                <c:pt idx="96">
                  <c:v>268.69049999999999</c:v>
                </c:pt>
                <c:pt idx="97">
                  <c:v>272.40480000000002</c:v>
                </c:pt>
                <c:pt idx="98">
                  <c:v>275.69049999999999</c:v>
                </c:pt>
                <c:pt idx="99">
                  <c:v>286.21429999999964</c:v>
                </c:pt>
                <c:pt idx="100">
                  <c:v>287</c:v>
                </c:pt>
                <c:pt idx="101">
                  <c:v>282.83329999999899</c:v>
                </c:pt>
                <c:pt idx="102">
                  <c:v>271.64290000000142</c:v>
                </c:pt>
                <c:pt idx="103">
                  <c:v>267.45240000000001</c:v>
                </c:pt>
                <c:pt idx="104">
                  <c:v>261.78569999999894</c:v>
                </c:pt>
                <c:pt idx="105">
                  <c:v>258.66669999999999</c:v>
                </c:pt>
                <c:pt idx="106">
                  <c:v>253.35720000000083</c:v>
                </c:pt>
                <c:pt idx="107">
                  <c:v>254.04759999999999</c:v>
                </c:pt>
                <c:pt idx="108">
                  <c:v>272.19049999999999</c:v>
                </c:pt>
                <c:pt idx="109">
                  <c:v>290.71429999999964</c:v>
                </c:pt>
                <c:pt idx="110">
                  <c:v>293.00009999999969</c:v>
                </c:pt>
                <c:pt idx="111">
                  <c:v>276.85719999999969</c:v>
                </c:pt>
                <c:pt idx="112">
                  <c:v>270.92869999999863</c:v>
                </c:pt>
                <c:pt idx="113">
                  <c:v>261.11919999999969</c:v>
                </c:pt>
                <c:pt idx="114">
                  <c:v>280.28590000000003</c:v>
                </c:pt>
                <c:pt idx="115">
                  <c:v>278.88119999999816</c:v>
                </c:pt>
                <c:pt idx="116">
                  <c:v>283.26220000000001</c:v>
                </c:pt>
                <c:pt idx="117">
                  <c:v>267.02420000000001</c:v>
                </c:pt>
                <c:pt idx="118">
                  <c:v>274.572</c:v>
                </c:pt>
                <c:pt idx="119">
                  <c:v>288.50069999999999</c:v>
                </c:pt>
                <c:pt idx="120">
                  <c:v>307.09619999999785</c:v>
                </c:pt>
                <c:pt idx="121">
                  <c:v>312.59649999999863</c:v>
                </c:pt>
                <c:pt idx="122">
                  <c:v>291.28739999999863</c:v>
                </c:pt>
                <c:pt idx="123">
                  <c:v>285.54980000000177</c:v>
                </c:pt>
                <c:pt idx="124">
                  <c:v>298.97899999999834</c:v>
                </c:pt>
                <c:pt idx="125">
                  <c:v>289.50369999999964</c:v>
                </c:pt>
                <c:pt idx="126">
                  <c:v>278.98099999999869</c:v>
                </c:pt>
                <c:pt idx="127">
                  <c:v>286.02999999999969</c:v>
                </c:pt>
                <c:pt idx="128">
                  <c:v>306.60390000000001</c:v>
                </c:pt>
                <c:pt idx="129">
                  <c:v>306.5994</c:v>
                </c:pt>
                <c:pt idx="130">
                  <c:v>306.60180000000008</c:v>
                </c:pt>
                <c:pt idx="131">
                  <c:v>306.59709999999899</c:v>
                </c:pt>
                <c:pt idx="132">
                  <c:v>306.59960000000001</c:v>
                </c:pt>
                <c:pt idx="133">
                  <c:v>306.60379999999969</c:v>
                </c:pt>
                <c:pt idx="134">
                  <c:v>306.60419999999999</c:v>
                </c:pt>
                <c:pt idx="135">
                  <c:v>306.5881999999981</c:v>
                </c:pt>
                <c:pt idx="136">
                  <c:v>306.56829999999923</c:v>
                </c:pt>
                <c:pt idx="137">
                  <c:v>306.55250000000001</c:v>
                </c:pt>
                <c:pt idx="138">
                  <c:v>306.54250000000002</c:v>
                </c:pt>
                <c:pt idx="139">
                  <c:v>306.53739999999863</c:v>
                </c:pt>
                <c:pt idx="140">
                  <c:v>306.52480000000008</c:v>
                </c:pt>
                <c:pt idx="141">
                  <c:v>306.49819999999744</c:v>
                </c:pt>
                <c:pt idx="142">
                  <c:v>306.47349999999869</c:v>
                </c:pt>
                <c:pt idx="143">
                  <c:v>306.4708</c:v>
                </c:pt>
                <c:pt idx="144">
                  <c:v>306.48309999999822</c:v>
                </c:pt>
                <c:pt idx="145">
                  <c:v>306.47869999999864</c:v>
                </c:pt>
                <c:pt idx="146">
                  <c:v>306.47599999999869</c:v>
                </c:pt>
                <c:pt idx="147">
                  <c:v>306.48880000000003</c:v>
                </c:pt>
                <c:pt idx="148">
                  <c:v>306.52709999999894</c:v>
                </c:pt>
                <c:pt idx="149">
                  <c:v>306.57159999999863</c:v>
                </c:pt>
                <c:pt idx="150">
                  <c:v>306.6259</c:v>
                </c:pt>
                <c:pt idx="151">
                  <c:v>306.6943</c:v>
                </c:pt>
                <c:pt idx="152">
                  <c:v>306.77789999999999</c:v>
                </c:pt>
                <c:pt idx="153">
                  <c:v>306.89429999999999</c:v>
                </c:pt>
                <c:pt idx="154">
                  <c:v>307.06079999999969</c:v>
                </c:pt>
                <c:pt idx="155">
                  <c:v>307.29569999999899</c:v>
                </c:pt>
                <c:pt idx="156">
                  <c:v>307.58849999999899</c:v>
                </c:pt>
                <c:pt idx="157">
                  <c:v>307.92549999999869</c:v>
                </c:pt>
                <c:pt idx="158">
                  <c:v>308.31970000000001</c:v>
                </c:pt>
                <c:pt idx="159">
                  <c:v>308.79059999999834</c:v>
                </c:pt>
                <c:pt idx="160">
                  <c:v>309.35919999999999</c:v>
                </c:pt>
                <c:pt idx="161">
                  <c:v>310.04329999999999</c:v>
                </c:pt>
                <c:pt idx="162">
                  <c:v>310.88740000000001</c:v>
                </c:pt>
                <c:pt idx="163">
                  <c:v>311.94129999999899</c:v>
                </c:pt>
                <c:pt idx="164">
                  <c:v>313.2</c:v>
                </c:pt>
                <c:pt idx="165">
                  <c:v>314.67039999999969</c:v>
                </c:pt>
                <c:pt idx="166">
                  <c:v>316.3972</c:v>
                </c:pt>
                <c:pt idx="167">
                  <c:v>318.44629999999893</c:v>
                </c:pt>
                <c:pt idx="168">
                  <c:v>320.83949999999999</c:v>
                </c:pt>
                <c:pt idx="169">
                  <c:v>323.59410000000003</c:v>
                </c:pt>
                <c:pt idx="170">
                  <c:v>326.75099999999969</c:v>
                </c:pt>
                <c:pt idx="171">
                  <c:v>330.39440000000002</c:v>
                </c:pt>
                <c:pt idx="172">
                  <c:v>334.58649999999869</c:v>
                </c:pt>
                <c:pt idx="173">
                  <c:v>339.41039999999828</c:v>
                </c:pt>
                <c:pt idx="174">
                  <c:v>344.86099999999999</c:v>
                </c:pt>
                <c:pt idx="175">
                  <c:v>350.98319999999785</c:v>
                </c:pt>
                <c:pt idx="176">
                  <c:v>357.85640000000001</c:v>
                </c:pt>
                <c:pt idx="177">
                  <c:v>365.54860000000002</c:v>
                </c:pt>
                <c:pt idx="178">
                  <c:v>374.09169999999864</c:v>
                </c:pt>
                <c:pt idx="179">
                  <c:v>383.54969999999997</c:v>
                </c:pt>
                <c:pt idx="180">
                  <c:v>393.95769999999999</c:v>
                </c:pt>
                <c:pt idx="181">
                  <c:v>405.36180000000002</c:v>
                </c:pt>
                <c:pt idx="182">
                  <c:v>417.75279999999964</c:v>
                </c:pt>
                <c:pt idx="183">
                  <c:v>431.15170000000001</c:v>
                </c:pt>
                <c:pt idx="184">
                  <c:v>445.58969999999999</c:v>
                </c:pt>
                <c:pt idx="185">
                  <c:v>461.0641</c:v>
                </c:pt>
                <c:pt idx="186">
                  <c:v>477.55149999999969</c:v>
                </c:pt>
                <c:pt idx="187">
                  <c:v>494.96140000000003</c:v>
                </c:pt>
                <c:pt idx="188">
                  <c:v>513.21410000000003</c:v>
                </c:pt>
                <c:pt idx="189">
                  <c:v>532.27059999999994</c:v>
                </c:pt>
                <c:pt idx="190">
                  <c:v>552.03779999999949</c:v>
                </c:pt>
                <c:pt idx="191">
                  <c:v>572.39850000000001</c:v>
                </c:pt>
                <c:pt idx="192">
                  <c:v>593.16459999999938</c:v>
                </c:pt>
                <c:pt idx="193">
                  <c:v>614.18360000000052</c:v>
                </c:pt>
                <c:pt idx="194">
                  <c:v>635.29740000000004</c:v>
                </c:pt>
                <c:pt idx="195">
                  <c:v>656.32579999999996</c:v>
                </c:pt>
                <c:pt idx="196">
                  <c:v>677.0009</c:v>
                </c:pt>
                <c:pt idx="197">
                  <c:v>697.05259999999748</c:v>
                </c:pt>
                <c:pt idx="198">
                  <c:v>716.26490000000001</c:v>
                </c:pt>
                <c:pt idx="199">
                  <c:v>734.41539999999998</c:v>
                </c:pt>
                <c:pt idx="200">
                  <c:v>751.26919999999996</c:v>
                </c:pt>
                <c:pt idx="201">
                  <c:v>766.55799999999749</c:v>
                </c:pt>
                <c:pt idx="202">
                  <c:v>780.0987000000033</c:v>
                </c:pt>
                <c:pt idx="203">
                  <c:v>791.67580000000055</c:v>
                </c:pt>
                <c:pt idx="204">
                  <c:v>801.02249999999947</c:v>
                </c:pt>
                <c:pt idx="205">
                  <c:v>807.89709999999798</c:v>
                </c:pt>
                <c:pt idx="206">
                  <c:v>812.33370000000002</c:v>
                </c:pt>
                <c:pt idx="207">
                  <c:v>814.23709999999949</c:v>
                </c:pt>
                <c:pt idx="208">
                  <c:v>813.54989999999998</c:v>
                </c:pt>
                <c:pt idx="209">
                  <c:v>810.23490000000004</c:v>
                </c:pt>
                <c:pt idx="210">
                  <c:v>804.37289999999996</c:v>
                </c:pt>
                <c:pt idx="211">
                  <c:v>796.04579999999999</c:v>
                </c:pt>
                <c:pt idx="212">
                  <c:v>785.35489999999947</c:v>
                </c:pt>
                <c:pt idx="213">
                  <c:v>772.42570000000001</c:v>
                </c:pt>
                <c:pt idx="214">
                  <c:v>757.43370000000004</c:v>
                </c:pt>
                <c:pt idx="215">
                  <c:v>740.44849999999997</c:v>
                </c:pt>
                <c:pt idx="216">
                  <c:v>721.84389999999996</c:v>
                </c:pt>
                <c:pt idx="217">
                  <c:v>701.85409999999797</c:v>
                </c:pt>
                <c:pt idx="218">
                  <c:v>680.73749999999939</c:v>
                </c:pt>
                <c:pt idx="219">
                  <c:v>658.72699999999998</c:v>
                </c:pt>
                <c:pt idx="220">
                  <c:v>636.06089999999949</c:v>
                </c:pt>
                <c:pt idx="221">
                  <c:v>612.95389999999998</c:v>
                </c:pt>
                <c:pt idx="222">
                  <c:v>589.63659999999948</c:v>
                </c:pt>
                <c:pt idx="223">
                  <c:v>566.32360000000006</c:v>
                </c:pt>
                <c:pt idx="224">
                  <c:v>543.197</c:v>
                </c:pt>
                <c:pt idx="225">
                  <c:v>520.45630000000006</c:v>
                </c:pt>
                <c:pt idx="226">
                  <c:v>498.19529999999969</c:v>
                </c:pt>
                <c:pt idx="227">
                  <c:v>476.5249</c:v>
                </c:pt>
                <c:pt idx="228">
                  <c:v>455.56479999999999</c:v>
                </c:pt>
                <c:pt idx="229">
                  <c:v>435.41209999999899</c:v>
                </c:pt>
                <c:pt idx="230">
                  <c:v>416.1164</c:v>
                </c:pt>
                <c:pt idx="231">
                  <c:v>397.75990000000002</c:v>
                </c:pt>
                <c:pt idx="232">
                  <c:v>380.36599999999999</c:v>
                </c:pt>
                <c:pt idx="233">
                  <c:v>363.90849999999864</c:v>
                </c:pt>
                <c:pt idx="234">
                  <c:v>348.36919999999969</c:v>
                </c:pt>
                <c:pt idx="235">
                  <c:v>333.76949999999999</c:v>
                </c:pt>
                <c:pt idx="236">
                  <c:v>320.13799999999969</c:v>
                </c:pt>
                <c:pt idx="237">
                  <c:v>307.3725</c:v>
                </c:pt>
                <c:pt idx="238">
                  <c:v>295.44109999999893</c:v>
                </c:pt>
                <c:pt idx="239">
                  <c:v>284.30180000000001</c:v>
                </c:pt>
                <c:pt idx="240">
                  <c:v>273.9228</c:v>
                </c:pt>
                <c:pt idx="241">
                  <c:v>264.2393999999984</c:v>
                </c:pt>
                <c:pt idx="242">
                  <c:v>255.18700000000001</c:v>
                </c:pt>
                <c:pt idx="243">
                  <c:v>246.64749999999998</c:v>
                </c:pt>
                <c:pt idx="244">
                  <c:v>238.58950000000002</c:v>
                </c:pt>
                <c:pt idx="245">
                  <c:v>231.01479999999998</c:v>
                </c:pt>
                <c:pt idx="246">
                  <c:v>223.8820000000008</c:v>
                </c:pt>
                <c:pt idx="247">
                  <c:v>217.05620000000027</c:v>
                </c:pt>
                <c:pt idx="248">
                  <c:v>210.51459999999992</c:v>
                </c:pt>
                <c:pt idx="249">
                  <c:v>204.3048</c:v>
                </c:pt>
                <c:pt idx="250">
                  <c:v>198.38060000000004</c:v>
                </c:pt>
                <c:pt idx="251">
                  <c:v>192.68900000000002</c:v>
                </c:pt>
                <c:pt idx="252">
                  <c:v>187.161</c:v>
                </c:pt>
                <c:pt idx="253">
                  <c:v>181.79919999999998</c:v>
                </c:pt>
                <c:pt idx="254">
                  <c:v>176.59240000000065</c:v>
                </c:pt>
                <c:pt idx="255">
                  <c:v>171.58340000000001</c:v>
                </c:pt>
                <c:pt idx="256">
                  <c:v>166.70419999999999</c:v>
                </c:pt>
                <c:pt idx="257">
                  <c:v>161.95080000000004</c:v>
                </c:pt>
                <c:pt idx="258">
                  <c:v>157.304</c:v>
                </c:pt>
                <c:pt idx="259">
                  <c:v>152.79069999999999</c:v>
                </c:pt>
                <c:pt idx="260">
                  <c:v>148.40770000000001</c:v>
                </c:pt>
                <c:pt idx="261">
                  <c:v>144.12810000000007</c:v>
                </c:pt>
                <c:pt idx="262">
                  <c:v>139.95410000000001</c:v>
                </c:pt>
                <c:pt idx="263">
                  <c:v>135.88330000000047</c:v>
                </c:pt>
                <c:pt idx="264">
                  <c:v>131.98690000000047</c:v>
                </c:pt>
                <c:pt idx="265">
                  <c:v>128.23769999999999</c:v>
                </c:pt>
                <c:pt idx="266">
                  <c:v>124.64409999999999</c:v>
                </c:pt>
                <c:pt idx="267">
                  <c:v>121.21430000000002</c:v>
                </c:pt>
                <c:pt idx="268">
                  <c:v>117.98060000000002</c:v>
                </c:pt>
                <c:pt idx="269">
                  <c:v>114.89230000000001</c:v>
                </c:pt>
                <c:pt idx="270">
                  <c:v>111.99079999999999</c:v>
                </c:pt>
                <c:pt idx="271">
                  <c:v>109.279</c:v>
                </c:pt>
                <c:pt idx="272">
                  <c:v>106.801</c:v>
                </c:pt>
                <c:pt idx="273">
                  <c:v>104.50830000000001</c:v>
                </c:pt>
                <c:pt idx="274">
                  <c:v>102.4248</c:v>
                </c:pt>
                <c:pt idx="275">
                  <c:v>100.5127</c:v>
                </c:pt>
                <c:pt idx="276">
                  <c:v>98.833119999999994</c:v>
                </c:pt>
                <c:pt idx="277">
                  <c:v>97.359359999999981</c:v>
                </c:pt>
                <c:pt idx="278">
                  <c:v>96.067089999999993</c:v>
                </c:pt>
                <c:pt idx="279">
                  <c:v>94.908410000000003</c:v>
                </c:pt>
                <c:pt idx="280">
                  <c:v>93.882260000000002</c:v>
                </c:pt>
                <c:pt idx="281">
                  <c:v>92.974990000000005</c:v>
                </c:pt>
                <c:pt idx="282">
                  <c:v>92.194950000000006</c:v>
                </c:pt>
                <c:pt idx="283">
                  <c:v>91.538049999999998</c:v>
                </c:pt>
                <c:pt idx="284">
                  <c:v>90.987460000000027</c:v>
                </c:pt>
                <c:pt idx="285">
                  <c:v>90.531310000000005</c:v>
                </c:pt>
                <c:pt idx="286">
                  <c:v>90.139529999999993</c:v>
                </c:pt>
                <c:pt idx="287">
                  <c:v>89.810030000000012</c:v>
                </c:pt>
                <c:pt idx="288">
                  <c:v>89.530760000000001</c:v>
                </c:pt>
                <c:pt idx="289">
                  <c:v>89.303579999999982</c:v>
                </c:pt>
                <c:pt idx="290">
                  <c:v>89.121600000000001</c:v>
                </c:pt>
                <c:pt idx="291">
                  <c:v>88.982739999999978</c:v>
                </c:pt>
                <c:pt idx="292">
                  <c:v>88.878109999999978</c:v>
                </c:pt>
                <c:pt idx="293">
                  <c:v>88.784760000000006</c:v>
                </c:pt>
                <c:pt idx="294">
                  <c:v>88.699820000000003</c:v>
                </c:pt>
                <c:pt idx="295">
                  <c:v>88.620660000000001</c:v>
                </c:pt>
                <c:pt idx="296">
                  <c:v>88.547210000000419</c:v>
                </c:pt>
                <c:pt idx="297">
                  <c:v>88.476670000000013</c:v>
                </c:pt>
                <c:pt idx="298">
                  <c:v>88.426119999999997</c:v>
                </c:pt>
                <c:pt idx="299">
                  <c:v>88.398110000000003</c:v>
                </c:pt>
                <c:pt idx="300">
                  <c:v>88.370039999999989</c:v>
                </c:pt>
                <c:pt idx="301">
                  <c:v>88.342320000000001</c:v>
                </c:pt>
                <c:pt idx="302">
                  <c:v>88.324950000000001</c:v>
                </c:pt>
                <c:pt idx="303">
                  <c:v>88.313879999999983</c:v>
                </c:pt>
                <c:pt idx="304">
                  <c:v>88.300729999999987</c:v>
                </c:pt>
                <c:pt idx="305">
                  <c:v>88.292220000000327</c:v>
                </c:pt>
                <c:pt idx="306">
                  <c:v>88.284589999999994</c:v>
                </c:pt>
                <c:pt idx="307">
                  <c:v>88.281390000000002</c:v>
                </c:pt>
                <c:pt idx="308">
                  <c:v>88.27758</c:v>
                </c:pt>
                <c:pt idx="309">
                  <c:v>88.271940000000001</c:v>
                </c:pt>
                <c:pt idx="310">
                  <c:v>88.255660000000006</c:v>
                </c:pt>
                <c:pt idx="311">
                  <c:v>88.244510000000389</c:v>
                </c:pt>
                <c:pt idx="312">
                  <c:v>88.242379999999983</c:v>
                </c:pt>
                <c:pt idx="313">
                  <c:v>88.239140000000006</c:v>
                </c:pt>
                <c:pt idx="314">
                  <c:v>88.238100000000003</c:v>
                </c:pt>
                <c:pt idx="315">
                  <c:v>90.285719999999998</c:v>
                </c:pt>
                <c:pt idx="316">
                  <c:v>89.238100000000003</c:v>
                </c:pt>
                <c:pt idx="317">
                  <c:v>76.595240000000004</c:v>
                </c:pt>
                <c:pt idx="318">
                  <c:v>73.69047999999998</c:v>
                </c:pt>
                <c:pt idx="319">
                  <c:v>68.261910000000327</c:v>
                </c:pt>
                <c:pt idx="320">
                  <c:v>76.595240000000004</c:v>
                </c:pt>
                <c:pt idx="321">
                  <c:v>78.19047999999998</c:v>
                </c:pt>
                <c:pt idx="322">
                  <c:v>82.523809999999983</c:v>
                </c:pt>
                <c:pt idx="323">
                  <c:v>77.595240000000004</c:v>
                </c:pt>
                <c:pt idx="324">
                  <c:v>79.214290000000418</c:v>
                </c:pt>
                <c:pt idx="325">
                  <c:v>79.238100000000003</c:v>
                </c:pt>
                <c:pt idx="326">
                  <c:v>79</c:v>
                </c:pt>
                <c:pt idx="327">
                  <c:v>80.952379999999948</c:v>
                </c:pt>
                <c:pt idx="328">
                  <c:v>82.714290000000418</c:v>
                </c:pt>
                <c:pt idx="329">
                  <c:v>71.214290000000418</c:v>
                </c:pt>
                <c:pt idx="330">
                  <c:v>70.142859999999999</c:v>
                </c:pt>
                <c:pt idx="331">
                  <c:v>68.5</c:v>
                </c:pt>
                <c:pt idx="332">
                  <c:v>74.476190000000003</c:v>
                </c:pt>
                <c:pt idx="333">
                  <c:v>70.047620000000521</c:v>
                </c:pt>
                <c:pt idx="334">
                  <c:v>71.928569999999993</c:v>
                </c:pt>
                <c:pt idx="335">
                  <c:v>68.428569999999993</c:v>
                </c:pt>
                <c:pt idx="336">
                  <c:v>66.166669999999996</c:v>
                </c:pt>
                <c:pt idx="337">
                  <c:v>65.333329999999989</c:v>
                </c:pt>
                <c:pt idx="338">
                  <c:v>70.238100000000003</c:v>
                </c:pt>
                <c:pt idx="339">
                  <c:v>73.904759999999996</c:v>
                </c:pt>
                <c:pt idx="340">
                  <c:v>71.69047999999998</c:v>
                </c:pt>
                <c:pt idx="341">
                  <c:v>73.928569999999993</c:v>
                </c:pt>
                <c:pt idx="342">
                  <c:v>67.238100000000003</c:v>
                </c:pt>
                <c:pt idx="343">
                  <c:v>66.78570999999998</c:v>
                </c:pt>
                <c:pt idx="344">
                  <c:v>62.642860000000006</c:v>
                </c:pt>
                <c:pt idx="345">
                  <c:v>66.095240000000004</c:v>
                </c:pt>
                <c:pt idx="346">
                  <c:v>60.880949999999999</c:v>
                </c:pt>
                <c:pt idx="347">
                  <c:v>64.238100000000003</c:v>
                </c:pt>
                <c:pt idx="348">
                  <c:v>67.261899999999997</c:v>
                </c:pt>
                <c:pt idx="349">
                  <c:v>68.119050000000001</c:v>
                </c:pt>
                <c:pt idx="350">
                  <c:v>67.309520000000006</c:v>
                </c:pt>
                <c:pt idx="351">
                  <c:v>67.023809999999983</c:v>
                </c:pt>
                <c:pt idx="352">
                  <c:v>64.761899999999997</c:v>
                </c:pt>
                <c:pt idx="353">
                  <c:v>65.380949999999999</c:v>
                </c:pt>
                <c:pt idx="354">
                  <c:v>63.833330000000011</c:v>
                </c:pt>
                <c:pt idx="355">
                  <c:v>60.047619999999995</c:v>
                </c:pt>
                <c:pt idx="356">
                  <c:v>54.5</c:v>
                </c:pt>
                <c:pt idx="357">
                  <c:v>60.5</c:v>
                </c:pt>
                <c:pt idx="358">
                  <c:v>57.880949999999999</c:v>
                </c:pt>
                <c:pt idx="359">
                  <c:v>57.452380000000005</c:v>
                </c:pt>
                <c:pt idx="360">
                  <c:v>61.047619999999995</c:v>
                </c:pt>
                <c:pt idx="361">
                  <c:v>70.761899999999997</c:v>
                </c:pt>
                <c:pt idx="362">
                  <c:v>69.976190000000003</c:v>
                </c:pt>
                <c:pt idx="363">
                  <c:v>64.428569999999993</c:v>
                </c:pt>
                <c:pt idx="364">
                  <c:v>58.380949999999999</c:v>
                </c:pt>
                <c:pt idx="365">
                  <c:v>56.190480000000001</c:v>
                </c:pt>
                <c:pt idx="366">
                  <c:v>60.404759999999996</c:v>
                </c:pt>
                <c:pt idx="367">
                  <c:v>59.238100000000216</c:v>
                </c:pt>
                <c:pt idx="368">
                  <c:v>61.928570000000164</c:v>
                </c:pt>
                <c:pt idx="369">
                  <c:v>62.785710000000186</c:v>
                </c:pt>
                <c:pt idx="370">
                  <c:v>62.666670000000003</c:v>
                </c:pt>
                <c:pt idx="371">
                  <c:v>62.476190000000003</c:v>
                </c:pt>
                <c:pt idx="372">
                  <c:v>65.547620000000521</c:v>
                </c:pt>
                <c:pt idx="373">
                  <c:v>65.523809999999983</c:v>
                </c:pt>
                <c:pt idx="374">
                  <c:v>61.404759999999996</c:v>
                </c:pt>
                <c:pt idx="375">
                  <c:v>58.595240000000011</c:v>
                </c:pt>
                <c:pt idx="376">
                  <c:v>62.595240000000011</c:v>
                </c:pt>
                <c:pt idx="377">
                  <c:v>66.952379999999948</c:v>
                </c:pt>
                <c:pt idx="378">
                  <c:v>70.5</c:v>
                </c:pt>
                <c:pt idx="379">
                  <c:v>62.690480000000001</c:v>
                </c:pt>
                <c:pt idx="380">
                  <c:v>62.785710000000186</c:v>
                </c:pt>
                <c:pt idx="381">
                  <c:v>64.357140000000001</c:v>
                </c:pt>
                <c:pt idx="382">
                  <c:v>67.571429999999992</c:v>
                </c:pt>
                <c:pt idx="383">
                  <c:v>60.452380000000005</c:v>
                </c:pt>
                <c:pt idx="384">
                  <c:v>61.714289999999998</c:v>
                </c:pt>
                <c:pt idx="385">
                  <c:v>61.476190000000003</c:v>
                </c:pt>
                <c:pt idx="386">
                  <c:v>68.976190000000003</c:v>
                </c:pt>
                <c:pt idx="387">
                  <c:v>66.857140000000001</c:v>
                </c:pt>
                <c:pt idx="388">
                  <c:v>70</c:v>
                </c:pt>
                <c:pt idx="389">
                  <c:v>61.428570000000164</c:v>
                </c:pt>
                <c:pt idx="390">
                  <c:v>58.357139999999994</c:v>
                </c:pt>
                <c:pt idx="391">
                  <c:v>57.238100000000216</c:v>
                </c:pt>
                <c:pt idx="392">
                  <c:v>68.666669999999996</c:v>
                </c:pt>
                <c:pt idx="393">
                  <c:v>70.238100000000003</c:v>
                </c:pt>
                <c:pt idx="394">
                  <c:v>66.095240000000004</c:v>
                </c:pt>
                <c:pt idx="395">
                  <c:v>58.404759999999996</c:v>
                </c:pt>
                <c:pt idx="396">
                  <c:v>56.333330000000011</c:v>
                </c:pt>
                <c:pt idx="397">
                  <c:v>63.166670000000003</c:v>
                </c:pt>
                <c:pt idx="398">
                  <c:v>62.547619999999995</c:v>
                </c:pt>
                <c:pt idx="399">
                  <c:v>57.476190000000003</c:v>
                </c:pt>
                <c:pt idx="400">
                  <c:v>53.833330000000011</c:v>
                </c:pt>
              </c:numCache>
            </c:numRef>
          </c:yVal>
          <c:smooth val="1"/>
        </c:ser>
        <c:axId val="131515904"/>
        <c:axId val="131517824"/>
      </c:scatterChart>
      <c:valAx>
        <c:axId val="131515904"/>
        <c:scaling>
          <c:orientation val="maxMin"/>
          <c:max val="297.5"/>
          <c:min val="277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3265882737728408"/>
              <c:y val="0.62239947660284756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1517824"/>
        <c:crosses val="autoZero"/>
        <c:crossBetween val="midCat"/>
      </c:valAx>
      <c:valAx>
        <c:axId val="131517824"/>
        <c:scaling>
          <c:orientation val="minMax"/>
          <c:max val="4000"/>
          <c:min val="0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528674540682266"/>
              <c:y val="0.21479600694444487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1515904"/>
        <c:crosses val="autoZero"/>
        <c:crossBetween val="midCat"/>
        <c:dispUnits>
          <c:builtInUnit val="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a) Wide spectrum 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8755684904159498E-2"/>
          <c:y val="4.1607571207918116E-2"/>
        </c:manualLayout>
      </c:layout>
    </c:title>
    <c:plotArea>
      <c:layout>
        <c:manualLayout>
          <c:layoutTarget val="inner"/>
          <c:xMode val="edge"/>
          <c:yMode val="edge"/>
          <c:x val="4.5650481189851322E-2"/>
          <c:y val="2.2661403508772018E-2"/>
          <c:w val="0.83067912180586889"/>
          <c:h val="0.6237926900584827"/>
        </c:manualLayout>
      </c:layout>
      <c:scatterChart>
        <c:scatterStyle val="smoothMarker"/>
        <c:ser>
          <c:idx val="0"/>
          <c:order val="0"/>
          <c:tx>
            <c:strRef>
              <c:f>'GQD007 XPS '!$D$8</c:f>
              <c:strCache>
                <c:ptCount val="1"/>
                <c:pt idx="0">
                  <c:v>CPS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'GQD007 XPS '!$C$9:$C$1109</c:f>
              <c:numCache>
                <c:formatCode>0.00E+00</c:formatCode>
                <c:ptCount val="1101"/>
                <c:pt idx="0">
                  <c:v>1100</c:v>
                </c:pt>
                <c:pt idx="1">
                  <c:v>1099</c:v>
                </c:pt>
                <c:pt idx="2">
                  <c:v>1098</c:v>
                </c:pt>
                <c:pt idx="3">
                  <c:v>1097</c:v>
                </c:pt>
                <c:pt idx="4">
                  <c:v>1096</c:v>
                </c:pt>
                <c:pt idx="5">
                  <c:v>1095</c:v>
                </c:pt>
                <c:pt idx="6">
                  <c:v>1094</c:v>
                </c:pt>
                <c:pt idx="7">
                  <c:v>1093</c:v>
                </c:pt>
                <c:pt idx="8">
                  <c:v>1092</c:v>
                </c:pt>
                <c:pt idx="9">
                  <c:v>1091</c:v>
                </c:pt>
                <c:pt idx="10">
                  <c:v>1090</c:v>
                </c:pt>
                <c:pt idx="11">
                  <c:v>1089</c:v>
                </c:pt>
                <c:pt idx="12">
                  <c:v>1088</c:v>
                </c:pt>
                <c:pt idx="13">
                  <c:v>1087</c:v>
                </c:pt>
                <c:pt idx="14">
                  <c:v>1086</c:v>
                </c:pt>
                <c:pt idx="15">
                  <c:v>1085</c:v>
                </c:pt>
                <c:pt idx="16">
                  <c:v>1084</c:v>
                </c:pt>
                <c:pt idx="17">
                  <c:v>1083</c:v>
                </c:pt>
                <c:pt idx="18">
                  <c:v>1082</c:v>
                </c:pt>
                <c:pt idx="19">
                  <c:v>1081</c:v>
                </c:pt>
                <c:pt idx="20">
                  <c:v>1080</c:v>
                </c:pt>
                <c:pt idx="21">
                  <c:v>1079</c:v>
                </c:pt>
                <c:pt idx="22">
                  <c:v>1078</c:v>
                </c:pt>
                <c:pt idx="23">
                  <c:v>1077</c:v>
                </c:pt>
                <c:pt idx="24">
                  <c:v>1076</c:v>
                </c:pt>
                <c:pt idx="25">
                  <c:v>1075</c:v>
                </c:pt>
                <c:pt idx="26">
                  <c:v>1074</c:v>
                </c:pt>
                <c:pt idx="27">
                  <c:v>1073</c:v>
                </c:pt>
                <c:pt idx="28">
                  <c:v>1072</c:v>
                </c:pt>
                <c:pt idx="29">
                  <c:v>1071</c:v>
                </c:pt>
                <c:pt idx="30">
                  <c:v>1070</c:v>
                </c:pt>
                <c:pt idx="31">
                  <c:v>1069</c:v>
                </c:pt>
                <c:pt idx="32">
                  <c:v>1068</c:v>
                </c:pt>
                <c:pt idx="33">
                  <c:v>1067</c:v>
                </c:pt>
                <c:pt idx="34">
                  <c:v>1066</c:v>
                </c:pt>
                <c:pt idx="35">
                  <c:v>1065</c:v>
                </c:pt>
                <c:pt idx="36">
                  <c:v>1064</c:v>
                </c:pt>
                <c:pt idx="37">
                  <c:v>1063</c:v>
                </c:pt>
                <c:pt idx="38">
                  <c:v>1062</c:v>
                </c:pt>
                <c:pt idx="39">
                  <c:v>1061</c:v>
                </c:pt>
                <c:pt idx="40">
                  <c:v>1060</c:v>
                </c:pt>
                <c:pt idx="41">
                  <c:v>1059</c:v>
                </c:pt>
                <c:pt idx="42">
                  <c:v>1058</c:v>
                </c:pt>
                <c:pt idx="43">
                  <c:v>1057</c:v>
                </c:pt>
                <c:pt idx="44">
                  <c:v>1056</c:v>
                </c:pt>
                <c:pt idx="45">
                  <c:v>1055</c:v>
                </c:pt>
                <c:pt idx="46">
                  <c:v>1054</c:v>
                </c:pt>
                <c:pt idx="47">
                  <c:v>1053</c:v>
                </c:pt>
                <c:pt idx="48">
                  <c:v>1052</c:v>
                </c:pt>
                <c:pt idx="49">
                  <c:v>1051</c:v>
                </c:pt>
                <c:pt idx="50">
                  <c:v>1050</c:v>
                </c:pt>
                <c:pt idx="51">
                  <c:v>1049</c:v>
                </c:pt>
                <c:pt idx="52">
                  <c:v>1048</c:v>
                </c:pt>
                <c:pt idx="53">
                  <c:v>1047</c:v>
                </c:pt>
                <c:pt idx="54">
                  <c:v>1046</c:v>
                </c:pt>
                <c:pt idx="55">
                  <c:v>1045</c:v>
                </c:pt>
                <c:pt idx="56">
                  <c:v>1044</c:v>
                </c:pt>
                <c:pt idx="57">
                  <c:v>1043</c:v>
                </c:pt>
                <c:pt idx="58">
                  <c:v>1042</c:v>
                </c:pt>
                <c:pt idx="59">
                  <c:v>1041</c:v>
                </c:pt>
                <c:pt idx="60">
                  <c:v>1040</c:v>
                </c:pt>
                <c:pt idx="61">
                  <c:v>1039</c:v>
                </c:pt>
                <c:pt idx="62">
                  <c:v>1038</c:v>
                </c:pt>
                <c:pt idx="63">
                  <c:v>1037</c:v>
                </c:pt>
                <c:pt idx="64">
                  <c:v>1036</c:v>
                </c:pt>
                <c:pt idx="65">
                  <c:v>1035</c:v>
                </c:pt>
                <c:pt idx="66">
                  <c:v>1034</c:v>
                </c:pt>
                <c:pt idx="67">
                  <c:v>1033</c:v>
                </c:pt>
                <c:pt idx="68">
                  <c:v>1032</c:v>
                </c:pt>
                <c:pt idx="69">
                  <c:v>1031</c:v>
                </c:pt>
                <c:pt idx="70">
                  <c:v>1030</c:v>
                </c:pt>
                <c:pt idx="71">
                  <c:v>1029</c:v>
                </c:pt>
                <c:pt idx="72">
                  <c:v>1028</c:v>
                </c:pt>
                <c:pt idx="73">
                  <c:v>1027</c:v>
                </c:pt>
                <c:pt idx="74">
                  <c:v>1026</c:v>
                </c:pt>
                <c:pt idx="75">
                  <c:v>1025</c:v>
                </c:pt>
                <c:pt idx="76">
                  <c:v>1024</c:v>
                </c:pt>
                <c:pt idx="77">
                  <c:v>1023</c:v>
                </c:pt>
                <c:pt idx="78">
                  <c:v>1022</c:v>
                </c:pt>
                <c:pt idx="79">
                  <c:v>1021</c:v>
                </c:pt>
                <c:pt idx="80">
                  <c:v>1020</c:v>
                </c:pt>
                <c:pt idx="81">
                  <c:v>1019</c:v>
                </c:pt>
                <c:pt idx="82">
                  <c:v>1018</c:v>
                </c:pt>
                <c:pt idx="83">
                  <c:v>1017</c:v>
                </c:pt>
                <c:pt idx="84">
                  <c:v>1016</c:v>
                </c:pt>
                <c:pt idx="85">
                  <c:v>1015</c:v>
                </c:pt>
                <c:pt idx="86">
                  <c:v>1014</c:v>
                </c:pt>
                <c:pt idx="87">
                  <c:v>1013</c:v>
                </c:pt>
                <c:pt idx="88">
                  <c:v>1012</c:v>
                </c:pt>
                <c:pt idx="89">
                  <c:v>1011</c:v>
                </c:pt>
                <c:pt idx="90">
                  <c:v>1010</c:v>
                </c:pt>
                <c:pt idx="91">
                  <c:v>1009</c:v>
                </c:pt>
                <c:pt idx="92">
                  <c:v>1008</c:v>
                </c:pt>
                <c:pt idx="93">
                  <c:v>1007</c:v>
                </c:pt>
                <c:pt idx="94">
                  <c:v>1006</c:v>
                </c:pt>
                <c:pt idx="95">
                  <c:v>1005</c:v>
                </c:pt>
                <c:pt idx="96">
                  <c:v>1004</c:v>
                </c:pt>
                <c:pt idx="97">
                  <c:v>1003</c:v>
                </c:pt>
                <c:pt idx="98">
                  <c:v>1002</c:v>
                </c:pt>
                <c:pt idx="99">
                  <c:v>1001</c:v>
                </c:pt>
                <c:pt idx="100">
                  <c:v>1000</c:v>
                </c:pt>
                <c:pt idx="101">
                  <c:v>999</c:v>
                </c:pt>
                <c:pt idx="102">
                  <c:v>998</c:v>
                </c:pt>
                <c:pt idx="103">
                  <c:v>997</c:v>
                </c:pt>
                <c:pt idx="104">
                  <c:v>996</c:v>
                </c:pt>
                <c:pt idx="105">
                  <c:v>995</c:v>
                </c:pt>
                <c:pt idx="106">
                  <c:v>994</c:v>
                </c:pt>
                <c:pt idx="107">
                  <c:v>993</c:v>
                </c:pt>
                <c:pt idx="108">
                  <c:v>992</c:v>
                </c:pt>
                <c:pt idx="109">
                  <c:v>991</c:v>
                </c:pt>
                <c:pt idx="110">
                  <c:v>990</c:v>
                </c:pt>
                <c:pt idx="111">
                  <c:v>989</c:v>
                </c:pt>
                <c:pt idx="112">
                  <c:v>988</c:v>
                </c:pt>
                <c:pt idx="113">
                  <c:v>987</c:v>
                </c:pt>
                <c:pt idx="114">
                  <c:v>986</c:v>
                </c:pt>
                <c:pt idx="115">
                  <c:v>985</c:v>
                </c:pt>
                <c:pt idx="116">
                  <c:v>984</c:v>
                </c:pt>
                <c:pt idx="117">
                  <c:v>983</c:v>
                </c:pt>
                <c:pt idx="118">
                  <c:v>982</c:v>
                </c:pt>
                <c:pt idx="119">
                  <c:v>981</c:v>
                </c:pt>
                <c:pt idx="120">
                  <c:v>980</c:v>
                </c:pt>
                <c:pt idx="121">
                  <c:v>979</c:v>
                </c:pt>
                <c:pt idx="122">
                  <c:v>978</c:v>
                </c:pt>
                <c:pt idx="123">
                  <c:v>977</c:v>
                </c:pt>
                <c:pt idx="124">
                  <c:v>976</c:v>
                </c:pt>
                <c:pt idx="125">
                  <c:v>975</c:v>
                </c:pt>
                <c:pt idx="126">
                  <c:v>974</c:v>
                </c:pt>
                <c:pt idx="127">
                  <c:v>973</c:v>
                </c:pt>
                <c:pt idx="128">
                  <c:v>972</c:v>
                </c:pt>
                <c:pt idx="129">
                  <c:v>971</c:v>
                </c:pt>
                <c:pt idx="130">
                  <c:v>970</c:v>
                </c:pt>
                <c:pt idx="131">
                  <c:v>969</c:v>
                </c:pt>
                <c:pt idx="132">
                  <c:v>968</c:v>
                </c:pt>
                <c:pt idx="133">
                  <c:v>967</c:v>
                </c:pt>
                <c:pt idx="134">
                  <c:v>966</c:v>
                </c:pt>
                <c:pt idx="135">
                  <c:v>965</c:v>
                </c:pt>
                <c:pt idx="136">
                  <c:v>964</c:v>
                </c:pt>
                <c:pt idx="137">
                  <c:v>963</c:v>
                </c:pt>
                <c:pt idx="138">
                  <c:v>962</c:v>
                </c:pt>
                <c:pt idx="139">
                  <c:v>961</c:v>
                </c:pt>
                <c:pt idx="140">
                  <c:v>960</c:v>
                </c:pt>
                <c:pt idx="141">
                  <c:v>959</c:v>
                </c:pt>
                <c:pt idx="142">
                  <c:v>958</c:v>
                </c:pt>
                <c:pt idx="143">
                  <c:v>957</c:v>
                </c:pt>
                <c:pt idx="144">
                  <c:v>956</c:v>
                </c:pt>
                <c:pt idx="145">
                  <c:v>955</c:v>
                </c:pt>
                <c:pt idx="146">
                  <c:v>954</c:v>
                </c:pt>
                <c:pt idx="147">
                  <c:v>953</c:v>
                </c:pt>
                <c:pt idx="148">
                  <c:v>952</c:v>
                </c:pt>
                <c:pt idx="149">
                  <c:v>951</c:v>
                </c:pt>
                <c:pt idx="150">
                  <c:v>950</c:v>
                </c:pt>
                <c:pt idx="151">
                  <c:v>949</c:v>
                </c:pt>
                <c:pt idx="152">
                  <c:v>948</c:v>
                </c:pt>
                <c:pt idx="153">
                  <c:v>947</c:v>
                </c:pt>
                <c:pt idx="154">
                  <c:v>946</c:v>
                </c:pt>
                <c:pt idx="155">
                  <c:v>945</c:v>
                </c:pt>
                <c:pt idx="156">
                  <c:v>944</c:v>
                </c:pt>
                <c:pt idx="157">
                  <c:v>943</c:v>
                </c:pt>
                <c:pt idx="158">
                  <c:v>942</c:v>
                </c:pt>
                <c:pt idx="159">
                  <c:v>941</c:v>
                </c:pt>
                <c:pt idx="160">
                  <c:v>940</c:v>
                </c:pt>
                <c:pt idx="161">
                  <c:v>939</c:v>
                </c:pt>
                <c:pt idx="162">
                  <c:v>938</c:v>
                </c:pt>
                <c:pt idx="163">
                  <c:v>937</c:v>
                </c:pt>
                <c:pt idx="164">
                  <c:v>936</c:v>
                </c:pt>
                <c:pt idx="165">
                  <c:v>935</c:v>
                </c:pt>
                <c:pt idx="166">
                  <c:v>934</c:v>
                </c:pt>
                <c:pt idx="167">
                  <c:v>933</c:v>
                </c:pt>
                <c:pt idx="168">
                  <c:v>932</c:v>
                </c:pt>
                <c:pt idx="169">
                  <c:v>931</c:v>
                </c:pt>
                <c:pt idx="170">
                  <c:v>930</c:v>
                </c:pt>
                <c:pt idx="171">
                  <c:v>929</c:v>
                </c:pt>
                <c:pt idx="172">
                  <c:v>928</c:v>
                </c:pt>
                <c:pt idx="173">
                  <c:v>927</c:v>
                </c:pt>
                <c:pt idx="174">
                  <c:v>926</c:v>
                </c:pt>
                <c:pt idx="175">
                  <c:v>925</c:v>
                </c:pt>
                <c:pt idx="176">
                  <c:v>924</c:v>
                </c:pt>
                <c:pt idx="177">
                  <c:v>923</c:v>
                </c:pt>
                <c:pt idx="178">
                  <c:v>922</c:v>
                </c:pt>
                <c:pt idx="179">
                  <c:v>921</c:v>
                </c:pt>
                <c:pt idx="180">
                  <c:v>920</c:v>
                </c:pt>
                <c:pt idx="181">
                  <c:v>919</c:v>
                </c:pt>
                <c:pt idx="182">
                  <c:v>918</c:v>
                </c:pt>
                <c:pt idx="183">
                  <c:v>917</c:v>
                </c:pt>
                <c:pt idx="184">
                  <c:v>916</c:v>
                </c:pt>
                <c:pt idx="185">
                  <c:v>915</c:v>
                </c:pt>
                <c:pt idx="186">
                  <c:v>914</c:v>
                </c:pt>
                <c:pt idx="187">
                  <c:v>913</c:v>
                </c:pt>
                <c:pt idx="188">
                  <c:v>912</c:v>
                </c:pt>
                <c:pt idx="189">
                  <c:v>911</c:v>
                </c:pt>
                <c:pt idx="190">
                  <c:v>910</c:v>
                </c:pt>
                <c:pt idx="191">
                  <c:v>909</c:v>
                </c:pt>
                <c:pt idx="192">
                  <c:v>908</c:v>
                </c:pt>
                <c:pt idx="193">
                  <c:v>907</c:v>
                </c:pt>
                <c:pt idx="194">
                  <c:v>906</c:v>
                </c:pt>
                <c:pt idx="195">
                  <c:v>905</c:v>
                </c:pt>
                <c:pt idx="196">
                  <c:v>904</c:v>
                </c:pt>
                <c:pt idx="197">
                  <c:v>903</c:v>
                </c:pt>
                <c:pt idx="198">
                  <c:v>902</c:v>
                </c:pt>
                <c:pt idx="199">
                  <c:v>901</c:v>
                </c:pt>
                <c:pt idx="200">
                  <c:v>900</c:v>
                </c:pt>
                <c:pt idx="201">
                  <c:v>899</c:v>
                </c:pt>
                <c:pt idx="202">
                  <c:v>898</c:v>
                </c:pt>
                <c:pt idx="203">
                  <c:v>897</c:v>
                </c:pt>
                <c:pt idx="204">
                  <c:v>896</c:v>
                </c:pt>
                <c:pt idx="205">
                  <c:v>895</c:v>
                </c:pt>
                <c:pt idx="206">
                  <c:v>894</c:v>
                </c:pt>
                <c:pt idx="207">
                  <c:v>893</c:v>
                </c:pt>
                <c:pt idx="208">
                  <c:v>892</c:v>
                </c:pt>
                <c:pt idx="209">
                  <c:v>891</c:v>
                </c:pt>
                <c:pt idx="210">
                  <c:v>890</c:v>
                </c:pt>
                <c:pt idx="211">
                  <c:v>889</c:v>
                </c:pt>
                <c:pt idx="212">
                  <c:v>888</c:v>
                </c:pt>
                <c:pt idx="213">
                  <c:v>887</c:v>
                </c:pt>
                <c:pt idx="214">
                  <c:v>886</c:v>
                </c:pt>
                <c:pt idx="215">
                  <c:v>885</c:v>
                </c:pt>
                <c:pt idx="216">
                  <c:v>884</c:v>
                </c:pt>
                <c:pt idx="217">
                  <c:v>883</c:v>
                </c:pt>
                <c:pt idx="218">
                  <c:v>882</c:v>
                </c:pt>
                <c:pt idx="219">
                  <c:v>881</c:v>
                </c:pt>
                <c:pt idx="220">
                  <c:v>880</c:v>
                </c:pt>
                <c:pt idx="221">
                  <c:v>879</c:v>
                </c:pt>
                <c:pt idx="222">
                  <c:v>878</c:v>
                </c:pt>
                <c:pt idx="223">
                  <c:v>877</c:v>
                </c:pt>
                <c:pt idx="224">
                  <c:v>876</c:v>
                </c:pt>
                <c:pt idx="225">
                  <c:v>875</c:v>
                </c:pt>
                <c:pt idx="226">
                  <c:v>874</c:v>
                </c:pt>
                <c:pt idx="227">
                  <c:v>873</c:v>
                </c:pt>
                <c:pt idx="228">
                  <c:v>872</c:v>
                </c:pt>
                <c:pt idx="229">
                  <c:v>871</c:v>
                </c:pt>
                <c:pt idx="230">
                  <c:v>870</c:v>
                </c:pt>
                <c:pt idx="231">
                  <c:v>869</c:v>
                </c:pt>
                <c:pt idx="232">
                  <c:v>868</c:v>
                </c:pt>
                <c:pt idx="233">
                  <c:v>867</c:v>
                </c:pt>
                <c:pt idx="234">
                  <c:v>866</c:v>
                </c:pt>
                <c:pt idx="235">
                  <c:v>865</c:v>
                </c:pt>
                <c:pt idx="236">
                  <c:v>864</c:v>
                </c:pt>
                <c:pt idx="237">
                  <c:v>863</c:v>
                </c:pt>
                <c:pt idx="238">
                  <c:v>862</c:v>
                </c:pt>
                <c:pt idx="239">
                  <c:v>861</c:v>
                </c:pt>
                <c:pt idx="240">
                  <c:v>860</c:v>
                </c:pt>
                <c:pt idx="241">
                  <c:v>859</c:v>
                </c:pt>
                <c:pt idx="242">
                  <c:v>858</c:v>
                </c:pt>
                <c:pt idx="243">
                  <c:v>857</c:v>
                </c:pt>
                <c:pt idx="244">
                  <c:v>856</c:v>
                </c:pt>
                <c:pt idx="245">
                  <c:v>855</c:v>
                </c:pt>
                <c:pt idx="246">
                  <c:v>854</c:v>
                </c:pt>
                <c:pt idx="247">
                  <c:v>853</c:v>
                </c:pt>
                <c:pt idx="248">
                  <c:v>852</c:v>
                </c:pt>
                <c:pt idx="249">
                  <c:v>851</c:v>
                </c:pt>
                <c:pt idx="250">
                  <c:v>850</c:v>
                </c:pt>
                <c:pt idx="251">
                  <c:v>849</c:v>
                </c:pt>
                <c:pt idx="252">
                  <c:v>848</c:v>
                </c:pt>
                <c:pt idx="253">
                  <c:v>847</c:v>
                </c:pt>
                <c:pt idx="254">
                  <c:v>846</c:v>
                </c:pt>
                <c:pt idx="255">
                  <c:v>845</c:v>
                </c:pt>
                <c:pt idx="256">
                  <c:v>844</c:v>
                </c:pt>
                <c:pt idx="257">
                  <c:v>843</c:v>
                </c:pt>
                <c:pt idx="258">
                  <c:v>842</c:v>
                </c:pt>
                <c:pt idx="259">
                  <c:v>841</c:v>
                </c:pt>
                <c:pt idx="260">
                  <c:v>840</c:v>
                </c:pt>
                <c:pt idx="261">
                  <c:v>839</c:v>
                </c:pt>
                <c:pt idx="262">
                  <c:v>838</c:v>
                </c:pt>
                <c:pt idx="263">
                  <c:v>837</c:v>
                </c:pt>
                <c:pt idx="264">
                  <c:v>836</c:v>
                </c:pt>
                <c:pt idx="265">
                  <c:v>835</c:v>
                </c:pt>
                <c:pt idx="266">
                  <c:v>834</c:v>
                </c:pt>
                <c:pt idx="267">
                  <c:v>833</c:v>
                </c:pt>
                <c:pt idx="268">
                  <c:v>832</c:v>
                </c:pt>
                <c:pt idx="269">
                  <c:v>831</c:v>
                </c:pt>
                <c:pt idx="270">
                  <c:v>830</c:v>
                </c:pt>
                <c:pt idx="271">
                  <c:v>829</c:v>
                </c:pt>
                <c:pt idx="272">
                  <c:v>828</c:v>
                </c:pt>
                <c:pt idx="273">
                  <c:v>827</c:v>
                </c:pt>
                <c:pt idx="274">
                  <c:v>826</c:v>
                </c:pt>
                <c:pt idx="275">
                  <c:v>825</c:v>
                </c:pt>
                <c:pt idx="276">
                  <c:v>824</c:v>
                </c:pt>
                <c:pt idx="277">
                  <c:v>823</c:v>
                </c:pt>
                <c:pt idx="278">
                  <c:v>822</c:v>
                </c:pt>
                <c:pt idx="279">
                  <c:v>821</c:v>
                </c:pt>
                <c:pt idx="280">
                  <c:v>820</c:v>
                </c:pt>
                <c:pt idx="281">
                  <c:v>819</c:v>
                </c:pt>
                <c:pt idx="282">
                  <c:v>818</c:v>
                </c:pt>
                <c:pt idx="283">
                  <c:v>817</c:v>
                </c:pt>
                <c:pt idx="284">
                  <c:v>816</c:v>
                </c:pt>
                <c:pt idx="285">
                  <c:v>815</c:v>
                </c:pt>
                <c:pt idx="286">
                  <c:v>814</c:v>
                </c:pt>
                <c:pt idx="287">
                  <c:v>813</c:v>
                </c:pt>
                <c:pt idx="288">
                  <c:v>812</c:v>
                </c:pt>
                <c:pt idx="289">
                  <c:v>811</c:v>
                </c:pt>
                <c:pt idx="290">
                  <c:v>810</c:v>
                </c:pt>
                <c:pt idx="291">
                  <c:v>809</c:v>
                </c:pt>
                <c:pt idx="292">
                  <c:v>808</c:v>
                </c:pt>
                <c:pt idx="293">
                  <c:v>807</c:v>
                </c:pt>
                <c:pt idx="294">
                  <c:v>806</c:v>
                </c:pt>
                <c:pt idx="295">
                  <c:v>805</c:v>
                </c:pt>
                <c:pt idx="296">
                  <c:v>804</c:v>
                </c:pt>
                <c:pt idx="297">
                  <c:v>803</c:v>
                </c:pt>
                <c:pt idx="298">
                  <c:v>802</c:v>
                </c:pt>
                <c:pt idx="299">
                  <c:v>801</c:v>
                </c:pt>
                <c:pt idx="300">
                  <c:v>800</c:v>
                </c:pt>
                <c:pt idx="301">
                  <c:v>799</c:v>
                </c:pt>
                <c:pt idx="302">
                  <c:v>798</c:v>
                </c:pt>
                <c:pt idx="303">
                  <c:v>797</c:v>
                </c:pt>
                <c:pt idx="304">
                  <c:v>796</c:v>
                </c:pt>
                <c:pt idx="305">
                  <c:v>795</c:v>
                </c:pt>
                <c:pt idx="306">
                  <c:v>794</c:v>
                </c:pt>
                <c:pt idx="307">
                  <c:v>793</c:v>
                </c:pt>
                <c:pt idx="308">
                  <c:v>792</c:v>
                </c:pt>
                <c:pt idx="309">
                  <c:v>791</c:v>
                </c:pt>
                <c:pt idx="310">
                  <c:v>790</c:v>
                </c:pt>
                <c:pt idx="311">
                  <c:v>789</c:v>
                </c:pt>
                <c:pt idx="312">
                  <c:v>788</c:v>
                </c:pt>
                <c:pt idx="313">
                  <c:v>787</c:v>
                </c:pt>
                <c:pt idx="314">
                  <c:v>786</c:v>
                </c:pt>
                <c:pt idx="315">
                  <c:v>785</c:v>
                </c:pt>
                <c:pt idx="316">
                  <c:v>784</c:v>
                </c:pt>
                <c:pt idx="317">
                  <c:v>783</c:v>
                </c:pt>
                <c:pt idx="318">
                  <c:v>782</c:v>
                </c:pt>
                <c:pt idx="319">
                  <c:v>781</c:v>
                </c:pt>
                <c:pt idx="320">
                  <c:v>780</c:v>
                </c:pt>
                <c:pt idx="321">
                  <c:v>779</c:v>
                </c:pt>
                <c:pt idx="322">
                  <c:v>778</c:v>
                </c:pt>
                <c:pt idx="323">
                  <c:v>777</c:v>
                </c:pt>
                <c:pt idx="324">
                  <c:v>776</c:v>
                </c:pt>
                <c:pt idx="325">
                  <c:v>775</c:v>
                </c:pt>
                <c:pt idx="326">
                  <c:v>774</c:v>
                </c:pt>
                <c:pt idx="327">
                  <c:v>773</c:v>
                </c:pt>
                <c:pt idx="328">
                  <c:v>772</c:v>
                </c:pt>
                <c:pt idx="329">
                  <c:v>771</c:v>
                </c:pt>
                <c:pt idx="330">
                  <c:v>770</c:v>
                </c:pt>
                <c:pt idx="331">
                  <c:v>769</c:v>
                </c:pt>
                <c:pt idx="332">
                  <c:v>768</c:v>
                </c:pt>
                <c:pt idx="333">
                  <c:v>767</c:v>
                </c:pt>
                <c:pt idx="334">
                  <c:v>766</c:v>
                </c:pt>
                <c:pt idx="335">
                  <c:v>765</c:v>
                </c:pt>
                <c:pt idx="336">
                  <c:v>764</c:v>
                </c:pt>
                <c:pt idx="337">
                  <c:v>763</c:v>
                </c:pt>
                <c:pt idx="338">
                  <c:v>762</c:v>
                </c:pt>
                <c:pt idx="339">
                  <c:v>761</c:v>
                </c:pt>
                <c:pt idx="340">
                  <c:v>760</c:v>
                </c:pt>
                <c:pt idx="341">
                  <c:v>759</c:v>
                </c:pt>
                <c:pt idx="342">
                  <c:v>758</c:v>
                </c:pt>
                <c:pt idx="343">
                  <c:v>757</c:v>
                </c:pt>
                <c:pt idx="344">
                  <c:v>756</c:v>
                </c:pt>
                <c:pt idx="345">
                  <c:v>755</c:v>
                </c:pt>
                <c:pt idx="346">
                  <c:v>754</c:v>
                </c:pt>
                <c:pt idx="347">
                  <c:v>753</c:v>
                </c:pt>
                <c:pt idx="348">
                  <c:v>752</c:v>
                </c:pt>
                <c:pt idx="349">
                  <c:v>751</c:v>
                </c:pt>
                <c:pt idx="350">
                  <c:v>750</c:v>
                </c:pt>
                <c:pt idx="351">
                  <c:v>749</c:v>
                </c:pt>
                <c:pt idx="352">
                  <c:v>748</c:v>
                </c:pt>
                <c:pt idx="353">
                  <c:v>747</c:v>
                </c:pt>
                <c:pt idx="354">
                  <c:v>746</c:v>
                </c:pt>
                <c:pt idx="355">
                  <c:v>745</c:v>
                </c:pt>
                <c:pt idx="356">
                  <c:v>744</c:v>
                </c:pt>
                <c:pt idx="357">
                  <c:v>743</c:v>
                </c:pt>
                <c:pt idx="358">
                  <c:v>742</c:v>
                </c:pt>
                <c:pt idx="359">
                  <c:v>741</c:v>
                </c:pt>
                <c:pt idx="360">
                  <c:v>740</c:v>
                </c:pt>
                <c:pt idx="361">
                  <c:v>739</c:v>
                </c:pt>
                <c:pt idx="362">
                  <c:v>738</c:v>
                </c:pt>
                <c:pt idx="363">
                  <c:v>737</c:v>
                </c:pt>
                <c:pt idx="364">
                  <c:v>736</c:v>
                </c:pt>
                <c:pt idx="365">
                  <c:v>735</c:v>
                </c:pt>
                <c:pt idx="366">
                  <c:v>734</c:v>
                </c:pt>
                <c:pt idx="367">
                  <c:v>733</c:v>
                </c:pt>
                <c:pt idx="368">
                  <c:v>732</c:v>
                </c:pt>
                <c:pt idx="369">
                  <c:v>731</c:v>
                </c:pt>
                <c:pt idx="370">
                  <c:v>730</c:v>
                </c:pt>
                <c:pt idx="371">
                  <c:v>729</c:v>
                </c:pt>
                <c:pt idx="372">
                  <c:v>728</c:v>
                </c:pt>
                <c:pt idx="373">
                  <c:v>727</c:v>
                </c:pt>
                <c:pt idx="374">
                  <c:v>726</c:v>
                </c:pt>
                <c:pt idx="375">
                  <c:v>725</c:v>
                </c:pt>
                <c:pt idx="376">
                  <c:v>724</c:v>
                </c:pt>
                <c:pt idx="377">
                  <c:v>723</c:v>
                </c:pt>
                <c:pt idx="378">
                  <c:v>722</c:v>
                </c:pt>
                <c:pt idx="379">
                  <c:v>721</c:v>
                </c:pt>
                <c:pt idx="380">
                  <c:v>720</c:v>
                </c:pt>
                <c:pt idx="381">
                  <c:v>719</c:v>
                </c:pt>
                <c:pt idx="382">
                  <c:v>718</c:v>
                </c:pt>
                <c:pt idx="383">
                  <c:v>717</c:v>
                </c:pt>
                <c:pt idx="384">
                  <c:v>716</c:v>
                </c:pt>
                <c:pt idx="385">
                  <c:v>715</c:v>
                </c:pt>
                <c:pt idx="386">
                  <c:v>714</c:v>
                </c:pt>
                <c:pt idx="387">
                  <c:v>713</c:v>
                </c:pt>
                <c:pt idx="388">
                  <c:v>712</c:v>
                </c:pt>
                <c:pt idx="389">
                  <c:v>711</c:v>
                </c:pt>
                <c:pt idx="390">
                  <c:v>710</c:v>
                </c:pt>
                <c:pt idx="391">
                  <c:v>709</c:v>
                </c:pt>
                <c:pt idx="392">
                  <c:v>708</c:v>
                </c:pt>
                <c:pt idx="393">
                  <c:v>707</c:v>
                </c:pt>
                <c:pt idx="394">
                  <c:v>706</c:v>
                </c:pt>
                <c:pt idx="395">
                  <c:v>705</c:v>
                </c:pt>
                <c:pt idx="396">
                  <c:v>704</c:v>
                </c:pt>
                <c:pt idx="397">
                  <c:v>703</c:v>
                </c:pt>
                <c:pt idx="398">
                  <c:v>702</c:v>
                </c:pt>
                <c:pt idx="399">
                  <c:v>701</c:v>
                </c:pt>
                <c:pt idx="400">
                  <c:v>700</c:v>
                </c:pt>
                <c:pt idx="401">
                  <c:v>699</c:v>
                </c:pt>
                <c:pt idx="402">
                  <c:v>698</c:v>
                </c:pt>
                <c:pt idx="403">
                  <c:v>697</c:v>
                </c:pt>
                <c:pt idx="404">
                  <c:v>696</c:v>
                </c:pt>
                <c:pt idx="405">
                  <c:v>695</c:v>
                </c:pt>
                <c:pt idx="406">
                  <c:v>694</c:v>
                </c:pt>
                <c:pt idx="407">
                  <c:v>693</c:v>
                </c:pt>
                <c:pt idx="408">
                  <c:v>692</c:v>
                </c:pt>
                <c:pt idx="409">
                  <c:v>691</c:v>
                </c:pt>
                <c:pt idx="410">
                  <c:v>690</c:v>
                </c:pt>
                <c:pt idx="411">
                  <c:v>689</c:v>
                </c:pt>
                <c:pt idx="412">
                  <c:v>688</c:v>
                </c:pt>
                <c:pt idx="413">
                  <c:v>687</c:v>
                </c:pt>
                <c:pt idx="414">
                  <c:v>686</c:v>
                </c:pt>
                <c:pt idx="415">
                  <c:v>685</c:v>
                </c:pt>
                <c:pt idx="416">
                  <c:v>684</c:v>
                </c:pt>
                <c:pt idx="417">
                  <c:v>683</c:v>
                </c:pt>
                <c:pt idx="418">
                  <c:v>682</c:v>
                </c:pt>
                <c:pt idx="419">
                  <c:v>681</c:v>
                </c:pt>
                <c:pt idx="420">
                  <c:v>680</c:v>
                </c:pt>
                <c:pt idx="421">
                  <c:v>679</c:v>
                </c:pt>
                <c:pt idx="422">
                  <c:v>678</c:v>
                </c:pt>
                <c:pt idx="423">
                  <c:v>677</c:v>
                </c:pt>
                <c:pt idx="424">
                  <c:v>676</c:v>
                </c:pt>
                <c:pt idx="425">
                  <c:v>675</c:v>
                </c:pt>
                <c:pt idx="426">
                  <c:v>674</c:v>
                </c:pt>
                <c:pt idx="427">
                  <c:v>673</c:v>
                </c:pt>
                <c:pt idx="428">
                  <c:v>672</c:v>
                </c:pt>
                <c:pt idx="429">
                  <c:v>671</c:v>
                </c:pt>
                <c:pt idx="430">
                  <c:v>670</c:v>
                </c:pt>
                <c:pt idx="431">
                  <c:v>669</c:v>
                </c:pt>
                <c:pt idx="432">
                  <c:v>668</c:v>
                </c:pt>
                <c:pt idx="433">
                  <c:v>667</c:v>
                </c:pt>
                <c:pt idx="434">
                  <c:v>666</c:v>
                </c:pt>
                <c:pt idx="435">
                  <c:v>665</c:v>
                </c:pt>
                <c:pt idx="436">
                  <c:v>664</c:v>
                </c:pt>
                <c:pt idx="437">
                  <c:v>663</c:v>
                </c:pt>
                <c:pt idx="438">
                  <c:v>662</c:v>
                </c:pt>
                <c:pt idx="439">
                  <c:v>661</c:v>
                </c:pt>
                <c:pt idx="440">
                  <c:v>660</c:v>
                </c:pt>
                <c:pt idx="441">
                  <c:v>659</c:v>
                </c:pt>
                <c:pt idx="442">
                  <c:v>658</c:v>
                </c:pt>
                <c:pt idx="443">
                  <c:v>657</c:v>
                </c:pt>
                <c:pt idx="444">
                  <c:v>656</c:v>
                </c:pt>
                <c:pt idx="445">
                  <c:v>655</c:v>
                </c:pt>
                <c:pt idx="446">
                  <c:v>654</c:v>
                </c:pt>
                <c:pt idx="447">
                  <c:v>653</c:v>
                </c:pt>
                <c:pt idx="448">
                  <c:v>652</c:v>
                </c:pt>
                <c:pt idx="449">
                  <c:v>651</c:v>
                </c:pt>
                <c:pt idx="450">
                  <c:v>650</c:v>
                </c:pt>
                <c:pt idx="451">
                  <c:v>649</c:v>
                </c:pt>
                <c:pt idx="452">
                  <c:v>648</c:v>
                </c:pt>
                <c:pt idx="453">
                  <c:v>647</c:v>
                </c:pt>
                <c:pt idx="454">
                  <c:v>646</c:v>
                </c:pt>
                <c:pt idx="455">
                  <c:v>645</c:v>
                </c:pt>
                <c:pt idx="456">
                  <c:v>644</c:v>
                </c:pt>
                <c:pt idx="457">
                  <c:v>643</c:v>
                </c:pt>
                <c:pt idx="458">
                  <c:v>642</c:v>
                </c:pt>
                <c:pt idx="459">
                  <c:v>641</c:v>
                </c:pt>
                <c:pt idx="460">
                  <c:v>640</c:v>
                </c:pt>
                <c:pt idx="461">
                  <c:v>639</c:v>
                </c:pt>
                <c:pt idx="462">
                  <c:v>638</c:v>
                </c:pt>
                <c:pt idx="463">
                  <c:v>637</c:v>
                </c:pt>
                <c:pt idx="464">
                  <c:v>636</c:v>
                </c:pt>
                <c:pt idx="465">
                  <c:v>635</c:v>
                </c:pt>
                <c:pt idx="466">
                  <c:v>634</c:v>
                </c:pt>
                <c:pt idx="467">
                  <c:v>633</c:v>
                </c:pt>
                <c:pt idx="468">
                  <c:v>632</c:v>
                </c:pt>
                <c:pt idx="469">
                  <c:v>631</c:v>
                </c:pt>
                <c:pt idx="470">
                  <c:v>630</c:v>
                </c:pt>
                <c:pt idx="471">
                  <c:v>629</c:v>
                </c:pt>
                <c:pt idx="472">
                  <c:v>628</c:v>
                </c:pt>
                <c:pt idx="473">
                  <c:v>627</c:v>
                </c:pt>
                <c:pt idx="474">
                  <c:v>626</c:v>
                </c:pt>
                <c:pt idx="475">
                  <c:v>625</c:v>
                </c:pt>
                <c:pt idx="476">
                  <c:v>624</c:v>
                </c:pt>
                <c:pt idx="477">
                  <c:v>623</c:v>
                </c:pt>
                <c:pt idx="478">
                  <c:v>622</c:v>
                </c:pt>
                <c:pt idx="479">
                  <c:v>621</c:v>
                </c:pt>
                <c:pt idx="480">
                  <c:v>620</c:v>
                </c:pt>
                <c:pt idx="481">
                  <c:v>619</c:v>
                </c:pt>
                <c:pt idx="482">
                  <c:v>618</c:v>
                </c:pt>
                <c:pt idx="483">
                  <c:v>617</c:v>
                </c:pt>
                <c:pt idx="484">
                  <c:v>616</c:v>
                </c:pt>
                <c:pt idx="485">
                  <c:v>615</c:v>
                </c:pt>
                <c:pt idx="486">
                  <c:v>614</c:v>
                </c:pt>
                <c:pt idx="487">
                  <c:v>613</c:v>
                </c:pt>
                <c:pt idx="488">
                  <c:v>612</c:v>
                </c:pt>
                <c:pt idx="489">
                  <c:v>611</c:v>
                </c:pt>
                <c:pt idx="490">
                  <c:v>610</c:v>
                </c:pt>
                <c:pt idx="491">
                  <c:v>609</c:v>
                </c:pt>
                <c:pt idx="492">
                  <c:v>608</c:v>
                </c:pt>
                <c:pt idx="493">
                  <c:v>607</c:v>
                </c:pt>
                <c:pt idx="494">
                  <c:v>606</c:v>
                </c:pt>
                <c:pt idx="495">
                  <c:v>605</c:v>
                </c:pt>
                <c:pt idx="496">
                  <c:v>604</c:v>
                </c:pt>
                <c:pt idx="497">
                  <c:v>603</c:v>
                </c:pt>
                <c:pt idx="498">
                  <c:v>602</c:v>
                </c:pt>
                <c:pt idx="499">
                  <c:v>601</c:v>
                </c:pt>
                <c:pt idx="500">
                  <c:v>600</c:v>
                </c:pt>
                <c:pt idx="501">
                  <c:v>599</c:v>
                </c:pt>
                <c:pt idx="502">
                  <c:v>598</c:v>
                </c:pt>
                <c:pt idx="503">
                  <c:v>597</c:v>
                </c:pt>
                <c:pt idx="504">
                  <c:v>596</c:v>
                </c:pt>
                <c:pt idx="505">
                  <c:v>595</c:v>
                </c:pt>
                <c:pt idx="506">
                  <c:v>594</c:v>
                </c:pt>
                <c:pt idx="507">
                  <c:v>593</c:v>
                </c:pt>
                <c:pt idx="508">
                  <c:v>592</c:v>
                </c:pt>
                <c:pt idx="509">
                  <c:v>591</c:v>
                </c:pt>
                <c:pt idx="510">
                  <c:v>590</c:v>
                </c:pt>
                <c:pt idx="511">
                  <c:v>589</c:v>
                </c:pt>
                <c:pt idx="512">
                  <c:v>588</c:v>
                </c:pt>
                <c:pt idx="513">
                  <c:v>587</c:v>
                </c:pt>
                <c:pt idx="514">
                  <c:v>586</c:v>
                </c:pt>
                <c:pt idx="515">
                  <c:v>585</c:v>
                </c:pt>
                <c:pt idx="516">
                  <c:v>584</c:v>
                </c:pt>
                <c:pt idx="517">
                  <c:v>583</c:v>
                </c:pt>
                <c:pt idx="518">
                  <c:v>582</c:v>
                </c:pt>
                <c:pt idx="519">
                  <c:v>581</c:v>
                </c:pt>
                <c:pt idx="520">
                  <c:v>580</c:v>
                </c:pt>
                <c:pt idx="521">
                  <c:v>579</c:v>
                </c:pt>
                <c:pt idx="522">
                  <c:v>578</c:v>
                </c:pt>
                <c:pt idx="523">
                  <c:v>577</c:v>
                </c:pt>
                <c:pt idx="524">
                  <c:v>576</c:v>
                </c:pt>
                <c:pt idx="525">
                  <c:v>575</c:v>
                </c:pt>
                <c:pt idx="526">
                  <c:v>574</c:v>
                </c:pt>
                <c:pt idx="527">
                  <c:v>573</c:v>
                </c:pt>
                <c:pt idx="528">
                  <c:v>572</c:v>
                </c:pt>
                <c:pt idx="529">
                  <c:v>571</c:v>
                </c:pt>
                <c:pt idx="530">
                  <c:v>570</c:v>
                </c:pt>
                <c:pt idx="531">
                  <c:v>569</c:v>
                </c:pt>
                <c:pt idx="532">
                  <c:v>568</c:v>
                </c:pt>
                <c:pt idx="533">
                  <c:v>567</c:v>
                </c:pt>
                <c:pt idx="534">
                  <c:v>566</c:v>
                </c:pt>
                <c:pt idx="535">
                  <c:v>565</c:v>
                </c:pt>
                <c:pt idx="536">
                  <c:v>564</c:v>
                </c:pt>
                <c:pt idx="537">
                  <c:v>563</c:v>
                </c:pt>
                <c:pt idx="538">
                  <c:v>562</c:v>
                </c:pt>
                <c:pt idx="539">
                  <c:v>561</c:v>
                </c:pt>
                <c:pt idx="540">
                  <c:v>560</c:v>
                </c:pt>
                <c:pt idx="541">
                  <c:v>559</c:v>
                </c:pt>
                <c:pt idx="542">
                  <c:v>558</c:v>
                </c:pt>
                <c:pt idx="543">
                  <c:v>557</c:v>
                </c:pt>
                <c:pt idx="544">
                  <c:v>556</c:v>
                </c:pt>
                <c:pt idx="545">
                  <c:v>555</c:v>
                </c:pt>
                <c:pt idx="546">
                  <c:v>554</c:v>
                </c:pt>
                <c:pt idx="547">
                  <c:v>553</c:v>
                </c:pt>
                <c:pt idx="548">
                  <c:v>552</c:v>
                </c:pt>
                <c:pt idx="549">
                  <c:v>551</c:v>
                </c:pt>
                <c:pt idx="550">
                  <c:v>550</c:v>
                </c:pt>
                <c:pt idx="551">
                  <c:v>549</c:v>
                </c:pt>
                <c:pt idx="552">
                  <c:v>548</c:v>
                </c:pt>
                <c:pt idx="553">
                  <c:v>547</c:v>
                </c:pt>
                <c:pt idx="554">
                  <c:v>546</c:v>
                </c:pt>
                <c:pt idx="555">
                  <c:v>545</c:v>
                </c:pt>
                <c:pt idx="556">
                  <c:v>544</c:v>
                </c:pt>
                <c:pt idx="557">
                  <c:v>543</c:v>
                </c:pt>
                <c:pt idx="558">
                  <c:v>542</c:v>
                </c:pt>
                <c:pt idx="559">
                  <c:v>541</c:v>
                </c:pt>
                <c:pt idx="560">
                  <c:v>540</c:v>
                </c:pt>
                <c:pt idx="561">
                  <c:v>539</c:v>
                </c:pt>
                <c:pt idx="562">
                  <c:v>538</c:v>
                </c:pt>
                <c:pt idx="563">
                  <c:v>537</c:v>
                </c:pt>
                <c:pt idx="564">
                  <c:v>536</c:v>
                </c:pt>
                <c:pt idx="565">
                  <c:v>535</c:v>
                </c:pt>
                <c:pt idx="566">
                  <c:v>534</c:v>
                </c:pt>
                <c:pt idx="567">
                  <c:v>533</c:v>
                </c:pt>
                <c:pt idx="568">
                  <c:v>532</c:v>
                </c:pt>
                <c:pt idx="569">
                  <c:v>531</c:v>
                </c:pt>
                <c:pt idx="570">
                  <c:v>530</c:v>
                </c:pt>
                <c:pt idx="571">
                  <c:v>529</c:v>
                </c:pt>
                <c:pt idx="572">
                  <c:v>528</c:v>
                </c:pt>
                <c:pt idx="573">
                  <c:v>527</c:v>
                </c:pt>
                <c:pt idx="574">
                  <c:v>526</c:v>
                </c:pt>
                <c:pt idx="575">
                  <c:v>525</c:v>
                </c:pt>
                <c:pt idx="576">
                  <c:v>524</c:v>
                </c:pt>
                <c:pt idx="577">
                  <c:v>523</c:v>
                </c:pt>
                <c:pt idx="578">
                  <c:v>522</c:v>
                </c:pt>
                <c:pt idx="579">
                  <c:v>521</c:v>
                </c:pt>
                <c:pt idx="580">
                  <c:v>520</c:v>
                </c:pt>
                <c:pt idx="581">
                  <c:v>519</c:v>
                </c:pt>
                <c:pt idx="582">
                  <c:v>518</c:v>
                </c:pt>
                <c:pt idx="583">
                  <c:v>517</c:v>
                </c:pt>
                <c:pt idx="584">
                  <c:v>516</c:v>
                </c:pt>
                <c:pt idx="585">
                  <c:v>515</c:v>
                </c:pt>
                <c:pt idx="586">
                  <c:v>514</c:v>
                </c:pt>
                <c:pt idx="587">
                  <c:v>513</c:v>
                </c:pt>
                <c:pt idx="588">
                  <c:v>512</c:v>
                </c:pt>
                <c:pt idx="589">
                  <c:v>511</c:v>
                </c:pt>
                <c:pt idx="590">
                  <c:v>510</c:v>
                </c:pt>
                <c:pt idx="591">
                  <c:v>509</c:v>
                </c:pt>
                <c:pt idx="592">
                  <c:v>508</c:v>
                </c:pt>
                <c:pt idx="593">
                  <c:v>507</c:v>
                </c:pt>
                <c:pt idx="594">
                  <c:v>506</c:v>
                </c:pt>
                <c:pt idx="595">
                  <c:v>505</c:v>
                </c:pt>
                <c:pt idx="596">
                  <c:v>504</c:v>
                </c:pt>
                <c:pt idx="597">
                  <c:v>503</c:v>
                </c:pt>
                <c:pt idx="598">
                  <c:v>502</c:v>
                </c:pt>
                <c:pt idx="599">
                  <c:v>501</c:v>
                </c:pt>
                <c:pt idx="600">
                  <c:v>500</c:v>
                </c:pt>
                <c:pt idx="601">
                  <c:v>499</c:v>
                </c:pt>
                <c:pt idx="602">
                  <c:v>498</c:v>
                </c:pt>
                <c:pt idx="603">
                  <c:v>497</c:v>
                </c:pt>
                <c:pt idx="604">
                  <c:v>496</c:v>
                </c:pt>
                <c:pt idx="605">
                  <c:v>495</c:v>
                </c:pt>
                <c:pt idx="606">
                  <c:v>494</c:v>
                </c:pt>
                <c:pt idx="607">
                  <c:v>493</c:v>
                </c:pt>
                <c:pt idx="608">
                  <c:v>492</c:v>
                </c:pt>
                <c:pt idx="609">
                  <c:v>491</c:v>
                </c:pt>
                <c:pt idx="610">
                  <c:v>490</c:v>
                </c:pt>
                <c:pt idx="611">
                  <c:v>489</c:v>
                </c:pt>
                <c:pt idx="612">
                  <c:v>488</c:v>
                </c:pt>
                <c:pt idx="613">
                  <c:v>487</c:v>
                </c:pt>
                <c:pt idx="614">
                  <c:v>486</c:v>
                </c:pt>
                <c:pt idx="615">
                  <c:v>485</c:v>
                </c:pt>
                <c:pt idx="616">
                  <c:v>484</c:v>
                </c:pt>
                <c:pt idx="617">
                  <c:v>483</c:v>
                </c:pt>
                <c:pt idx="618">
                  <c:v>482</c:v>
                </c:pt>
                <c:pt idx="619">
                  <c:v>481</c:v>
                </c:pt>
                <c:pt idx="620">
                  <c:v>480</c:v>
                </c:pt>
                <c:pt idx="621">
                  <c:v>479</c:v>
                </c:pt>
                <c:pt idx="622">
                  <c:v>478</c:v>
                </c:pt>
                <c:pt idx="623">
                  <c:v>477</c:v>
                </c:pt>
                <c:pt idx="624">
                  <c:v>476</c:v>
                </c:pt>
                <c:pt idx="625">
                  <c:v>475</c:v>
                </c:pt>
                <c:pt idx="626">
                  <c:v>474</c:v>
                </c:pt>
                <c:pt idx="627">
                  <c:v>473</c:v>
                </c:pt>
                <c:pt idx="628">
                  <c:v>472</c:v>
                </c:pt>
                <c:pt idx="629">
                  <c:v>471</c:v>
                </c:pt>
                <c:pt idx="630">
                  <c:v>470</c:v>
                </c:pt>
                <c:pt idx="631">
                  <c:v>469</c:v>
                </c:pt>
                <c:pt idx="632">
                  <c:v>468</c:v>
                </c:pt>
                <c:pt idx="633">
                  <c:v>467</c:v>
                </c:pt>
                <c:pt idx="634">
                  <c:v>466</c:v>
                </c:pt>
                <c:pt idx="635">
                  <c:v>465</c:v>
                </c:pt>
                <c:pt idx="636">
                  <c:v>464</c:v>
                </c:pt>
                <c:pt idx="637">
                  <c:v>463</c:v>
                </c:pt>
                <c:pt idx="638">
                  <c:v>462</c:v>
                </c:pt>
                <c:pt idx="639">
                  <c:v>461</c:v>
                </c:pt>
                <c:pt idx="640">
                  <c:v>460</c:v>
                </c:pt>
                <c:pt idx="641">
                  <c:v>459</c:v>
                </c:pt>
                <c:pt idx="642">
                  <c:v>458</c:v>
                </c:pt>
                <c:pt idx="643">
                  <c:v>457</c:v>
                </c:pt>
                <c:pt idx="644">
                  <c:v>456</c:v>
                </c:pt>
                <c:pt idx="645">
                  <c:v>455</c:v>
                </c:pt>
                <c:pt idx="646">
                  <c:v>454</c:v>
                </c:pt>
                <c:pt idx="647">
                  <c:v>453</c:v>
                </c:pt>
                <c:pt idx="648">
                  <c:v>452</c:v>
                </c:pt>
                <c:pt idx="649">
                  <c:v>451</c:v>
                </c:pt>
                <c:pt idx="650">
                  <c:v>450</c:v>
                </c:pt>
                <c:pt idx="651">
                  <c:v>449</c:v>
                </c:pt>
                <c:pt idx="652">
                  <c:v>448</c:v>
                </c:pt>
                <c:pt idx="653">
                  <c:v>447</c:v>
                </c:pt>
                <c:pt idx="654">
                  <c:v>446</c:v>
                </c:pt>
                <c:pt idx="655">
                  <c:v>445</c:v>
                </c:pt>
                <c:pt idx="656">
                  <c:v>444</c:v>
                </c:pt>
                <c:pt idx="657">
                  <c:v>443</c:v>
                </c:pt>
                <c:pt idx="658">
                  <c:v>442</c:v>
                </c:pt>
                <c:pt idx="659">
                  <c:v>441</c:v>
                </c:pt>
                <c:pt idx="660">
                  <c:v>440</c:v>
                </c:pt>
                <c:pt idx="661">
                  <c:v>439</c:v>
                </c:pt>
                <c:pt idx="662">
                  <c:v>438</c:v>
                </c:pt>
                <c:pt idx="663">
                  <c:v>437</c:v>
                </c:pt>
                <c:pt idx="664">
                  <c:v>436</c:v>
                </c:pt>
                <c:pt idx="665">
                  <c:v>435</c:v>
                </c:pt>
                <c:pt idx="666">
                  <c:v>434</c:v>
                </c:pt>
                <c:pt idx="667">
                  <c:v>433</c:v>
                </c:pt>
                <c:pt idx="668">
                  <c:v>432</c:v>
                </c:pt>
                <c:pt idx="669">
                  <c:v>431</c:v>
                </c:pt>
                <c:pt idx="670">
                  <c:v>430</c:v>
                </c:pt>
                <c:pt idx="671">
                  <c:v>429</c:v>
                </c:pt>
                <c:pt idx="672">
                  <c:v>428</c:v>
                </c:pt>
                <c:pt idx="673">
                  <c:v>427</c:v>
                </c:pt>
                <c:pt idx="674">
                  <c:v>426</c:v>
                </c:pt>
                <c:pt idx="675">
                  <c:v>425</c:v>
                </c:pt>
                <c:pt idx="676">
                  <c:v>424</c:v>
                </c:pt>
                <c:pt idx="677">
                  <c:v>423</c:v>
                </c:pt>
                <c:pt idx="678">
                  <c:v>422</c:v>
                </c:pt>
                <c:pt idx="679">
                  <c:v>421</c:v>
                </c:pt>
                <c:pt idx="680">
                  <c:v>420</c:v>
                </c:pt>
                <c:pt idx="681">
                  <c:v>419</c:v>
                </c:pt>
                <c:pt idx="682">
                  <c:v>418</c:v>
                </c:pt>
                <c:pt idx="683">
                  <c:v>417</c:v>
                </c:pt>
                <c:pt idx="684">
                  <c:v>416</c:v>
                </c:pt>
                <c:pt idx="685">
                  <c:v>415</c:v>
                </c:pt>
                <c:pt idx="686">
                  <c:v>414</c:v>
                </c:pt>
                <c:pt idx="687">
                  <c:v>413</c:v>
                </c:pt>
                <c:pt idx="688">
                  <c:v>412</c:v>
                </c:pt>
                <c:pt idx="689">
                  <c:v>411</c:v>
                </c:pt>
                <c:pt idx="690">
                  <c:v>410</c:v>
                </c:pt>
                <c:pt idx="691">
                  <c:v>409</c:v>
                </c:pt>
                <c:pt idx="692">
                  <c:v>408</c:v>
                </c:pt>
                <c:pt idx="693">
                  <c:v>407</c:v>
                </c:pt>
                <c:pt idx="694">
                  <c:v>406</c:v>
                </c:pt>
                <c:pt idx="695">
                  <c:v>405</c:v>
                </c:pt>
                <c:pt idx="696">
                  <c:v>404</c:v>
                </c:pt>
                <c:pt idx="697">
                  <c:v>403</c:v>
                </c:pt>
                <c:pt idx="698">
                  <c:v>402</c:v>
                </c:pt>
                <c:pt idx="699">
                  <c:v>401</c:v>
                </c:pt>
                <c:pt idx="700">
                  <c:v>400</c:v>
                </c:pt>
                <c:pt idx="701">
                  <c:v>399</c:v>
                </c:pt>
                <c:pt idx="702">
                  <c:v>398</c:v>
                </c:pt>
                <c:pt idx="703">
                  <c:v>397</c:v>
                </c:pt>
                <c:pt idx="704">
                  <c:v>396</c:v>
                </c:pt>
                <c:pt idx="705">
                  <c:v>395</c:v>
                </c:pt>
                <c:pt idx="706">
                  <c:v>394</c:v>
                </c:pt>
                <c:pt idx="707">
                  <c:v>393</c:v>
                </c:pt>
                <c:pt idx="708">
                  <c:v>392</c:v>
                </c:pt>
                <c:pt idx="709">
                  <c:v>391</c:v>
                </c:pt>
                <c:pt idx="710">
                  <c:v>390</c:v>
                </c:pt>
                <c:pt idx="711">
                  <c:v>389</c:v>
                </c:pt>
                <c:pt idx="712">
                  <c:v>388</c:v>
                </c:pt>
                <c:pt idx="713">
                  <c:v>387</c:v>
                </c:pt>
                <c:pt idx="714">
                  <c:v>386</c:v>
                </c:pt>
                <c:pt idx="715">
                  <c:v>385</c:v>
                </c:pt>
                <c:pt idx="716">
                  <c:v>384</c:v>
                </c:pt>
                <c:pt idx="717">
                  <c:v>383</c:v>
                </c:pt>
                <c:pt idx="718">
                  <c:v>382</c:v>
                </c:pt>
                <c:pt idx="719">
                  <c:v>381</c:v>
                </c:pt>
                <c:pt idx="720">
                  <c:v>380</c:v>
                </c:pt>
                <c:pt idx="721">
                  <c:v>379</c:v>
                </c:pt>
                <c:pt idx="722">
                  <c:v>378</c:v>
                </c:pt>
                <c:pt idx="723">
                  <c:v>377</c:v>
                </c:pt>
                <c:pt idx="724">
                  <c:v>376</c:v>
                </c:pt>
                <c:pt idx="725">
                  <c:v>375</c:v>
                </c:pt>
                <c:pt idx="726">
                  <c:v>374</c:v>
                </c:pt>
                <c:pt idx="727">
                  <c:v>373</c:v>
                </c:pt>
                <c:pt idx="728">
                  <c:v>372</c:v>
                </c:pt>
                <c:pt idx="729">
                  <c:v>371</c:v>
                </c:pt>
                <c:pt idx="730">
                  <c:v>370</c:v>
                </c:pt>
                <c:pt idx="731">
                  <c:v>369</c:v>
                </c:pt>
                <c:pt idx="732">
                  <c:v>368</c:v>
                </c:pt>
                <c:pt idx="733">
                  <c:v>367</c:v>
                </c:pt>
                <c:pt idx="734">
                  <c:v>366</c:v>
                </c:pt>
                <c:pt idx="735">
                  <c:v>365</c:v>
                </c:pt>
                <c:pt idx="736">
                  <c:v>364</c:v>
                </c:pt>
                <c:pt idx="737">
                  <c:v>363</c:v>
                </c:pt>
                <c:pt idx="738">
                  <c:v>362</c:v>
                </c:pt>
                <c:pt idx="739">
                  <c:v>361</c:v>
                </c:pt>
                <c:pt idx="740">
                  <c:v>360</c:v>
                </c:pt>
                <c:pt idx="741">
                  <c:v>359</c:v>
                </c:pt>
                <c:pt idx="742">
                  <c:v>358</c:v>
                </c:pt>
                <c:pt idx="743">
                  <c:v>357</c:v>
                </c:pt>
                <c:pt idx="744">
                  <c:v>356</c:v>
                </c:pt>
                <c:pt idx="745">
                  <c:v>355</c:v>
                </c:pt>
                <c:pt idx="746">
                  <c:v>354</c:v>
                </c:pt>
                <c:pt idx="747">
                  <c:v>353</c:v>
                </c:pt>
                <c:pt idx="748">
                  <c:v>352</c:v>
                </c:pt>
                <c:pt idx="749">
                  <c:v>351</c:v>
                </c:pt>
                <c:pt idx="750">
                  <c:v>350</c:v>
                </c:pt>
                <c:pt idx="751">
                  <c:v>349</c:v>
                </c:pt>
                <c:pt idx="752">
                  <c:v>348</c:v>
                </c:pt>
                <c:pt idx="753">
                  <c:v>347</c:v>
                </c:pt>
                <c:pt idx="754">
                  <c:v>346</c:v>
                </c:pt>
                <c:pt idx="755">
                  <c:v>345</c:v>
                </c:pt>
                <c:pt idx="756">
                  <c:v>344</c:v>
                </c:pt>
                <c:pt idx="757">
                  <c:v>343</c:v>
                </c:pt>
                <c:pt idx="758">
                  <c:v>342</c:v>
                </c:pt>
                <c:pt idx="759">
                  <c:v>341</c:v>
                </c:pt>
                <c:pt idx="760">
                  <c:v>340</c:v>
                </c:pt>
                <c:pt idx="761">
                  <c:v>339</c:v>
                </c:pt>
                <c:pt idx="762">
                  <c:v>338</c:v>
                </c:pt>
                <c:pt idx="763">
                  <c:v>337</c:v>
                </c:pt>
                <c:pt idx="764">
                  <c:v>336</c:v>
                </c:pt>
                <c:pt idx="765">
                  <c:v>335</c:v>
                </c:pt>
                <c:pt idx="766">
                  <c:v>334</c:v>
                </c:pt>
                <c:pt idx="767">
                  <c:v>333</c:v>
                </c:pt>
                <c:pt idx="768">
                  <c:v>332</c:v>
                </c:pt>
                <c:pt idx="769">
                  <c:v>331</c:v>
                </c:pt>
                <c:pt idx="770">
                  <c:v>330</c:v>
                </c:pt>
                <c:pt idx="771">
                  <c:v>329</c:v>
                </c:pt>
                <c:pt idx="772">
                  <c:v>328</c:v>
                </c:pt>
                <c:pt idx="773">
                  <c:v>327</c:v>
                </c:pt>
                <c:pt idx="774">
                  <c:v>326</c:v>
                </c:pt>
                <c:pt idx="775">
                  <c:v>325</c:v>
                </c:pt>
                <c:pt idx="776">
                  <c:v>324</c:v>
                </c:pt>
                <c:pt idx="777">
                  <c:v>323</c:v>
                </c:pt>
                <c:pt idx="778">
                  <c:v>322</c:v>
                </c:pt>
                <c:pt idx="779">
                  <c:v>321</c:v>
                </c:pt>
                <c:pt idx="780">
                  <c:v>320</c:v>
                </c:pt>
                <c:pt idx="781">
                  <c:v>319</c:v>
                </c:pt>
                <c:pt idx="782">
                  <c:v>318</c:v>
                </c:pt>
                <c:pt idx="783">
                  <c:v>317</c:v>
                </c:pt>
                <c:pt idx="784">
                  <c:v>316</c:v>
                </c:pt>
                <c:pt idx="785">
                  <c:v>315</c:v>
                </c:pt>
                <c:pt idx="786">
                  <c:v>314</c:v>
                </c:pt>
                <c:pt idx="787">
                  <c:v>313</c:v>
                </c:pt>
                <c:pt idx="788">
                  <c:v>312</c:v>
                </c:pt>
                <c:pt idx="789">
                  <c:v>311</c:v>
                </c:pt>
                <c:pt idx="790">
                  <c:v>310</c:v>
                </c:pt>
                <c:pt idx="791">
                  <c:v>309</c:v>
                </c:pt>
                <c:pt idx="792">
                  <c:v>308</c:v>
                </c:pt>
                <c:pt idx="793">
                  <c:v>307</c:v>
                </c:pt>
                <c:pt idx="794">
                  <c:v>306</c:v>
                </c:pt>
                <c:pt idx="795">
                  <c:v>305</c:v>
                </c:pt>
                <c:pt idx="796">
                  <c:v>304</c:v>
                </c:pt>
                <c:pt idx="797">
                  <c:v>303</c:v>
                </c:pt>
                <c:pt idx="798">
                  <c:v>302</c:v>
                </c:pt>
                <c:pt idx="799">
                  <c:v>301</c:v>
                </c:pt>
                <c:pt idx="800">
                  <c:v>300</c:v>
                </c:pt>
                <c:pt idx="801">
                  <c:v>299</c:v>
                </c:pt>
                <c:pt idx="802">
                  <c:v>298</c:v>
                </c:pt>
                <c:pt idx="803">
                  <c:v>297</c:v>
                </c:pt>
                <c:pt idx="804">
                  <c:v>296</c:v>
                </c:pt>
                <c:pt idx="805">
                  <c:v>295</c:v>
                </c:pt>
                <c:pt idx="806">
                  <c:v>294</c:v>
                </c:pt>
                <c:pt idx="807">
                  <c:v>293</c:v>
                </c:pt>
                <c:pt idx="808">
                  <c:v>292</c:v>
                </c:pt>
                <c:pt idx="809">
                  <c:v>291</c:v>
                </c:pt>
                <c:pt idx="810">
                  <c:v>290</c:v>
                </c:pt>
                <c:pt idx="811">
                  <c:v>289</c:v>
                </c:pt>
                <c:pt idx="812">
                  <c:v>288</c:v>
                </c:pt>
                <c:pt idx="813">
                  <c:v>287</c:v>
                </c:pt>
                <c:pt idx="814">
                  <c:v>286</c:v>
                </c:pt>
                <c:pt idx="815">
                  <c:v>285</c:v>
                </c:pt>
                <c:pt idx="816">
                  <c:v>284</c:v>
                </c:pt>
                <c:pt idx="817">
                  <c:v>283</c:v>
                </c:pt>
                <c:pt idx="818">
                  <c:v>282</c:v>
                </c:pt>
                <c:pt idx="819">
                  <c:v>281</c:v>
                </c:pt>
                <c:pt idx="820">
                  <c:v>280</c:v>
                </c:pt>
                <c:pt idx="821">
                  <c:v>279</c:v>
                </c:pt>
                <c:pt idx="822">
                  <c:v>278</c:v>
                </c:pt>
                <c:pt idx="823">
                  <c:v>277</c:v>
                </c:pt>
                <c:pt idx="824">
                  <c:v>276</c:v>
                </c:pt>
                <c:pt idx="825">
                  <c:v>275</c:v>
                </c:pt>
                <c:pt idx="826">
                  <c:v>274</c:v>
                </c:pt>
                <c:pt idx="827">
                  <c:v>273</c:v>
                </c:pt>
                <c:pt idx="828">
                  <c:v>272</c:v>
                </c:pt>
                <c:pt idx="829">
                  <c:v>271</c:v>
                </c:pt>
                <c:pt idx="830">
                  <c:v>270</c:v>
                </c:pt>
                <c:pt idx="831">
                  <c:v>269</c:v>
                </c:pt>
                <c:pt idx="832">
                  <c:v>268</c:v>
                </c:pt>
                <c:pt idx="833">
                  <c:v>267</c:v>
                </c:pt>
                <c:pt idx="834">
                  <c:v>266</c:v>
                </c:pt>
                <c:pt idx="835">
                  <c:v>265</c:v>
                </c:pt>
                <c:pt idx="836">
                  <c:v>264</c:v>
                </c:pt>
                <c:pt idx="837">
                  <c:v>263</c:v>
                </c:pt>
                <c:pt idx="838">
                  <c:v>262</c:v>
                </c:pt>
                <c:pt idx="839">
                  <c:v>261</c:v>
                </c:pt>
                <c:pt idx="840">
                  <c:v>260</c:v>
                </c:pt>
                <c:pt idx="841">
                  <c:v>259</c:v>
                </c:pt>
                <c:pt idx="842">
                  <c:v>258</c:v>
                </c:pt>
                <c:pt idx="843">
                  <c:v>257</c:v>
                </c:pt>
                <c:pt idx="844">
                  <c:v>256</c:v>
                </c:pt>
                <c:pt idx="845">
                  <c:v>255</c:v>
                </c:pt>
                <c:pt idx="846">
                  <c:v>254</c:v>
                </c:pt>
                <c:pt idx="847">
                  <c:v>253</c:v>
                </c:pt>
                <c:pt idx="848">
                  <c:v>252</c:v>
                </c:pt>
                <c:pt idx="849">
                  <c:v>251</c:v>
                </c:pt>
                <c:pt idx="850">
                  <c:v>250</c:v>
                </c:pt>
                <c:pt idx="851">
                  <c:v>249</c:v>
                </c:pt>
                <c:pt idx="852">
                  <c:v>248</c:v>
                </c:pt>
                <c:pt idx="853">
                  <c:v>247</c:v>
                </c:pt>
                <c:pt idx="854">
                  <c:v>246</c:v>
                </c:pt>
                <c:pt idx="855">
                  <c:v>245</c:v>
                </c:pt>
                <c:pt idx="856">
                  <c:v>244</c:v>
                </c:pt>
                <c:pt idx="857">
                  <c:v>243</c:v>
                </c:pt>
                <c:pt idx="858">
                  <c:v>242</c:v>
                </c:pt>
                <c:pt idx="859">
                  <c:v>241</c:v>
                </c:pt>
                <c:pt idx="860">
                  <c:v>240</c:v>
                </c:pt>
                <c:pt idx="861">
                  <c:v>239</c:v>
                </c:pt>
                <c:pt idx="862">
                  <c:v>238</c:v>
                </c:pt>
                <c:pt idx="863">
                  <c:v>237</c:v>
                </c:pt>
                <c:pt idx="864">
                  <c:v>236</c:v>
                </c:pt>
                <c:pt idx="865">
                  <c:v>235</c:v>
                </c:pt>
                <c:pt idx="866">
                  <c:v>234</c:v>
                </c:pt>
                <c:pt idx="867">
                  <c:v>233</c:v>
                </c:pt>
                <c:pt idx="868">
                  <c:v>232</c:v>
                </c:pt>
                <c:pt idx="869">
                  <c:v>231</c:v>
                </c:pt>
                <c:pt idx="870">
                  <c:v>230</c:v>
                </c:pt>
                <c:pt idx="871">
                  <c:v>229</c:v>
                </c:pt>
                <c:pt idx="872">
                  <c:v>228</c:v>
                </c:pt>
                <c:pt idx="873">
                  <c:v>227</c:v>
                </c:pt>
                <c:pt idx="874">
                  <c:v>226</c:v>
                </c:pt>
                <c:pt idx="875">
                  <c:v>225</c:v>
                </c:pt>
                <c:pt idx="876">
                  <c:v>224</c:v>
                </c:pt>
                <c:pt idx="877">
                  <c:v>223</c:v>
                </c:pt>
                <c:pt idx="878">
                  <c:v>222</c:v>
                </c:pt>
                <c:pt idx="879">
                  <c:v>221</c:v>
                </c:pt>
                <c:pt idx="880">
                  <c:v>220</c:v>
                </c:pt>
                <c:pt idx="881">
                  <c:v>219</c:v>
                </c:pt>
                <c:pt idx="882">
                  <c:v>218</c:v>
                </c:pt>
                <c:pt idx="883">
                  <c:v>217</c:v>
                </c:pt>
                <c:pt idx="884">
                  <c:v>216</c:v>
                </c:pt>
                <c:pt idx="885">
                  <c:v>215</c:v>
                </c:pt>
                <c:pt idx="886">
                  <c:v>214</c:v>
                </c:pt>
                <c:pt idx="887">
                  <c:v>213</c:v>
                </c:pt>
                <c:pt idx="888">
                  <c:v>212</c:v>
                </c:pt>
                <c:pt idx="889">
                  <c:v>211</c:v>
                </c:pt>
                <c:pt idx="890">
                  <c:v>210</c:v>
                </c:pt>
                <c:pt idx="891">
                  <c:v>209</c:v>
                </c:pt>
                <c:pt idx="892">
                  <c:v>208</c:v>
                </c:pt>
                <c:pt idx="893">
                  <c:v>207</c:v>
                </c:pt>
                <c:pt idx="894">
                  <c:v>206</c:v>
                </c:pt>
                <c:pt idx="895">
                  <c:v>205</c:v>
                </c:pt>
                <c:pt idx="896">
                  <c:v>204</c:v>
                </c:pt>
                <c:pt idx="897">
                  <c:v>203</c:v>
                </c:pt>
                <c:pt idx="898">
                  <c:v>202</c:v>
                </c:pt>
                <c:pt idx="899">
                  <c:v>201</c:v>
                </c:pt>
                <c:pt idx="900">
                  <c:v>200</c:v>
                </c:pt>
                <c:pt idx="901">
                  <c:v>199</c:v>
                </c:pt>
                <c:pt idx="902">
                  <c:v>198</c:v>
                </c:pt>
                <c:pt idx="903">
                  <c:v>197</c:v>
                </c:pt>
                <c:pt idx="904">
                  <c:v>196</c:v>
                </c:pt>
                <c:pt idx="905">
                  <c:v>195</c:v>
                </c:pt>
                <c:pt idx="906">
                  <c:v>194</c:v>
                </c:pt>
                <c:pt idx="907">
                  <c:v>193</c:v>
                </c:pt>
                <c:pt idx="908">
                  <c:v>192</c:v>
                </c:pt>
                <c:pt idx="909">
                  <c:v>191</c:v>
                </c:pt>
                <c:pt idx="910">
                  <c:v>190</c:v>
                </c:pt>
                <c:pt idx="911">
                  <c:v>189</c:v>
                </c:pt>
                <c:pt idx="912">
                  <c:v>188</c:v>
                </c:pt>
                <c:pt idx="913">
                  <c:v>187</c:v>
                </c:pt>
                <c:pt idx="914">
                  <c:v>186</c:v>
                </c:pt>
                <c:pt idx="915">
                  <c:v>185</c:v>
                </c:pt>
                <c:pt idx="916">
                  <c:v>184</c:v>
                </c:pt>
                <c:pt idx="917">
                  <c:v>183</c:v>
                </c:pt>
                <c:pt idx="918">
                  <c:v>182</c:v>
                </c:pt>
                <c:pt idx="919">
                  <c:v>181</c:v>
                </c:pt>
                <c:pt idx="920">
                  <c:v>180</c:v>
                </c:pt>
                <c:pt idx="921">
                  <c:v>179</c:v>
                </c:pt>
                <c:pt idx="922">
                  <c:v>178</c:v>
                </c:pt>
                <c:pt idx="923">
                  <c:v>177</c:v>
                </c:pt>
                <c:pt idx="924">
                  <c:v>176</c:v>
                </c:pt>
                <c:pt idx="925">
                  <c:v>175</c:v>
                </c:pt>
                <c:pt idx="926">
                  <c:v>174</c:v>
                </c:pt>
                <c:pt idx="927">
                  <c:v>173</c:v>
                </c:pt>
                <c:pt idx="928">
                  <c:v>172</c:v>
                </c:pt>
                <c:pt idx="929">
                  <c:v>171</c:v>
                </c:pt>
                <c:pt idx="930">
                  <c:v>170</c:v>
                </c:pt>
                <c:pt idx="931">
                  <c:v>169</c:v>
                </c:pt>
                <c:pt idx="932">
                  <c:v>168</c:v>
                </c:pt>
                <c:pt idx="933">
                  <c:v>167</c:v>
                </c:pt>
                <c:pt idx="934">
                  <c:v>166</c:v>
                </c:pt>
                <c:pt idx="935">
                  <c:v>165</c:v>
                </c:pt>
                <c:pt idx="936">
                  <c:v>164</c:v>
                </c:pt>
                <c:pt idx="937">
                  <c:v>163</c:v>
                </c:pt>
                <c:pt idx="938">
                  <c:v>162</c:v>
                </c:pt>
                <c:pt idx="939">
                  <c:v>161</c:v>
                </c:pt>
                <c:pt idx="940">
                  <c:v>160</c:v>
                </c:pt>
                <c:pt idx="941">
                  <c:v>159</c:v>
                </c:pt>
                <c:pt idx="942">
                  <c:v>158</c:v>
                </c:pt>
                <c:pt idx="943">
                  <c:v>157</c:v>
                </c:pt>
                <c:pt idx="944">
                  <c:v>156</c:v>
                </c:pt>
                <c:pt idx="945">
                  <c:v>155</c:v>
                </c:pt>
                <c:pt idx="946">
                  <c:v>154</c:v>
                </c:pt>
                <c:pt idx="947">
                  <c:v>153</c:v>
                </c:pt>
                <c:pt idx="948">
                  <c:v>152</c:v>
                </c:pt>
                <c:pt idx="949">
                  <c:v>151</c:v>
                </c:pt>
                <c:pt idx="950">
                  <c:v>150</c:v>
                </c:pt>
                <c:pt idx="951">
                  <c:v>149</c:v>
                </c:pt>
                <c:pt idx="952">
                  <c:v>148</c:v>
                </c:pt>
                <c:pt idx="953">
                  <c:v>147</c:v>
                </c:pt>
                <c:pt idx="954">
                  <c:v>146</c:v>
                </c:pt>
                <c:pt idx="955">
                  <c:v>145</c:v>
                </c:pt>
                <c:pt idx="956">
                  <c:v>144</c:v>
                </c:pt>
                <c:pt idx="957">
                  <c:v>143</c:v>
                </c:pt>
                <c:pt idx="958">
                  <c:v>142</c:v>
                </c:pt>
                <c:pt idx="959">
                  <c:v>141</c:v>
                </c:pt>
                <c:pt idx="960">
                  <c:v>140</c:v>
                </c:pt>
                <c:pt idx="961">
                  <c:v>139</c:v>
                </c:pt>
                <c:pt idx="962">
                  <c:v>138</c:v>
                </c:pt>
                <c:pt idx="963">
                  <c:v>137</c:v>
                </c:pt>
                <c:pt idx="964">
                  <c:v>136</c:v>
                </c:pt>
                <c:pt idx="965">
                  <c:v>135</c:v>
                </c:pt>
                <c:pt idx="966">
                  <c:v>134</c:v>
                </c:pt>
                <c:pt idx="967">
                  <c:v>133</c:v>
                </c:pt>
                <c:pt idx="968">
                  <c:v>132</c:v>
                </c:pt>
                <c:pt idx="969">
                  <c:v>131</c:v>
                </c:pt>
                <c:pt idx="970">
                  <c:v>130</c:v>
                </c:pt>
                <c:pt idx="971">
                  <c:v>129</c:v>
                </c:pt>
                <c:pt idx="972">
                  <c:v>128</c:v>
                </c:pt>
                <c:pt idx="973">
                  <c:v>127</c:v>
                </c:pt>
                <c:pt idx="974">
                  <c:v>126</c:v>
                </c:pt>
                <c:pt idx="975">
                  <c:v>125</c:v>
                </c:pt>
                <c:pt idx="976">
                  <c:v>124</c:v>
                </c:pt>
                <c:pt idx="977">
                  <c:v>123</c:v>
                </c:pt>
                <c:pt idx="978">
                  <c:v>122</c:v>
                </c:pt>
                <c:pt idx="979">
                  <c:v>121</c:v>
                </c:pt>
                <c:pt idx="980">
                  <c:v>120</c:v>
                </c:pt>
                <c:pt idx="981">
                  <c:v>119</c:v>
                </c:pt>
                <c:pt idx="982">
                  <c:v>118</c:v>
                </c:pt>
                <c:pt idx="983">
                  <c:v>117</c:v>
                </c:pt>
                <c:pt idx="984">
                  <c:v>116</c:v>
                </c:pt>
                <c:pt idx="985">
                  <c:v>115</c:v>
                </c:pt>
                <c:pt idx="986">
                  <c:v>114</c:v>
                </c:pt>
                <c:pt idx="987">
                  <c:v>113</c:v>
                </c:pt>
                <c:pt idx="988">
                  <c:v>112</c:v>
                </c:pt>
                <c:pt idx="989">
                  <c:v>111</c:v>
                </c:pt>
                <c:pt idx="990">
                  <c:v>110</c:v>
                </c:pt>
                <c:pt idx="991">
                  <c:v>109</c:v>
                </c:pt>
                <c:pt idx="992">
                  <c:v>108</c:v>
                </c:pt>
                <c:pt idx="993">
                  <c:v>107</c:v>
                </c:pt>
                <c:pt idx="994">
                  <c:v>106</c:v>
                </c:pt>
                <c:pt idx="995">
                  <c:v>105</c:v>
                </c:pt>
                <c:pt idx="996">
                  <c:v>104</c:v>
                </c:pt>
                <c:pt idx="997">
                  <c:v>103</c:v>
                </c:pt>
                <c:pt idx="998">
                  <c:v>102</c:v>
                </c:pt>
                <c:pt idx="999">
                  <c:v>101</c:v>
                </c:pt>
                <c:pt idx="1000">
                  <c:v>100</c:v>
                </c:pt>
                <c:pt idx="1001">
                  <c:v>99</c:v>
                </c:pt>
                <c:pt idx="1002">
                  <c:v>98</c:v>
                </c:pt>
                <c:pt idx="1003">
                  <c:v>97</c:v>
                </c:pt>
                <c:pt idx="1004">
                  <c:v>96</c:v>
                </c:pt>
                <c:pt idx="1005">
                  <c:v>95</c:v>
                </c:pt>
                <c:pt idx="1006">
                  <c:v>94</c:v>
                </c:pt>
                <c:pt idx="1007">
                  <c:v>93</c:v>
                </c:pt>
                <c:pt idx="1008">
                  <c:v>92</c:v>
                </c:pt>
                <c:pt idx="1009">
                  <c:v>91</c:v>
                </c:pt>
                <c:pt idx="1010">
                  <c:v>90</c:v>
                </c:pt>
                <c:pt idx="1011">
                  <c:v>89</c:v>
                </c:pt>
                <c:pt idx="1012">
                  <c:v>88</c:v>
                </c:pt>
                <c:pt idx="1013">
                  <c:v>87</c:v>
                </c:pt>
                <c:pt idx="1014">
                  <c:v>86</c:v>
                </c:pt>
                <c:pt idx="1015">
                  <c:v>85</c:v>
                </c:pt>
                <c:pt idx="1016">
                  <c:v>84</c:v>
                </c:pt>
                <c:pt idx="1017">
                  <c:v>83</c:v>
                </c:pt>
                <c:pt idx="1018">
                  <c:v>82</c:v>
                </c:pt>
                <c:pt idx="1019">
                  <c:v>81</c:v>
                </c:pt>
                <c:pt idx="1020">
                  <c:v>80</c:v>
                </c:pt>
                <c:pt idx="1021">
                  <c:v>79</c:v>
                </c:pt>
                <c:pt idx="1022">
                  <c:v>78</c:v>
                </c:pt>
                <c:pt idx="1023">
                  <c:v>77</c:v>
                </c:pt>
                <c:pt idx="1024">
                  <c:v>76</c:v>
                </c:pt>
                <c:pt idx="1025">
                  <c:v>75</c:v>
                </c:pt>
                <c:pt idx="1026">
                  <c:v>74</c:v>
                </c:pt>
                <c:pt idx="1027">
                  <c:v>73</c:v>
                </c:pt>
                <c:pt idx="1028">
                  <c:v>72</c:v>
                </c:pt>
                <c:pt idx="1029">
                  <c:v>71</c:v>
                </c:pt>
                <c:pt idx="1030">
                  <c:v>70</c:v>
                </c:pt>
                <c:pt idx="1031">
                  <c:v>69</c:v>
                </c:pt>
                <c:pt idx="1032">
                  <c:v>68</c:v>
                </c:pt>
                <c:pt idx="1033">
                  <c:v>67</c:v>
                </c:pt>
                <c:pt idx="1034">
                  <c:v>66</c:v>
                </c:pt>
                <c:pt idx="1035">
                  <c:v>65</c:v>
                </c:pt>
                <c:pt idx="1036">
                  <c:v>64</c:v>
                </c:pt>
                <c:pt idx="1037">
                  <c:v>63</c:v>
                </c:pt>
                <c:pt idx="1038">
                  <c:v>62</c:v>
                </c:pt>
                <c:pt idx="1039">
                  <c:v>61</c:v>
                </c:pt>
                <c:pt idx="1040">
                  <c:v>60</c:v>
                </c:pt>
                <c:pt idx="1041">
                  <c:v>59</c:v>
                </c:pt>
                <c:pt idx="1042">
                  <c:v>58</c:v>
                </c:pt>
                <c:pt idx="1043">
                  <c:v>57</c:v>
                </c:pt>
                <c:pt idx="1044">
                  <c:v>56</c:v>
                </c:pt>
                <c:pt idx="1045">
                  <c:v>55</c:v>
                </c:pt>
                <c:pt idx="1046">
                  <c:v>54</c:v>
                </c:pt>
                <c:pt idx="1047">
                  <c:v>53</c:v>
                </c:pt>
                <c:pt idx="1048">
                  <c:v>52</c:v>
                </c:pt>
                <c:pt idx="1049">
                  <c:v>51</c:v>
                </c:pt>
                <c:pt idx="1050">
                  <c:v>50</c:v>
                </c:pt>
                <c:pt idx="1051">
                  <c:v>49</c:v>
                </c:pt>
                <c:pt idx="1052">
                  <c:v>48</c:v>
                </c:pt>
                <c:pt idx="1053">
                  <c:v>47</c:v>
                </c:pt>
                <c:pt idx="1054">
                  <c:v>46</c:v>
                </c:pt>
                <c:pt idx="1055">
                  <c:v>45</c:v>
                </c:pt>
                <c:pt idx="1056">
                  <c:v>44</c:v>
                </c:pt>
                <c:pt idx="1057">
                  <c:v>43</c:v>
                </c:pt>
                <c:pt idx="1058">
                  <c:v>42</c:v>
                </c:pt>
                <c:pt idx="1059">
                  <c:v>41</c:v>
                </c:pt>
                <c:pt idx="1060">
                  <c:v>40</c:v>
                </c:pt>
                <c:pt idx="1061">
                  <c:v>39</c:v>
                </c:pt>
                <c:pt idx="1062">
                  <c:v>38</c:v>
                </c:pt>
                <c:pt idx="1063">
                  <c:v>37</c:v>
                </c:pt>
                <c:pt idx="1064">
                  <c:v>36</c:v>
                </c:pt>
                <c:pt idx="1065">
                  <c:v>35</c:v>
                </c:pt>
                <c:pt idx="1066">
                  <c:v>34</c:v>
                </c:pt>
                <c:pt idx="1067">
                  <c:v>33</c:v>
                </c:pt>
                <c:pt idx="1068">
                  <c:v>32</c:v>
                </c:pt>
                <c:pt idx="1069">
                  <c:v>31</c:v>
                </c:pt>
                <c:pt idx="1070">
                  <c:v>30</c:v>
                </c:pt>
                <c:pt idx="1071">
                  <c:v>29</c:v>
                </c:pt>
                <c:pt idx="1072">
                  <c:v>28</c:v>
                </c:pt>
                <c:pt idx="1073">
                  <c:v>27</c:v>
                </c:pt>
                <c:pt idx="1074">
                  <c:v>26</c:v>
                </c:pt>
                <c:pt idx="1075">
                  <c:v>25</c:v>
                </c:pt>
                <c:pt idx="1076">
                  <c:v>24</c:v>
                </c:pt>
                <c:pt idx="1077">
                  <c:v>23</c:v>
                </c:pt>
                <c:pt idx="1078">
                  <c:v>22</c:v>
                </c:pt>
                <c:pt idx="1079">
                  <c:v>21</c:v>
                </c:pt>
                <c:pt idx="1080">
                  <c:v>20</c:v>
                </c:pt>
                <c:pt idx="1081">
                  <c:v>19</c:v>
                </c:pt>
                <c:pt idx="1082">
                  <c:v>18</c:v>
                </c:pt>
                <c:pt idx="1083">
                  <c:v>17</c:v>
                </c:pt>
                <c:pt idx="1084">
                  <c:v>16</c:v>
                </c:pt>
                <c:pt idx="1085">
                  <c:v>15</c:v>
                </c:pt>
                <c:pt idx="1086">
                  <c:v>14</c:v>
                </c:pt>
                <c:pt idx="1087">
                  <c:v>13</c:v>
                </c:pt>
                <c:pt idx="1088">
                  <c:v>12</c:v>
                </c:pt>
                <c:pt idx="1089">
                  <c:v>11</c:v>
                </c:pt>
                <c:pt idx="1090">
                  <c:v>10</c:v>
                </c:pt>
                <c:pt idx="1091">
                  <c:v>9</c:v>
                </c:pt>
                <c:pt idx="1092">
                  <c:v>8</c:v>
                </c:pt>
                <c:pt idx="1093">
                  <c:v>7</c:v>
                </c:pt>
                <c:pt idx="1094">
                  <c:v>6</c:v>
                </c:pt>
                <c:pt idx="1095">
                  <c:v>5</c:v>
                </c:pt>
                <c:pt idx="1096">
                  <c:v>4</c:v>
                </c:pt>
                <c:pt idx="1097">
                  <c:v>3</c:v>
                </c:pt>
                <c:pt idx="1098">
                  <c:v>2</c:v>
                </c:pt>
                <c:pt idx="1099">
                  <c:v>1</c:v>
                </c:pt>
                <c:pt idx="1100">
                  <c:v>0</c:v>
                </c:pt>
              </c:numCache>
            </c:numRef>
          </c:xVal>
          <c:yVal>
            <c:numRef>
              <c:f>'GQD007 XPS '!$D$9:$D$1109</c:f>
              <c:numCache>
                <c:formatCode>0.00E+00</c:formatCode>
                <c:ptCount val="1101"/>
                <c:pt idx="0">
                  <c:v>31000</c:v>
                </c:pt>
                <c:pt idx="1">
                  <c:v>30830</c:v>
                </c:pt>
                <c:pt idx="2">
                  <c:v>30920</c:v>
                </c:pt>
                <c:pt idx="3">
                  <c:v>30220</c:v>
                </c:pt>
                <c:pt idx="4">
                  <c:v>30600</c:v>
                </c:pt>
                <c:pt idx="5">
                  <c:v>30460</c:v>
                </c:pt>
                <c:pt idx="6">
                  <c:v>30980</c:v>
                </c:pt>
                <c:pt idx="7">
                  <c:v>30700</c:v>
                </c:pt>
                <c:pt idx="8">
                  <c:v>30320</c:v>
                </c:pt>
                <c:pt idx="9">
                  <c:v>29820</c:v>
                </c:pt>
                <c:pt idx="10">
                  <c:v>30650</c:v>
                </c:pt>
                <c:pt idx="11">
                  <c:v>30120</c:v>
                </c:pt>
                <c:pt idx="12">
                  <c:v>30070</c:v>
                </c:pt>
                <c:pt idx="13">
                  <c:v>30040</c:v>
                </c:pt>
                <c:pt idx="14">
                  <c:v>30540</c:v>
                </c:pt>
                <c:pt idx="15">
                  <c:v>30160</c:v>
                </c:pt>
                <c:pt idx="16">
                  <c:v>30810</c:v>
                </c:pt>
                <c:pt idx="17">
                  <c:v>30060</c:v>
                </c:pt>
                <c:pt idx="18">
                  <c:v>30480</c:v>
                </c:pt>
                <c:pt idx="19">
                  <c:v>30720</c:v>
                </c:pt>
                <c:pt idx="20">
                  <c:v>31090</c:v>
                </c:pt>
                <c:pt idx="21">
                  <c:v>30510</c:v>
                </c:pt>
                <c:pt idx="22">
                  <c:v>31090</c:v>
                </c:pt>
                <c:pt idx="23">
                  <c:v>30950</c:v>
                </c:pt>
                <c:pt idx="24">
                  <c:v>29940</c:v>
                </c:pt>
                <c:pt idx="25">
                  <c:v>30000</c:v>
                </c:pt>
                <c:pt idx="26">
                  <c:v>31780</c:v>
                </c:pt>
                <c:pt idx="27">
                  <c:v>31690</c:v>
                </c:pt>
                <c:pt idx="28">
                  <c:v>31790</c:v>
                </c:pt>
                <c:pt idx="29">
                  <c:v>31270</c:v>
                </c:pt>
                <c:pt idx="30">
                  <c:v>30730</c:v>
                </c:pt>
                <c:pt idx="31">
                  <c:v>31830</c:v>
                </c:pt>
                <c:pt idx="32">
                  <c:v>31360</c:v>
                </c:pt>
                <c:pt idx="33">
                  <c:v>31200</c:v>
                </c:pt>
                <c:pt idx="34">
                  <c:v>32370</c:v>
                </c:pt>
                <c:pt idx="35">
                  <c:v>31980</c:v>
                </c:pt>
                <c:pt idx="36">
                  <c:v>32150</c:v>
                </c:pt>
                <c:pt idx="37">
                  <c:v>31890</c:v>
                </c:pt>
                <c:pt idx="38">
                  <c:v>32370</c:v>
                </c:pt>
                <c:pt idx="39">
                  <c:v>31610</c:v>
                </c:pt>
                <c:pt idx="40">
                  <c:v>32510</c:v>
                </c:pt>
                <c:pt idx="41">
                  <c:v>32010</c:v>
                </c:pt>
                <c:pt idx="42">
                  <c:v>32820</c:v>
                </c:pt>
                <c:pt idx="43">
                  <c:v>32610</c:v>
                </c:pt>
                <c:pt idx="44">
                  <c:v>33740</c:v>
                </c:pt>
                <c:pt idx="45">
                  <c:v>32130</c:v>
                </c:pt>
                <c:pt idx="46">
                  <c:v>32390</c:v>
                </c:pt>
                <c:pt idx="47">
                  <c:v>32110</c:v>
                </c:pt>
                <c:pt idx="48">
                  <c:v>32360</c:v>
                </c:pt>
                <c:pt idx="49">
                  <c:v>33280</c:v>
                </c:pt>
                <c:pt idx="50">
                  <c:v>33080</c:v>
                </c:pt>
                <c:pt idx="51">
                  <c:v>33080</c:v>
                </c:pt>
                <c:pt idx="52">
                  <c:v>33010</c:v>
                </c:pt>
                <c:pt idx="53">
                  <c:v>33300</c:v>
                </c:pt>
                <c:pt idx="54">
                  <c:v>33440</c:v>
                </c:pt>
                <c:pt idx="55">
                  <c:v>32990</c:v>
                </c:pt>
                <c:pt idx="56">
                  <c:v>32420</c:v>
                </c:pt>
                <c:pt idx="57">
                  <c:v>33210</c:v>
                </c:pt>
                <c:pt idx="58">
                  <c:v>33560</c:v>
                </c:pt>
                <c:pt idx="59">
                  <c:v>33680</c:v>
                </c:pt>
                <c:pt idx="60">
                  <c:v>33290</c:v>
                </c:pt>
                <c:pt idx="61">
                  <c:v>34040</c:v>
                </c:pt>
                <c:pt idx="62">
                  <c:v>34100</c:v>
                </c:pt>
                <c:pt idx="63">
                  <c:v>33810</c:v>
                </c:pt>
                <c:pt idx="64">
                  <c:v>34390</c:v>
                </c:pt>
                <c:pt idx="65">
                  <c:v>33580</c:v>
                </c:pt>
                <c:pt idx="66">
                  <c:v>33700</c:v>
                </c:pt>
                <c:pt idx="67">
                  <c:v>34550</c:v>
                </c:pt>
                <c:pt idx="68">
                  <c:v>34170</c:v>
                </c:pt>
                <c:pt idx="69">
                  <c:v>33590</c:v>
                </c:pt>
                <c:pt idx="70">
                  <c:v>33180</c:v>
                </c:pt>
                <c:pt idx="71">
                  <c:v>33240</c:v>
                </c:pt>
                <c:pt idx="72">
                  <c:v>33760</c:v>
                </c:pt>
                <c:pt idx="73">
                  <c:v>34440</c:v>
                </c:pt>
                <c:pt idx="74">
                  <c:v>33480</c:v>
                </c:pt>
                <c:pt idx="75">
                  <c:v>34140</c:v>
                </c:pt>
                <c:pt idx="76">
                  <c:v>34280</c:v>
                </c:pt>
                <c:pt idx="77">
                  <c:v>35320</c:v>
                </c:pt>
                <c:pt idx="78">
                  <c:v>34900</c:v>
                </c:pt>
                <c:pt idx="79">
                  <c:v>34250</c:v>
                </c:pt>
                <c:pt idx="80">
                  <c:v>34800</c:v>
                </c:pt>
                <c:pt idx="81">
                  <c:v>35910</c:v>
                </c:pt>
                <c:pt idx="82">
                  <c:v>35380</c:v>
                </c:pt>
                <c:pt idx="83">
                  <c:v>36750</c:v>
                </c:pt>
                <c:pt idx="84">
                  <c:v>36100</c:v>
                </c:pt>
                <c:pt idx="85">
                  <c:v>34600</c:v>
                </c:pt>
                <c:pt idx="86">
                  <c:v>35230</c:v>
                </c:pt>
                <c:pt idx="87">
                  <c:v>35110</c:v>
                </c:pt>
                <c:pt idx="88">
                  <c:v>34220</c:v>
                </c:pt>
                <c:pt idx="89">
                  <c:v>35220</c:v>
                </c:pt>
                <c:pt idx="90">
                  <c:v>36050</c:v>
                </c:pt>
                <c:pt idx="91">
                  <c:v>35390</c:v>
                </c:pt>
                <c:pt idx="92">
                  <c:v>35090</c:v>
                </c:pt>
                <c:pt idx="93">
                  <c:v>35630</c:v>
                </c:pt>
                <c:pt idx="94">
                  <c:v>36480</c:v>
                </c:pt>
                <c:pt idx="95">
                  <c:v>35240</c:v>
                </c:pt>
                <c:pt idx="96">
                  <c:v>36060</c:v>
                </c:pt>
                <c:pt idx="97">
                  <c:v>36400</c:v>
                </c:pt>
                <c:pt idx="98">
                  <c:v>36580</c:v>
                </c:pt>
                <c:pt idx="99">
                  <c:v>37140</c:v>
                </c:pt>
                <c:pt idx="100">
                  <c:v>38840</c:v>
                </c:pt>
                <c:pt idx="101">
                  <c:v>38950</c:v>
                </c:pt>
                <c:pt idx="102">
                  <c:v>38290</c:v>
                </c:pt>
                <c:pt idx="103">
                  <c:v>38730</c:v>
                </c:pt>
                <c:pt idx="104">
                  <c:v>39400</c:v>
                </c:pt>
                <c:pt idx="105">
                  <c:v>38390</c:v>
                </c:pt>
                <c:pt idx="106">
                  <c:v>37240</c:v>
                </c:pt>
                <c:pt idx="107">
                  <c:v>36880</c:v>
                </c:pt>
                <c:pt idx="108">
                  <c:v>36650</c:v>
                </c:pt>
                <c:pt idx="109">
                  <c:v>36910</c:v>
                </c:pt>
                <c:pt idx="110">
                  <c:v>35950</c:v>
                </c:pt>
                <c:pt idx="111">
                  <c:v>35660</c:v>
                </c:pt>
                <c:pt idx="112">
                  <c:v>35000</c:v>
                </c:pt>
                <c:pt idx="113">
                  <c:v>34720</c:v>
                </c:pt>
                <c:pt idx="114">
                  <c:v>34170</c:v>
                </c:pt>
                <c:pt idx="115">
                  <c:v>33940</c:v>
                </c:pt>
                <c:pt idx="116">
                  <c:v>33300</c:v>
                </c:pt>
                <c:pt idx="117">
                  <c:v>33270</c:v>
                </c:pt>
                <c:pt idx="118">
                  <c:v>34790</c:v>
                </c:pt>
                <c:pt idx="119">
                  <c:v>34650</c:v>
                </c:pt>
                <c:pt idx="120">
                  <c:v>35620</c:v>
                </c:pt>
                <c:pt idx="121">
                  <c:v>36500</c:v>
                </c:pt>
                <c:pt idx="122">
                  <c:v>37380</c:v>
                </c:pt>
                <c:pt idx="123">
                  <c:v>38820</c:v>
                </c:pt>
                <c:pt idx="124">
                  <c:v>40630</c:v>
                </c:pt>
                <c:pt idx="125">
                  <c:v>40990</c:v>
                </c:pt>
                <c:pt idx="126">
                  <c:v>41330</c:v>
                </c:pt>
                <c:pt idx="127">
                  <c:v>42030</c:v>
                </c:pt>
                <c:pt idx="128">
                  <c:v>40890</c:v>
                </c:pt>
                <c:pt idx="129">
                  <c:v>40130</c:v>
                </c:pt>
                <c:pt idx="130">
                  <c:v>38510</c:v>
                </c:pt>
                <c:pt idx="131">
                  <c:v>37570</c:v>
                </c:pt>
                <c:pt idx="132">
                  <c:v>37060</c:v>
                </c:pt>
                <c:pt idx="133">
                  <c:v>34000</c:v>
                </c:pt>
                <c:pt idx="134">
                  <c:v>31080</c:v>
                </c:pt>
                <c:pt idx="135">
                  <c:v>28800</c:v>
                </c:pt>
                <c:pt idx="136">
                  <c:v>27460</c:v>
                </c:pt>
                <c:pt idx="137">
                  <c:v>25980</c:v>
                </c:pt>
                <c:pt idx="138">
                  <c:v>24710</c:v>
                </c:pt>
                <c:pt idx="139">
                  <c:v>23210</c:v>
                </c:pt>
                <c:pt idx="140">
                  <c:v>23180</c:v>
                </c:pt>
                <c:pt idx="141">
                  <c:v>22810</c:v>
                </c:pt>
                <c:pt idx="142">
                  <c:v>23740</c:v>
                </c:pt>
                <c:pt idx="143">
                  <c:v>22700</c:v>
                </c:pt>
                <c:pt idx="144">
                  <c:v>22180</c:v>
                </c:pt>
                <c:pt idx="145">
                  <c:v>22370</c:v>
                </c:pt>
                <c:pt idx="146">
                  <c:v>22850</c:v>
                </c:pt>
                <c:pt idx="147">
                  <c:v>22600</c:v>
                </c:pt>
                <c:pt idx="148">
                  <c:v>22130</c:v>
                </c:pt>
                <c:pt idx="149">
                  <c:v>22810</c:v>
                </c:pt>
                <c:pt idx="150">
                  <c:v>22630</c:v>
                </c:pt>
                <c:pt idx="151">
                  <c:v>22360</c:v>
                </c:pt>
                <c:pt idx="152">
                  <c:v>22640</c:v>
                </c:pt>
                <c:pt idx="153">
                  <c:v>22650</c:v>
                </c:pt>
                <c:pt idx="154">
                  <c:v>22600</c:v>
                </c:pt>
                <c:pt idx="155">
                  <c:v>22940</c:v>
                </c:pt>
                <c:pt idx="156">
                  <c:v>22660</c:v>
                </c:pt>
                <c:pt idx="157">
                  <c:v>22150</c:v>
                </c:pt>
                <c:pt idx="158">
                  <c:v>22570</c:v>
                </c:pt>
                <c:pt idx="159">
                  <c:v>22980</c:v>
                </c:pt>
                <c:pt idx="160">
                  <c:v>22890</c:v>
                </c:pt>
                <c:pt idx="161">
                  <c:v>22540</c:v>
                </c:pt>
                <c:pt idx="162">
                  <c:v>22820</c:v>
                </c:pt>
                <c:pt idx="163">
                  <c:v>23230</c:v>
                </c:pt>
                <c:pt idx="164">
                  <c:v>22430</c:v>
                </c:pt>
                <c:pt idx="165">
                  <c:v>22600</c:v>
                </c:pt>
                <c:pt idx="166">
                  <c:v>22650</c:v>
                </c:pt>
                <c:pt idx="167">
                  <c:v>22970</c:v>
                </c:pt>
                <c:pt idx="168">
                  <c:v>22460</c:v>
                </c:pt>
                <c:pt idx="169">
                  <c:v>22320</c:v>
                </c:pt>
                <c:pt idx="170">
                  <c:v>23070</c:v>
                </c:pt>
                <c:pt idx="171">
                  <c:v>22850</c:v>
                </c:pt>
                <c:pt idx="172">
                  <c:v>22830</c:v>
                </c:pt>
                <c:pt idx="173">
                  <c:v>22570</c:v>
                </c:pt>
                <c:pt idx="174">
                  <c:v>23150</c:v>
                </c:pt>
                <c:pt idx="175">
                  <c:v>23110</c:v>
                </c:pt>
                <c:pt idx="176">
                  <c:v>23350</c:v>
                </c:pt>
                <c:pt idx="177">
                  <c:v>23630</c:v>
                </c:pt>
                <c:pt idx="178">
                  <c:v>23370</c:v>
                </c:pt>
                <c:pt idx="179">
                  <c:v>23290</c:v>
                </c:pt>
                <c:pt idx="180">
                  <c:v>23170</c:v>
                </c:pt>
                <c:pt idx="181">
                  <c:v>22860</c:v>
                </c:pt>
                <c:pt idx="182">
                  <c:v>23620</c:v>
                </c:pt>
                <c:pt idx="183">
                  <c:v>23350</c:v>
                </c:pt>
                <c:pt idx="184">
                  <c:v>22940</c:v>
                </c:pt>
                <c:pt idx="185">
                  <c:v>24090</c:v>
                </c:pt>
                <c:pt idx="186">
                  <c:v>23960</c:v>
                </c:pt>
                <c:pt idx="187">
                  <c:v>23480</c:v>
                </c:pt>
                <c:pt idx="188">
                  <c:v>23390</c:v>
                </c:pt>
                <c:pt idx="189">
                  <c:v>22580</c:v>
                </c:pt>
                <c:pt idx="190">
                  <c:v>23610</c:v>
                </c:pt>
                <c:pt idx="191">
                  <c:v>24010</c:v>
                </c:pt>
                <c:pt idx="192">
                  <c:v>23550</c:v>
                </c:pt>
                <c:pt idx="193">
                  <c:v>22930</c:v>
                </c:pt>
                <c:pt idx="194">
                  <c:v>23870</c:v>
                </c:pt>
                <c:pt idx="195">
                  <c:v>23440</c:v>
                </c:pt>
                <c:pt idx="196">
                  <c:v>24220</c:v>
                </c:pt>
                <c:pt idx="197">
                  <c:v>24360</c:v>
                </c:pt>
                <c:pt idx="198">
                  <c:v>23420</c:v>
                </c:pt>
                <c:pt idx="199">
                  <c:v>24300</c:v>
                </c:pt>
                <c:pt idx="200">
                  <c:v>24360</c:v>
                </c:pt>
                <c:pt idx="201">
                  <c:v>24590</c:v>
                </c:pt>
                <c:pt idx="202">
                  <c:v>23620</c:v>
                </c:pt>
                <c:pt idx="203">
                  <c:v>23770</c:v>
                </c:pt>
                <c:pt idx="204">
                  <c:v>24200</c:v>
                </c:pt>
                <c:pt idx="205">
                  <c:v>23980</c:v>
                </c:pt>
                <c:pt idx="206">
                  <c:v>23300</c:v>
                </c:pt>
                <c:pt idx="207">
                  <c:v>23890</c:v>
                </c:pt>
                <c:pt idx="208">
                  <c:v>24440</c:v>
                </c:pt>
                <c:pt idx="209">
                  <c:v>23700</c:v>
                </c:pt>
                <c:pt idx="210">
                  <c:v>23620</c:v>
                </c:pt>
                <c:pt idx="211">
                  <c:v>24090</c:v>
                </c:pt>
                <c:pt idx="212">
                  <c:v>24200</c:v>
                </c:pt>
                <c:pt idx="213">
                  <c:v>23440</c:v>
                </c:pt>
                <c:pt idx="214">
                  <c:v>24150</c:v>
                </c:pt>
                <c:pt idx="215">
                  <c:v>23990</c:v>
                </c:pt>
                <c:pt idx="216">
                  <c:v>23580</c:v>
                </c:pt>
                <c:pt idx="217">
                  <c:v>23630</c:v>
                </c:pt>
                <c:pt idx="218">
                  <c:v>24400</c:v>
                </c:pt>
                <c:pt idx="219">
                  <c:v>24670</c:v>
                </c:pt>
                <c:pt idx="220">
                  <c:v>24610</c:v>
                </c:pt>
                <c:pt idx="221">
                  <c:v>24400</c:v>
                </c:pt>
                <c:pt idx="222">
                  <c:v>25280</c:v>
                </c:pt>
                <c:pt idx="223">
                  <c:v>24640</c:v>
                </c:pt>
                <c:pt idx="224">
                  <c:v>24530</c:v>
                </c:pt>
                <c:pt idx="225">
                  <c:v>24190</c:v>
                </c:pt>
                <c:pt idx="226">
                  <c:v>24430</c:v>
                </c:pt>
                <c:pt idx="227">
                  <c:v>24190</c:v>
                </c:pt>
                <c:pt idx="228">
                  <c:v>24240</c:v>
                </c:pt>
                <c:pt idx="229">
                  <c:v>24680</c:v>
                </c:pt>
                <c:pt idx="230">
                  <c:v>24710</c:v>
                </c:pt>
                <c:pt idx="231">
                  <c:v>24360</c:v>
                </c:pt>
                <c:pt idx="232">
                  <c:v>25170</c:v>
                </c:pt>
                <c:pt idx="233">
                  <c:v>24450</c:v>
                </c:pt>
                <c:pt idx="234">
                  <c:v>25270</c:v>
                </c:pt>
                <c:pt idx="235">
                  <c:v>25200</c:v>
                </c:pt>
                <c:pt idx="236">
                  <c:v>24500</c:v>
                </c:pt>
                <c:pt idx="237">
                  <c:v>25200</c:v>
                </c:pt>
                <c:pt idx="238">
                  <c:v>25120</c:v>
                </c:pt>
                <c:pt idx="239">
                  <c:v>25450</c:v>
                </c:pt>
                <c:pt idx="240">
                  <c:v>24660</c:v>
                </c:pt>
                <c:pt idx="241">
                  <c:v>25680</c:v>
                </c:pt>
                <c:pt idx="242">
                  <c:v>24730</c:v>
                </c:pt>
                <c:pt idx="243">
                  <c:v>24850</c:v>
                </c:pt>
                <c:pt idx="244">
                  <c:v>24940</c:v>
                </c:pt>
                <c:pt idx="245">
                  <c:v>25380</c:v>
                </c:pt>
                <c:pt idx="246">
                  <c:v>24760</c:v>
                </c:pt>
                <c:pt idx="247">
                  <c:v>24610</c:v>
                </c:pt>
                <c:pt idx="248">
                  <c:v>25380</c:v>
                </c:pt>
                <c:pt idx="249">
                  <c:v>25000</c:v>
                </c:pt>
                <c:pt idx="250">
                  <c:v>25580</c:v>
                </c:pt>
                <c:pt idx="251">
                  <c:v>25590</c:v>
                </c:pt>
                <c:pt idx="252">
                  <c:v>25290</c:v>
                </c:pt>
                <c:pt idx="253">
                  <c:v>24720</c:v>
                </c:pt>
                <c:pt idx="254">
                  <c:v>25580</c:v>
                </c:pt>
                <c:pt idx="255">
                  <c:v>25320</c:v>
                </c:pt>
                <c:pt idx="256">
                  <c:v>25780</c:v>
                </c:pt>
                <c:pt idx="257">
                  <c:v>25300</c:v>
                </c:pt>
                <c:pt idx="258">
                  <c:v>24860</c:v>
                </c:pt>
                <c:pt idx="259">
                  <c:v>25410</c:v>
                </c:pt>
                <c:pt idx="260">
                  <c:v>25790</c:v>
                </c:pt>
                <c:pt idx="261">
                  <c:v>25860</c:v>
                </c:pt>
                <c:pt idx="262">
                  <c:v>24390</c:v>
                </c:pt>
                <c:pt idx="263">
                  <c:v>25600</c:v>
                </c:pt>
                <c:pt idx="264">
                  <c:v>25400</c:v>
                </c:pt>
                <c:pt idx="265">
                  <c:v>25610</c:v>
                </c:pt>
                <c:pt idx="266">
                  <c:v>25550</c:v>
                </c:pt>
                <c:pt idx="267">
                  <c:v>26080</c:v>
                </c:pt>
                <c:pt idx="268">
                  <c:v>25900</c:v>
                </c:pt>
                <c:pt idx="269">
                  <c:v>25750</c:v>
                </c:pt>
                <c:pt idx="270">
                  <c:v>26400</c:v>
                </c:pt>
                <c:pt idx="271">
                  <c:v>25670</c:v>
                </c:pt>
                <c:pt idx="272">
                  <c:v>25350</c:v>
                </c:pt>
                <c:pt idx="273">
                  <c:v>25960</c:v>
                </c:pt>
                <c:pt idx="274">
                  <c:v>25350</c:v>
                </c:pt>
                <c:pt idx="275">
                  <c:v>26270</c:v>
                </c:pt>
                <c:pt idx="276">
                  <c:v>26100</c:v>
                </c:pt>
                <c:pt idx="277">
                  <c:v>25480</c:v>
                </c:pt>
                <c:pt idx="278">
                  <c:v>25730</c:v>
                </c:pt>
                <c:pt idx="279">
                  <c:v>26570</c:v>
                </c:pt>
                <c:pt idx="280">
                  <c:v>25860</c:v>
                </c:pt>
                <c:pt idx="281">
                  <c:v>26210</c:v>
                </c:pt>
                <c:pt idx="282">
                  <c:v>25180</c:v>
                </c:pt>
                <c:pt idx="283">
                  <c:v>26060</c:v>
                </c:pt>
                <c:pt idx="284">
                  <c:v>26040</c:v>
                </c:pt>
                <c:pt idx="285">
                  <c:v>26100</c:v>
                </c:pt>
                <c:pt idx="286">
                  <c:v>26440</c:v>
                </c:pt>
                <c:pt idx="287">
                  <c:v>26700</c:v>
                </c:pt>
                <c:pt idx="288">
                  <c:v>26570</c:v>
                </c:pt>
                <c:pt idx="289">
                  <c:v>26570</c:v>
                </c:pt>
                <c:pt idx="290">
                  <c:v>25610</c:v>
                </c:pt>
                <c:pt idx="291">
                  <c:v>26570</c:v>
                </c:pt>
                <c:pt idx="292">
                  <c:v>26730</c:v>
                </c:pt>
                <c:pt idx="293">
                  <c:v>27040</c:v>
                </c:pt>
                <c:pt idx="294">
                  <c:v>26100</c:v>
                </c:pt>
                <c:pt idx="295">
                  <c:v>26320</c:v>
                </c:pt>
                <c:pt idx="296">
                  <c:v>26800</c:v>
                </c:pt>
                <c:pt idx="297">
                  <c:v>26390</c:v>
                </c:pt>
                <c:pt idx="298">
                  <c:v>26450</c:v>
                </c:pt>
                <c:pt idx="299">
                  <c:v>26930</c:v>
                </c:pt>
                <c:pt idx="300">
                  <c:v>26200</c:v>
                </c:pt>
                <c:pt idx="301">
                  <c:v>25930</c:v>
                </c:pt>
                <c:pt idx="302">
                  <c:v>26760</c:v>
                </c:pt>
                <c:pt idx="303">
                  <c:v>27130</c:v>
                </c:pt>
                <c:pt idx="304">
                  <c:v>26550</c:v>
                </c:pt>
                <c:pt idx="305">
                  <c:v>26610</c:v>
                </c:pt>
                <c:pt idx="306">
                  <c:v>26710</c:v>
                </c:pt>
                <c:pt idx="307">
                  <c:v>26520</c:v>
                </c:pt>
                <c:pt idx="308">
                  <c:v>26550</c:v>
                </c:pt>
                <c:pt idx="309">
                  <c:v>26660</c:v>
                </c:pt>
                <c:pt idx="310">
                  <c:v>27260</c:v>
                </c:pt>
                <c:pt idx="311">
                  <c:v>27020</c:v>
                </c:pt>
                <c:pt idx="312">
                  <c:v>27580</c:v>
                </c:pt>
                <c:pt idx="313">
                  <c:v>27240</c:v>
                </c:pt>
                <c:pt idx="314">
                  <c:v>27010</c:v>
                </c:pt>
                <c:pt idx="315">
                  <c:v>26450</c:v>
                </c:pt>
                <c:pt idx="316">
                  <c:v>27690</c:v>
                </c:pt>
                <c:pt idx="317">
                  <c:v>27410</c:v>
                </c:pt>
                <c:pt idx="318">
                  <c:v>26750</c:v>
                </c:pt>
                <c:pt idx="319">
                  <c:v>27320</c:v>
                </c:pt>
                <c:pt idx="320">
                  <c:v>26930</c:v>
                </c:pt>
                <c:pt idx="321">
                  <c:v>27030</c:v>
                </c:pt>
                <c:pt idx="322">
                  <c:v>27710</c:v>
                </c:pt>
                <c:pt idx="323">
                  <c:v>27420</c:v>
                </c:pt>
                <c:pt idx="324">
                  <c:v>27420</c:v>
                </c:pt>
                <c:pt idx="325">
                  <c:v>26920</c:v>
                </c:pt>
                <c:pt idx="326">
                  <c:v>27220</c:v>
                </c:pt>
                <c:pt idx="327">
                  <c:v>27340</c:v>
                </c:pt>
                <c:pt idx="328">
                  <c:v>27020</c:v>
                </c:pt>
                <c:pt idx="329">
                  <c:v>27590</c:v>
                </c:pt>
                <c:pt idx="330">
                  <c:v>27480</c:v>
                </c:pt>
                <c:pt idx="331">
                  <c:v>27370</c:v>
                </c:pt>
                <c:pt idx="332">
                  <c:v>28360</c:v>
                </c:pt>
                <c:pt idx="333">
                  <c:v>27230</c:v>
                </c:pt>
                <c:pt idx="334">
                  <c:v>27410</c:v>
                </c:pt>
                <c:pt idx="335">
                  <c:v>27460</c:v>
                </c:pt>
                <c:pt idx="336">
                  <c:v>27110</c:v>
                </c:pt>
                <c:pt idx="337">
                  <c:v>27270</c:v>
                </c:pt>
                <c:pt idx="338">
                  <c:v>27570</c:v>
                </c:pt>
                <c:pt idx="339">
                  <c:v>28190</c:v>
                </c:pt>
                <c:pt idx="340">
                  <c:v>27730</c:v>
                </c:pt>
                <c:pt idx="341">
                  <c:v>27190</c:v>
                </c:pt>
                <c:pt idx="342">
                  <c:v>26600</c:v>
                </c:pt>
                <c:pt idx="343">
                  <c:v>26970</c:v>
                </c:pt>
                <c:pt idx="344">
                  <c:v>27050</c:v>
                </c:pt>
                <c:pt idx="345">
                  <c:v>27600</c:v>
                </c:pt>
                <c:pt idx="346">
                  <c:v>27980</c:v>
                </c:pt>
                <c:pt idx="347">
                  <c:v>27830</c:v>
                </c:pt>
                <c:pt idx="348">
                  <c:v>26970</c:v>
                </c:pt>
                <c:pt idx="349">
                  <c:v>27080</c:v>
                </c:pt>
                <c:pt idx="350">
                  <c:v>27430</c:v>
                </c:pt>
                <c:pt idx="351">
                  <c:v>28620</c:v>
                </c:pt>
                <c:pt idx="352">
                  <c:v>28940</c:v>
                </c:pt>
                <c:pt idx="353">
                  <c:v>28860</c:v>
                </c:pt>
                <c:pt idx="354">
                  <c:v>28700</c:v>
                </c:pt>
                <c:pt idx="355">
                  <c:v>28560</c:v>
                </c:pt>
                <c:pt idx="356">
                  <c:v>28630</c:v>
                </c:pt>
                <c:pt idx="357">
                  <c:v>27500</c:v>
                </c:pt>
                <c:pt idx="358">
                  <c:v>28770</c:v>
                </c:pt>
                <c:pt idx="359">
                  <c:v>28920</c:v>
                </c:pt>
                <c:pt idx="360">
                  <c:v>28240</c:v>
                </c:pt>
                <c:pt idx="361">
                  <c:v>28550</c:v>
                </c:pt>
                <c:pt idx="362">
                  <c:v>27830</c:v>
                </c:pt>
                <c:pt idx="363">
                  <c:v>28700</c:v>
                </c:pt>
                <c:pt idx="364">
                  <c:v>28490</c:v>
                </c:pt>
                <c:pt idx="365">
                  <c:v>28520</c:v>
                </c:pt>
                <c:pt idx="366">
                  <c:v>28800</c:v>
                </c:pt>
                <c:pt idx="367">
                  <c:v>28590</c:v>
                </c:pt>
                <c:pt idx="368">
                  <c:v>29310</c:v>
                </c:pt>
                <c:pt idx="369">
                  <c:v>28700</c:v>
                </c:pt>
                <c:pt idx="370">
                  <c:v>28170</c:v>
                </c:pt>
                <c:pt idx="371">
                  <c:v>28770</c:v>
                </c:pt>
                <c:pt idx="372">
                  <c:v>28180</c:v>
                </c:pt>
                <c:pt idx="373">
                  <c:v>28980</c:v>
                </c:pt>
                <c:pt idx="374">
                  <c:v>28790</c:v>
                </c:pt>
                <c:pt idx="375">
                  <c:v>29110</c:v>
                </c:pt>
                <c:pt idx="376">
                  <c:v>29400</c:v>
                </c:pt>
                <c:pt idx="377">
                  <c:v>29880</c:v>
                </c:pt>
                <c:pt idx="378">
                  <c:v>28500</c:v>
                </c:pt>
                <c:pt idx="379">
                  <c:v>28490</c:v>
                </c:pt>
                <c:pt idx="380">
                  <c:v>28810</c:v>
                </c:pt>
                <c:pt idx="381">
                  <c:v>28990</c:v>
                </c:pt>
                <c:pt idx="382">
                  <c:v>28490</c:v>
                </c:pt>
                <c:pt idx="383">
                  <c:v>28900</c:v>
                </c:pt>
                <c:pt idx="384">
                  <c:v>29300</c:v>
                </c:pt>
                <c:pt idx="385">
                  <c:v>28920</c:v>
                </c:pt>
                <c:pt idx="386">
                  <c:v>29530</c:v>
                </c:pt>
                <c:pt idx="387">
                  <c:v>28780</c:v>
                </c:pt>
                <c:pt idx="388">
                  <c:v>28250</c:v>
                </c:pt>
                <c:pt idx="389">
                  <c:v>28990</c:v>
                </c:pt>
                <c:pt idx="390">
                  <c:v>29050</c:v>
                </c:pt>
                <c:pt idx="391">
                  <c:v>29330</c:v>
                </c:pt>
                <c:pt idx="392">
                  <c:v>29830</c:v>
                </c:pt>
                <c:pt idx="393">
                  <c:v>30000</c:v>
                </c:pt>
                <c:pt idx="394">
                  <c:v>29280</c:v>
                </c:pt>
                <c:pt idx="395">
                  <c:v>28630</c:v>
                </c:pt>
                <c:pt idx="396">
                  <c:v>29180</c:v>
                </c:pt>
                <c:pt idx="397">
                  <c:v>29590</c:v>
                </c:pt>
                <c:pt idx="398">
                  <c:v>29200</c:v>
                </c:pt>
                <c:pt idx="399">
                  <c:v>29370</c:v>
                </c:pt>
                <c:pt idx="400">
                  <c:v>29670</c:v>
                </c:pt>
                <c:pt idx="401">
                  <c:v>29820</c:v>
                </c:pt>
                <c:pt idx="402">
                  <c:v>29420</c:v>
                </c:pt>
                <c:pt idx="403">
                  <c:v>29930</c:v>
                </c:pt>
                <c:pt idx="404">
                  <c:v>29350</c:v>
                </c:pt>
                <c:pt idx="405">
                  <c:v>29150</c:v>
                </c:pt>
                <c:pt idx="406">
                  <c:v>28880</c:v>
                </c:pt>
                <c:pt idx="407">
                  <c:v>29460</c:v>
                </c:pt>
                <c:pt idx="408">
                  <c:v>29680</c:v>
                </c:pt>
                <c:pt idx="409">
                  <c:v>29710</c:v>
                </c:pt>
                <c:pt idx="410">
                  <c:v>30130</c:v>
                </c:pt>
                <c:pt idx="411">
                  <c:v>30320</c:v>
                </c:pt>
                <c:pt idx="412">
                  <c:v>30360</c:v>
                </c:pt>
                <c:pt idx="413">
                  <c:v>30640</c:v>
                </c:pt>
                <c:pt idx="414">
                  <c:v>30350</c:v>
                </c:pt>
                <c:pt idx="415">
                  <c:v>30070</c:v>
                </c:pt>
                <c:pt idx="416">
                  <c:v>29800</c:v>
                </c:pt>
                <c:pt idx="417">
                  <c:v>30420</c:v>
                </c:pt>
                <c:pt idx="418">
                  <c:v>30600</c:v>
                </c:pt>
                <c:pt idx="419">
                  <c:v>30650</c:v>
                </c:pt>
                <c:pt idx="420">
                  <c:v>30500</c:v>
                </c:pt>
                <c:pt idx="421">
                  <c:v>29970</c:v>
                </c:pt>
                <c:pt idx="422">
                  <c:v>30290</c:v>
                </c:pt>
                <c:pt idx="423">
                  <c:v>29640</c:v>
                </c:pt>
                <c:pt idx="424">
                  <c:v>31230</c:v>
                </c:pt>
                <c:pt idx="425">
                  <c:v>31050</c:v>
                </c:pt>
                <c:pt idx="426">
                  <c:v>30460</c:v>
                </c:pt>
                <c:pt idx="427">
                  <c:v>29740</c:v>
                </c:pt>
                <c:pt idx="428">
                  <c:v>29880</c:v>
                </c:pt>
                <c:pt idx="429">
                  <c:v>30520</c:v>
                </c:pt>
                <c:pt idx="430">
                  <c:v>29910</c:v>
                </c:pt>
                <c:pt idx="431">
                  <c:v>31250</c:v>
                </c:pt>
                <c:pt idx="432">
                  <c:v>31710</c:v>
                </c:pt>
                <c:pt idx="433">
                  <c:v>30950</c:v>
                </c:pt>
                <c:pt idx="434">
                  <c:v>30840</c:v>
                </c:pt>
                <c:pt idx="435">
                  <c:v>29160</c:v>
                </c:pt>
                <c:pt idx="436">
                  <c:v>30080</c:v>
                </c:pt>
                <c:pt idx="437">
                  <c:v>30650</c:v>
                </c:pt>
                <c:pt idx="438">
                  <c:v>31150</c:v>
                </c:pt>
                <c:pt idx="439">
                  <c:v>30690</c:v>
                </c:pt>
                <c:pt idx="440">
                  <c:v>30740</c:v>
                </c:pt>
                <c:pt idx="441">
                  <c:v>31420</c:v>
                </c:pt>
                <c:pt idx="442">
                  <c:v>31430</c:v>
                </c:pt>
                <c:pt idx="443">
                  <c:v>31190</c:v>
                </c:pt>
                <c:pt idx="444">
                  <c:v>30690</c:v>
                </c:pt>
                <c:pt idx="445">
                  <c:v>30970</c:v>
                </c:pt>
                <c:pt idx="446">
                  <c:v>30760</c:v>
                </c:pt>
                <c:pt idx="447">
                  <c:v>31270</c:v>
                </c:pt>
                <c:pt idx="448">
                  <c:v>31310</c:v>
                </c:pt>
                <c:pt idx="449">
                  <c:v>31360</c:v>
                </c:pt>
                <c:pt idx="450">
                  <c:v>30740</c:v>
                </c:pt>
                <c:pt idx="451">
                  <c:v>31860</c:v>
                </c:pt>
                <c:pt idx="452">
                  <c:v>31070</c:v>
                </c:pt>
                <c:pt idx="453">
                  <c:v>31090</c:v>
                </c:pt>
                <c:pt idx="454">
                  <c:v>31720</c:v>
                </c:pt>
                <c:pt idx="455">
                  <c:v>31910</c:v>
                </c:pt>
                <c:pt idx="456">
                  <c:v>31120</c:v>
                </c:pt>
                <c:pt idx="457">
                  <c:v>31120</c:v>
                </c:pt>
                <c:pt idx="458">
                  <c:v>31530</c:v>
                </c:pt>
                <c:pt idx="459">
                  <c:v>31470</c:v>
                </c:pt>
                <c:pt idx="460">
                  <c:v>31270</c:v>
                </c:pt>
                <c:pt idx="461">
                  <c:v>30880</c:v>
                </c:pt>
                <c:pt idx="462">
                  <c:v>31240</c:v>
                </c:pt>
                <c:pt idx="463">
                  <c:v>31330</c:v>
                </c:pt>
                <c:pt idx="464">
                  <c:v>31970</c:v>
                </c:pt>
                <c:pt idx="465">
                  <c:v>31370</c:v>
                </c:pt>
                <c:pt idx="466">
                  <c:v>31250</c:v>
                </c:pt>
                <c:pt idx="467">
                  <c:v>31900</c:v>
                </c:pt>
                <c:pt idx="468">
                  <c:v>32110</c:v>
                </c:pt>
                <c:pt idx="469">
                  <c:v>31830</c:v>
                </c:pt>
                <c:pt idx="470">
                  <c:v>31780</c:v>
                </c:pt>
                <c:pt idx="471">
                  <c:v>32120</c:v>
                </c:pt>
                <c:pt idx="472">
                  <c:v>32170</c:v>
                </c:pt>
                <c:pt idx="473">
                  <c:v>32100</c:v>
                </c:pt>
                <c:pt idx="474">
                  <c:v>31770</c:v>
                </c:pt>
                <c:pt idx="475">
                  <c:v>32060</c:v>
                </c:pt>
                <c:pt idx="476">
                  <c:v>31880</c:v>
                </c:pt>
                <c:pt idx="477">
                  <c:v>32900</c:v>
                </c:pt>
                <c:pt idx="478">
                  <c:v>31860</c:v>
                </c:pt>
                <c:pt idx="479">
                  <c:v>32240</c:v>
                </c:pt>
                <c:pt idx="480">
                  <c:v>32200</c:v>
                </c:pt>
                <c:pt idx="481">
                  <c:v>32550</c:v>
                </c:pt>
                <c:pt idx="482">
                  <c:v>31750</c:v>
                </c:pt>
                <c:pt idx="483">
                  <c:v>32580</c:v>
                </c:pt>
                <c:pt idx="484">
                  <c:v>32670</c:v>
                </c:pt>
                <c:pt idx="485">
                  <c:v>32620</c:v>
                </c:pt>
                <c:pt idx="486">
                  <c:v>32850</c:v>
                </c:pt>
                <c:pt idx="487">
                  <c:v>32460</c:v>
                </c:pt>
                <c:pt idx="488">
                  <c:v>31900</c:v>
                </c:pt>
                <c:pt idx="489">
                  <c:v>31830</c:v>
                </c:pt>
                <c:pt idx="490">
                  <c:v>32540</c:v>
                </c:pt>
                <c:pt idx="491">
                  <c:v>33100</c:v>
                </c:pt>
                <c:pt idx="492">
                  <c:v>33170</c:v>
                </c:pt>
                <c:pt idx="493">
                  <c:v>32540</c:v>
                </c:pt>
                <c:pt idx="494">
                  <c:v>32010</c:v>
                </c:pt>
                <c:pt idx="495">
                  <c:v>32860</c:v>
                </c:pt>
                <c:pt idx="496">
                  <c:v>32680</c:v>
                </c:pt>
                <c:pt idx="497">
                  <c:v>33210</c:v>
                </c:pt>
                <c:pt idx="498">
                  <c:v>32680</c:v>
                </c:pt>
                <c:pt idx="499">
                  <c:v>33600</c:v>
                </c:pt>
                <c:pt idx="500">
                  <c:v>33500</c:v>
                </c:pt>
                <c:pt idx="501">
                  <c:v>33500</c:v>
                </c:pt>
                <c:pt idx="502">
                  <c:v>33000</c:v>
                </c:pt>
                <c:pt idx="503">
                  <c:v>32430</c:v>
                </c:pt>
                <c:pt idx="504">
                  <c:v>32790</c:v>
                </c:pt>
                <c:pt idx="505">
                  <c:v>33870</c:v>
                </c:pt>
                <c:pt idx="506">
                  <c:v>33350</c:v>
                </c:pt>
                <c:pt idx="507">
                  <c:v>33140</c:v>
                </c:pt>
                <c:pt idx="508">
                  <c:v>33150</c:v>
                </c:pt>
                <c:pt idx="509">
                  <c:v>33940</c:v>
                </c:pt>
                <c:pt idx="510">
                  <c:v>32860</c:v>
                </c:pt>
                <c:pt idx="511">
                  <c:v>32370</c:v>
                </c:pt>
                <c:pt idx="512">
                  <c:v>32570</c:v>
                </c:pt>
                <c:pt idx="513">
                  <c:v>33330</c:v>
                </c:pt>
                <c:pt idx="514">
                  <c:v>33260</c:v>
                </c:pt>
                <c:pt idx="515">
                  <c:v>33480</c:v>
                </c:pt>
                <c:pt idx="516">
                  <c:v>34430</c:v>
                </c:pt>
                <c:pt idx="517">
                  <c:v>33880</c:v>
                </c:pt>
                <c:pt idx="518">
                  <c:v>33570</c:v>
                </c:pt>
                <c:pt idx="519">
                  <c:v>33780</c:v>
                </c:pt>
                <c:pt idx="520">
                  <c:v>34120</c:v>
                </c:pt>
                <c:pt idx="521">
                  <c:v>33990</c:v>
                </c:pt>
                <c:pt idx="522">
                  <c:v>34790</c:v>
                </c:pt>
                <c:pt idx="523">
                  <c:v>33980</c:v>
                </c:pt>
                <c:pt idx="524">
                  <c:v>33610</c:v>
                </c:pt>
                <c:pt idx="525">
                  <c:v>34170</c:v>
                </c:pt>
                <c:pt idx="526">
                  <c:v>33660</c:v>
                </c:pt>
                <c:pt idx="527">
                  <c:v>33610</c:v>
                </c:pt>
                <c:pt idx="528">
                  <c:v>33800</c:v>
                </c:pt>
                <c:pt idx="529">
                  <c:v>33820</c:v>
                </c:pt>
                <c:pt idx="530">
                  <c:v>33970</c:v>
                </c:pt>
                <c:pt idx="531">
                  <c:v>33280</c:v>
                </c:pt>
                <c:pt idx="532">
                  <c:v>33870</c:v>
                </c:pt>
                <c:pt idx="533">
                  <c:v>32690</c:v>
                </c:pt>
                <c:pt idx="534">
                  <c:v>32690</c:v>
                </c:pt>
                <c:pt idx="535">
                  <c:v>33060</c:v>
                </c:pt>
                <c:pt idx="536">
                  <c:v>33580</c:v>
                </c:pt>
                <c:pt idx="537">
                  <c:v>33320</c:v>
                </c:pt>
                <c:pt idx="538">
                  <c:v>33560</c:v>
                </c:pt>
                <c:pt idx="539">
                  <c:v>33940</c:v>
                </c:pt>
                <c:pt idx="540">
                  <c:v>34230</c:v>
                </c:pt>
                <c:pt idx="541">
                  <c:v>34680</c:v>
                </c:pt>
                <c:pt idx="542">
                  <c:v>36070</c:v>
                </c:pt>
                <c:pt idx="543">
                  <c:v>35650</c:v>
                </c:pt>
                <c:pt idx="544">
                  <c:v>35440</c:v>
                </c:pt>
                <c:pt idx="545">
                  <c:v>36220</c:v>
                </c:pt>
                <c:pt idx="546">
                  <c:v>35820</c:v>
                </c:pt>
                <c:pt idx="547">
                  <c:v>35540</c:v>
                </c:pt>
                <c:pt idx="548">
                  <c:v>34660</c:v>
                </c:pt>
                <c:pt idx="549">
                  <c:v>34040</c:v>
                </c:pt>
                <c:pt idx="550">
                  <c:v>33930</c:v>
                </c:pt>
                <c:pt idx="551">
                  <c:v>33680</c:v>
                </c:pt>
                <c:pt idx="552">
                  <c:v>32450</c:v>
                </c:pt>
                <c:pt idx="553">
                  <c:v>32160</c:v>
                </c:pt>
                <c:pt idx="554">
                  <c:v>30250</c:v>
                </c:pt>
                <c:pt idx="555">
                  <c:v>30060</c:v>
                </c:pt>
                <c:pt idx="556">
                  <c:v>29680</c:v>
                </c:pt>
                <c:pt idx="557">
                  <c:v>29670</c:v>
                </c:pt>
                <c:pt idx="558">
                  <c:v>28970</c:v>
                </c:pt>
                <c:pt idx="559">
                  <c:v>26980</c:v>
                </c:pt>
                <c:pt idx="560">
                  <c:v>26010</c:v>
                </c:pt>
                <c:pt idx="561">
                  <c:v>25790</c:v>
                </c:pt>
                <c:pt idx="562">
                  <c:v>25330</c:v>
                </c:pt>
                <c:pt idx="563">
                  <c:v>23930</c:v>
                </c:pt>
                <c:pt idx="564">
                  <c:v>22820</c:v>
                </c:pt>
                <c:pt idx="565">
                  <c:v>24140</c:v>
                </c:pt>
                <c:pt idx="566">
                  <c:v>26050</c:v>
                </c:pt>
                <c:pt idx="567">
                  <c:v>36380</c:v>
                </c:pt>
                <c:pt idx="568">
                  <c:v>58970</c:v>
                </c:pt>
                <c:pt idx="569">
                  <c:v>90550</c:v>
                </c:pt>
                <c:pt idx="570">
                  <c:v>109500</c:v>
                </c:pt>
                <c:pt idx="571">
                  <c:v>94790</c:v>
                </c:pt>
                <c:pt idx="572">
                  <c:v>57530</c:v>
                </c:pt>
                <c:pt idx="573">
                  <c:v>29540</c:v>
                </c:pt>
                <c:pt idx="574">
                  <c:v>19210</c:v>
                </c:pt>
                <c:pt idx="575">
                  <c:v>16680</c:v>
                </c:pt>
                <c:pt idx="576">
                  <c:v>16060</c:v>
                </c:pt>
                <c:pt idx="577">
                  <c:v>15840</c:v>
                </c:pt>
                <c:pt idx="578">
                  <c:v>15910</c:v>
                </c:pt>
                <c:pt idx="579">
                  <c:v>16600</c:v>
                </c:pt>
                <c:pt idx="580">
                  <c:v>15910</c:v>
                </c:pt>
                <c:pt idx="581">
                  <c:v>15990</c:v>
                </c:pt>
                <c:pt idx="582">
                  <c:v>16440</c:v>
                </c:pt>
                <c:pt idx="583">
                  <c:v>15670</c:v>
                </c:pt>
                <c:pt idx="584">
                  <c:v>15480</c:v>
                </c:pt>
                <c:pt idx="585">
                  <c:v>15940</c:v>
                </c:pt>
                <c:pt idx="586">
                  <c:v>15800</c:v>
                </c:pt>
                <c:pt idx="587">
                  <c:v>15720</c:v>
                </c:pt>
                <c:pt idx="588">
                  <c:v>16280</c:v>
                </c:pt>
                <c:pt idx="589">
                  <c:v>15450</c:v>
                </c:pt>
                <c:pt idx="590">
                  <c:v>15770</c:v>
                </c:pt>
                <c:pt idx="591">
                  <c:v>15910</c:v>
                </c:pt>
                <c:pt idx="592">
                  <c:v>16220</c:v>
                </c:pt>
                <c:pt idx="593">
                  <c:v>15880</c:v>
                </c:pt>
                <c:pt idx="594">
                  <c:v>15990</c:v>
                </c:pt>
                <c:pt idx="595">
                  <c:v>15890</c:v>
                </c:pt>
                <c:pt idx="596">
                  <c:v>15500</c:v>
                </c:pt>
                <c:pt idx="597">
                  <c:v>16160</c:v>
                </c:pt>
                <c:pt idx="598">
                  <c:v>16050</c:v>
                </c:pt>
                <c:pt idx="599">
                  <c:v>16110</c:v>
                </c:pt>
                <c:pt idx="600">
                  <c:v>15700</c:v>
                </c:pt>
                <c:pt idx="601">
                  <c:v>16070</c:v>
                </c:pt>
                <c:pt idx="602">
                  <c:v>16640</c:v>
                </c:pt>
                <c:pt idx="603">
                  <c:v>16180</c:v>
                </c:pt>
                <c:pt idx="604">
                  <c:v>17000</c:v>
                </c:pt>
                <c:pt idx="605">
                  <c:v>16820</c:v>
                </c:pt>
                <c:pt idx="606">
                  <c:v>16120</c:v>
                </c:pt>
                <c:pt idx="607">
                  <c:v>16260</c:v>
                </c:pt>
                <c:pt idx="608">
                  <c:v>16270</c:v>
                </c:pt>
                <c:pt idx="609">
                  <c:v>16310</c:v>
                </c:pt>
                <c:pt idx="610">
                  <c:v>16170</c:v>
                </c:pt>
                <c:pt idx="611">
                  <c:v>16410</c:v>
                </c:pt>
                <c:pt idx="612">
                  <c:v>16500</c:v>
                </c:pt>
                <c:pt idx="613">
                  <c:v>16920</c:v>
                </c:pt>
                <c:pt idx="614">
                  <c:v>16490</c:v>
                </c:pt>
                <c:pt idx="615">
                  <c:v>16160</c:v>
                </c:pt>
                <c:pt idx="616">
                  <c:v>16750</c:v>
                </c:pt>
                <c:pt idx="617">
                  <c:v>16460</c:v>
                </c:pt>
                <c:pt idx="618">
                  <c:v>15870</c:v>
                </c:pt>
                <c:pt idx="619">
                  <c:v>15570</c:v>
                </c:pt>
                <c:pt idx="620">
                  <c:v>16110</c:v>
                </c:pt>
                <c:pt idx="621">
                  <c:v>17020</c:v>
                </c:pt>
                <c:pt idx="622">
                  <c:v>16670</c:v>
                </c:pt>
                <c:pt idx="623">
                  <c:v>16690</c:v>
                </c:pt>
                <c:pt idx="624">
                  <c:v>16750</c:v>
                </c:pt>
                <c:pt idx="625">
                  <c:v>16580</c:v>
                </c:pt>
                <c:pt idx="626">
                  <c:v>16260</c:v>
                </c:pt>
                <c:pt idx="627">
                  <c:v>16310</c:v>
                </c:pt>
                <c:pt idx="628">
                  <c:v>16320</c:v>
                </c:pt>
                <c:pt idx="629">
                  <c:v>16120</c:v>
                </c:pt>
                <c:pt idx="630">
                  <c:v>16710</c:v>
                </c:pt>
                <c:pt idx="631">
                  <c:v>16760</c:v>
                </c:pt>
                <c:pt idx="632">
                  <c:v>16340</c:v>
                </c:pt>
                <c:pt idx="633">
                  <c:v>16690</c:v>
                </c:pt>
                <c:pt idx="634">
                  <c:v>16610</c:v>
                </c:pt>
                <c:pt idx="635">
                  <c:v>16600</c:v>
                </c:pt>
                <c:pt idx="636">
                  <c:v>16780</c:v>
                </c:pt>
                <c:pt idx="637">
                  <c:v>17350</c:v>
                </c:pt>
                <c:pt idx="638">
                  <c:v>17330</c:v>
                </c:pt>
                <c:pt idx="639">
                  <c:v>17010</c:v>
                </c:pt>
                <c:pt idx="640">
                  <c:v>17240</c:v>
                </c:pt>
                <c:pt idx="641">
                  <c:v>17200</c:v>
                </c:pt>
                <c:pt idx="642">
                  <c:v>16480</c:v>
                </c:pt>
                <c:pt idx="643">
                  <c:v>16410</c:v>
                </c:pt>
                <c:pt idx="644">
                  <c:v>16880</c:v>
                </c:pt>
                <c:pt idx="645">
                  <c:v>16540</c:v>
                </c:pt>
                <c:pt idx="646">
                  <c:v>16710</c:v>
                </c:pt>
                <c:pt idx="647">
                  <c:v>16530</c:v>
                </c:pt>
                <c:pt idx="648">
                  <c:v>17040</c:v>
                </c:pt>
                <c:pt idx="649">
                  <c:v>16650</c:v>
                </c:pt>
                <c:pt idx="650">
                  <c:v>17030</c:v>
                </c:pt>
                <c:pt idx="651">
                  <c:v>16740</c:v>
                </c:pt>
                <c:pt idx="652">
                  <c:v>17440</c:v>
                </c:pt>
                <c:pt idx="653">
                  <c:v>16690</c:v>
                </c:pt>
                <c:pt idx="654">
                  <c:v>17210</c:v>
                </c:pt>
                <c:pt idx="655">
                  <c:v>16820</c:v>
                </c:pt>
                <c:pt idx="656">
                  <c:v>17000</c:v>
                </c:pt>
                <c:pt idx="657">
                  <c:v>17250</c:v>
                </c:pt>
                <c:pt idx="658">
                  <c:v>17070</c:v>
                </c:pt>
                <c:pt idx="659">
                  <c:v>16820</c:v>
                </c:pt>
                <c:pt idx="660">
                  <c:v>16940</c:v>
                </c:pt>
                <c:pt idx="661">
                  <c:v>17260</c:v>
                </c:pt>
                <c:pt idx="662">
                  <c:v>17080</c:v>
                </c:pt>
                <c:pt idx="663">
                  <c:v>16770</c:v>
                </c:pt>
                <c:pt idx="664">
                  <c:v>17090</c:v>
                </c:pt>
                <c:pt idx="665">
                  <c:v>17400</c:v>
                </c:pt>
                <c:pt idx="666">
                  <c:v>17630</c:v>
                </c:pt>
                <c:pt idx="667">
                  <c:v>17420</c:v>
                </c:pt>
                <c:pt idx="668">
                  <c:v>17400</c:v>
                </c:pt>
                <c:pt idx="669">
                  <c:v>17130</c:v>
                </c:pt>
                <c:pt idx="670">
                  <c:v>17610</c:v>
                </c:pt>
                <c:pt idx="671">
                  <c:v>17680</c:v>
                </c:pt>
                <c:pt idx="672">
                  <c:v>16810</c:v>
                </c:pt>
                <c:pt idx="673">
                  <c:v>16800</c:v>
                </c:pt>
                <c:pt idx="674">
                  <c:v>17910</c:v>
                </c:pt>
                <c:pt idx="675">
                  <c:v>17560</c:v>
                </c:pt>
                <c:pt idx="676">
                  <c:v>17980</c:v>
                </c:pt>
                <c:pt idx="677">
                  <c:v>17210</c:v>
                </c:pt>
                <c:pt idx="678">
                  <c:v>17120</c:v>
                </c:pt>
                <c:pt idx="679">
                  <c:v>17330</c:v>
                </c:pt>
                <c:pt idx="680">
                  <c:v>17340</c:v>
                </c:pt>
                <c:pt idx="681">
                  <c:v>17550</c:v>
                </c:pt>
                <c:pt idx="682">
                  <c:v>17240</c:v>
                </c:pt>
                <c:pt idx="683">
                  <c:v>17500</c:v>
                </c:pt>
                <c:pt idx="684">
                  <c:v>17160</c:v>
                </c:pt>
                <c:pt idx="685">
                  <c:v>16820</c:v>
                </c:pt>
                <c:pt idx="686">
                  <c:v>16470</c:v>
                </c:pt>
                <c:pt idx="687">
                  <c:v>17400</c:v>
                </c:pt>
                <c:pt idx="688">
                  <c:v>16740</c:v>
                </c:pt>
                <c:pt idx="689">
                  <c:v>16640</c:v>
                </c:pt>
                <c:pt idx="690">
                  <c:v>16160</c:v>
                </c:pt>
                <c:pt idx="691">
                  <c:v>16700</c:v>
                </c:pt>
                <c:pt idx="692">
                  <c:v>16620</c:v>
                </c:pt>
                <c:pt idx="693">
                  <c:v>16670</c:v>
                </c:pt>
                <c:pt idx="694">
                  <c:v>17140</c:v>
                </c:pt>
                <c:pt idx="695">
                  <c:v>18840</c:v>
                </c:pt>
                <c:pt idx="696">
                  <c:v>21570</c:v>
                </c:pt>
                <c:pt idx="697">
                  <c:v>23560</c:v>
                </c:pt>
                <c:pt idx="698">
                  <c:v>21550</c:v>
                </c:pt>
                <c:pt idx="699">
                  <c:v>18850</c:v>
                </c:pt>
                <c:pt idx="700">
                  <c:v>18190</c:v>
                </c:pt>
                <c:pt idx="701">
                  <c:v>18590</c:v>
                </c:pt>
                <c:pt idx="702">
                  <c:v>19160</c:v>
                </c:pt>
                <c:pt idx="703">
                  <c:v>18060</c:v>
                </c:pt>
                <c:pt idx="704">
                  <c:v>17230</c:v>
                </c:pt>
                <c:pt idx="705">
                  <c:v>16340</c:v>
                </c:pt>
                <c:pt idx="706">
                  <c:v>16170</c:v>
                </c:pt>
                <c:pt idx="707">
                  <c:v>16030</c:v>
                </c:pt>
                <c:pt idx="708">
                  <c:v>15880</c:v>
                </c:pt>
                <c:pt idx="709">
                  <c:v>15530</c:v>
                </c:pt>
                <c:pt idx="710">
                  <c:v>16370</c:v>
                </c:pt>
                <c:pt idx="711">
                  <c:v>16910</c:v>
                </c:pt>
                <c:pt idx="712">
                  <c:v>16040</c:v>
                </c:pt>
                <c:pt idx="713">
                  <c:v>16350</c:v>
                </c:pt>
                <c:pt idx="714">
                  <c:v>16180</c:v>
                </c:pt>
                <c:pt idx="715">
                  <c:v>16170</c:v>
                </c:pt>
                <c:pt idx="716">
                  <c:v>16320</c:v>
                </c:pt>
                <c:pt idx="717">
                  <c:v>16700</c:v>
                </c:pt>
                <c:pt idx="718">
                  <c:v>16380</c:v>
                </c:pt>
                <c:pt idx="719">
                  <c:v>16190</c:v>
                </c:pt>
                <c:pt idx="720">
                  <c:v>16180</c:v>
                </c:pt>
                <c:pt idx="721">
                  <c:v>16920</c:v>
                </c:pt>
                <c:pt idx="722">
                  <c:v>16090</c:v>
                </c:pt>
                <c:pt idx="723">
                  <c:v>16760</c:v>
                </c:pt>
                <c:pt idx="724">
                  <c:v>16330</c:v>
                </c:pt>
                <c:pt idx="725">
                  <c:v>16290</c:v>
                </c:pt>
                <c:pt idx="726">
                  <c:v>16410</c:v>
                </c:pt>
                <c:pt idx="727">
                  <c:v>16740</c:v>
                </c:pt>
                <c:pt idx="728">
                  <c:v>16650</c:v>
                </c:pt>
                <c:pt idx="729">
                  <c:v>16400</c:v>
                </c:pt>
                <c:pt idx="730">
                  <c:v>16380</c:v>
                </c:pt>
                <c:pt idx="731">
                  <c:v>16200</c:v>
                </c:pt>
                <c:pt idx="732">
                  <c:v>16650</c:v>
                </c:pt>
                <c:pt idx="733">
                  <c:v>16650</c:v>
                </c:pt>
                <c:pt idx="734">
                  <c:v>17370</c:v>
                </c:pt>
                <c:pt idx="735">
                  <c:v>16520</c:v>
                </c:pt>
                <c:pt idx="736">
                  <c:v>17240</c:v>
                </c:pt>
                <c:pt idx="737">
                  <c:v>17140</c:v>
                </c:pt>
                <c:pt idx="738">
                  <c:v>17170</c:v>
                </c:pt>
                <c:pt idx="739">
                  <c:v>16510</c:v>
                </c:pt>
                <c:pt idx="740">
                  <c:v>17340</c:v>
                </c:pt>
                <c:pt idx="741">
                  <c:v>17420</c:v>
                </c:pt>
                <c:pt idx="742">
                  <c:v>17550</c:v>
                </c:pt>
                <c:pt idx="743">
                  <c:v>17260</c:v>
                </c:pt>
                <c:pt idx="744">
                  <c:v>17490</c:v>
                </c:pt>
                <c:pt idx="745">
                  <c:v>17620</c:v>
                </c:pt>
                <c:pt idx="746">
                  <c:v>17000</c:v>
                </c:pt>
                <c:pt idx="747">
                  <c:v>17540</c:v>
                </c:pt>
                <c:pt idx="748">
                  <c:v>17630</c:v>
                </c:pt>
                <c:pt idx="749">
                  <c:v>17160</c:v>
                </c:pt>
                <c:pt idx="750">
                  <c:v>17580</c:v>
                </c:pt>
                <c:pt idx="751">
                  <c:v>17780</c:v>
                </c:pt>
                <c:pt idx="752">
                  <c:v>17470</c:v>
                </c:pt>
                <c:pt idx="753">
                  <c:v>17600</c:v>
                </c:pt>
                <c:pt idx="754">
                  <c:v>17830</c:v>
                </c:pt>
                <c:pt idx="755">
                  <c:v>17740</c:v>
                </c:pt>
                <c:pt idx="756">
                  <c:v>17140</c:v>
                </c:pt>
                <c:pt idx="757">
                  <c:v>17540</c:v>
                </c:pt>
                <c:pt idx="758">
                  <c:v>17380</c:v>
                </c:pt>
                <c:pt idx="759">
                  <c:v>17530</c:v>
                </c:pt>
                <c:pt idx="760">
                  <c:v>17390</c:v>
                </c:pt>
                <c:pt idx="761">
                  <c:v>17910</c:v>
                </c:pt>
                <c:pt idx="762">
                  <c:v>18380</c:v>
                </c:pt>
                <c:pt idx="763">
                  <c:v>17870</c:v>
                </c:pt>
                <c:pt idx="764">
                  <c:v>17880</c:v>
                </c:pt>
                <c:pt idx="765">
                  <c:v>18480</c:v>
                </c:pt>
                <c:pt idx="766">
                  <c:v>17780</c:v>
                </c:pt>
                <c:pt idx="767">
                  <c:v>18220</c:v>
                </c:pt>
                <c:pt idx="768">
                  <c:v>18070</c:v>
                </c:pt>
                <c:pt idx="769">
                  <c:v>18470</c:v>
                </c:pt>
                <c:pt idx="770">
                  <c:v>18240</c:v>
                </c:pt>
                <c:pt idx="771">
                  <c:v>18150</c:v>
                </c:pt>
                <c:pt idx="772">
                  <c:v>17940</c:v>
                </c:pt>
                <c:pt idx="773">
                  <c:v>18160</c:v>
                </c:pt>
                <c:pt idx="774">
                  <c:v>18000</c:v>
                </c:pt>
                <c:pt idx="775">
                  <c:v>17340</c:v>
                </c:pt>
                <c:pt idx="776">
                  <c:v>17550</c:v>
                </c:pt>
                <c:pt idx="777">
                  <c:v>18230</c:v>
                </c:pt>
                <c:pt idx="778">
                  <c:v>18240</c:v>
                </c:pt>
                <c:pt idx="779">
                  <c:v>17960</c:v>
                </c:pt>
                <c:pt idx="780">
                  <c:v>18240</c:v>
                </c:pt>
                <c:pt idx="781">
                  <c:v>18460</c:v>
                </c:pt>
                <c:pt idx="782">
                  <c:v>18940</c:v>
                </c:pt>
                <c:pt idx="783">
                  <c:v>18300</c:v>
                </c:pt>
                <c:pt idx="784">
                  <c:v>18470</c:v>
                </c:pt>
                <c:pt idx="785">
                  <c:v>18630</c:v>
                </c:pt>
                <c:pt idx="786">
                  <c:v>18410</c:v>
                </c:pt>
                <c:pt idx="787">
                  <c:v>18600</c:v>
                </c:pt>
                <c:pt idx="788">
                  <c:v>19490</c:v>
                </c:pt>
                <c:pt idx="789">
                  <c:v>19350</c:v>
                </c:pt>
                <c:pt idx="790">
                  <c:v>19190</c:v>
                </c:pt>
                <c:pt idx="791">
                  <c:v>19660</c:v>
                </c:pt>
                <c:pt idx="792">
                  <c:v>19460</c:v>
                </c:pt>
                <c:pt idx="793">
                  <c:v>19180</c:v>
                </c:pt>
                <c:pt idx="794">
                  <c:v>19410</c:v>
                </c:pt>
                <c:pt idx="795">
                  <c:v>19020</c:v>
                </c:pt>
                <c:pt idx="796">
                  <c:v>19280</c:v>
                </c:pt>
                <c:pt idx="797">
                  <c:v>19050</c:v>
                </c:pt>
                <c:pt idx="798">
                  <c:v>18060</c:v>
                </c:pt>
                <c:pt idx="799">
                  <c:v>17020</c:v>
                </c:pt>
                <c:pt idx="800">
                  <c:v>16190</c:v>
                </c:pt>
                <c:pt idx="801">
                  <c:v>15620</c:v>
                </c:pt>
                <c:pt idx="802">
                  <c:v>14840</c:v>
                </c:pt>
                <c:pt idx="803">
                  <c:v>13860</c:v>
                </c:pt>
                <c:pt idx="804">
                  <c:v>12650</c:v>
                </c:pt>
                <c:pt idx="805">
                  <c:v>11060</c:v>
                </c:pt>
                <c:pt idx="806">
                  <c:v>10210</c:v>
                </c:pt>
                <c:pt idx="807">
                  <c:v>10000</c:v>
                </c:pt>
                <c:pt idx="808">
                  <c:v>9550</c:v>
                </c:pt>
                <c:pt idx="809">
                  <c:v>9030</c:v>
                </c:pt>
                <c:pt idx="810">
                  <c:v>9230</c:v>
                </c:pt>
                <c:pt idx="811">
                  <c:v>10640</c:v>
                </c:pt>
                <c:pt idx="812">
                  <c:v>13940</c:v>
                </c:pt>
                <c:pt idx="813">
                  <c:v>20100</c:v>
                </c:pt>
                <c:pt idx="814">
                  <c:v>28660</c:v>
                </c:pt>
                <c:pt idx="815">
                  <c:v>34710</c:v>
                </c:pt>
                <c:pt idx="816">
                  <c:v>48790</c:v>
                </c:pt>
                <c:pt idx="817">
                  <c:v>66710</c:v>
                </c:pt>
                <c:pt idx="818">
                  <c:v>74850</c:v>
                </c:pt>
                <c:pt idx="819">
                  <c:v>54790</c:v>
                </c:pt>
                <c:pt idx="820">
                  <c:v>24710</c:v>
                </c:pt>
                <c:pt idx="821">
                  <c:v>7730</c:v>
                </c:pt>
                <c:pt idx="822">
                  <c:v>3200</c:v>
                </c:pt>
                <c:pt idx="823">
                  <c:v>2510</c:v>
                </c:pt>
                <c:pt idx="824">
                  <c:v>2280</c:v>
                </c:pt>
                <c:pt idx="825">
                  <c:v>2190</c:v>
                </c:pt>
                <c:pt idx="826">
                  <c:v>1980</c:v>
                </c:pt>
                <c:pt idx="827">
                  <c:v>2110</c:v>
                </c:pt>
                <c:pt idx="828">
                  <c:v>2030</c:v>
                </c:pt>
                <c:pt idx="829">
                  <c:v>1850</c:v>
                </c:pt>
                <c:pt idx="830">
                  <c:v>2080</c:v>
                </c:pt>
                <c:pt idx="831">
                  <c:v>1740</c:v>
                </c:pt>
                <c:pt idx="832">
                  <c:v>1680</c:v>
                </c:pt>
                <c:pt idx="833">
                  <c:v>1810</c:v>
                </c:pt>
                <c:pt idx="834">
                  <c:v>1810</c:v>
                </c:pt>
                <c:pt idx="835">
                  <c:v>1900</c:v>
                </c:pt>
                <c:pt idx="836">
                  <c:v>1810</c:v>
                </c:pt>
                <c:pt idx="837">
                  <c:v>1660</c:v>
                </c:pt>
                <c:pt idx="838">
                  <c:v>1790</c:v>
                </c:pt>
                <c:pt idx="839">
                  <c:v>2020</c:v>
                </c:pt>
                <c:pt idx="840">
                  <c:v>1890</c:v>
                </c:pt>
                <c:pt idx="841">
                  <c:v>1480</c:v>
                </c:pt>
                <c:pt idx="842">
                  <c:v>1930</c:v>
                </c:pt>
                <c:pt idx="843">
                  <c:v>1760</c:v>
                </c:pt>
                <c:pt idx="844">
                  <c:v>1830</c:v>
                </c:pt>
                <c:pt idx="845">
                  <c:v>1720</c:v>
                </c:pt>
                <c:pt idx="846">
                  <c:v>1710</c:v>
                </c:pt>
                <c:pt idx="847">
                  <c:v>1770</c:v>
                </c:pt>
                <c:pt idx="848">
                  <c:v>1910</c:v>
                </c:pt>
                <c:pt idx="849">
                  <c:v>1870</c:v>
                </c:pt>
                <c:pt idx="850">
                  <c:v>1840</c:v>
                </c:pt>
                <c:pt idx="851">
                  <c:v>1930</c:v>
                </c:pt>
                <c:pt idx="852">
                  <c:v>1790</c:v>
                </c:pt>
                <c:pt idx="853">
                  <c:v>1760</c:v>
                </c:pt>
                <c:pt idx="854">
                  <c:v>1680</c:v>
                </c:pt>
                <c:pt idx="855">
                  <c:v>1720</c:v>
                </c:pt>
                <c:pt idx="856">
                  <c:v>1790</c:v>
                </c:pt>
                <c:pt idx="857">
                  <c:v>1750</c:v>
                </c:pt>
                <c:pt idx="858">
                  <c:v>1670</c:v>
                </c:pt>
                <c:pt idx="859">
                  <c:v>2010</c:v>
                </c:pt>
                <c:pt idx="860">
                  <c:v>2030</c:v>
                </c:pt>
                <c:pt idx="861">
                  <c:v>1970</c:v>
                </c:pt>
                <c:pt idx="862">
                  <c:v>1560</c:v>
                </c:pt>
                <c:pt idx="863">
                  <c:v>1490</c:v>
                </c:pt>
                <c:pt idx="864">
                  <c:v>1920</c:v>
                </c:pt>
                <c:pt idx="865">
                  <c:v>1770</c:v>
                </c:pt>
                <c:pt idx="866">
                  <c:v>1700</c:v>
                </c:pt>
                <c:pt idx="867">
                  <c:v>1790</c:v>
                </c:pt>
                <c:pt idx="868">
                  <c:v>1910</c:v>
                </c:pt>
                <c:pt idx="869">
                  <c:v>2010</c:v>
                </c:pt>
                <c:pt idx="870">
                  <c:v>2180</c:v>
                </c:pt>
                <c:pt idx="871">
                  <c:v>2230</c:v>
                </c:pt>
                <c:pt idx="872">
                  <c:v>2080</c:v>
                </c:pt>
                <c:pt idx="873">
                  <c:v>2070</c:v>
                </c:pt>
                <c:pt idx="874">
                  <c:v>1750</c:v>
                </c:pt>
                <c:pt idx="875">
                  <c:v>1880</c:v>
                </c:pt>
                <c:pt idx="876">
                  <c:v>1820</c:v>
                </c:pt>
                <c:pt idx="877">
                  <c:v>1610</c:v>
                </c:pt>
                <c:pt idx="878">
                  <c:v>1590</c:v>
                </c:pt>
                <c:pt idx="879">
                  <c:v>1770</c:v>
                </c:pt>
                <c:pt idx="880">
                  <c:v>1920</c:v>
                </c:pt>
                <c:pt idx="881">
                  <c:v>1740</c:v>
                </c:pt>
                <c:pt idx="882">
                  <c:v>2060</c:v>
                </c:pt>
                <c:pt idx="883">
                  <c:v>1600</c:v>
                </c:pt>
                <c:pt idx="884">
                  <c:v>1660</c:v>
                </c:pt>
                <c:pt idx="885">
                  <c:v>1730</c:v>
                </c:pt>
                <c:pt idx="886">
                  <c:v>1840</c:v>
                </c:pt>
                <c:pt idx="887">
                  <c:v>1740</c:v>
                </c:pt>
                <c:pt idx="888">
                  <c:v>1630</c:v>
                </c:pt>
                <c:pt idx="889">
                  <c:v>1610</c:v>
                </c:pt>
                <c:pt idx="890">
                  <c:v>1760</c:v>
                </c:pt>
                <c:pt idx="891">
                  <c:v>1680</c:v>
                </c:pt>
                <c:pt idx="892">
                  <c:v>1660</c:v>
                </c:pt>
                <c:pt idx="893">
                  <c:v>1620</c:v>
                </c:pt>
                <c:pt idx="894">
                  <c:v>1520</c:v>
                </c:pt>
                <c:pt idx="895">
                  <c:v>1690</c:v>
                </c:pt>
                <c:pt idx="896">
                  <c:v>1660</c:v>
                </c:pt>
                <c:pt idx="897">
                  <c:v>1400</c:v>
                </c:pt>
                <c:pt idx="898">
                  <c:v>1570</c:v>
                </c:pt>
                <c:pt idx="899">
                  <c:v>1760</c:v>
                </c:pt>
                <c:pt idx="900">
                  <c:v>1520</c:v>
                </c:pt>
                <c:pt idx="901">
                  <c:v>1580</c:v>
                </c:pt>
                <c:pt idx="902">
                  <c:v>1870</c:v>
                </c:pt>
                <c:pt idx="903">
                  <c:v>1860</c:v>
                </c:pt>
                <c:pt idx="904">
                  <c:v>1780</c:v>
                </c:pt>
                <c:pt idx="905">
                  <c:v>1760</c:v>
                </c:pt>
                <c:pt idx="906">
                  <c:v>1770</c:v>
                </c:pt>
                <c:pt idx="907">
                  <c:v>1660</c:v>
                </c:pt>
                <c:pt idx="908">
                  <c:v>1720</c:v>
                </c:pt>
                <c:pt idx="909">
                  <c:v>1790</c:v>
                </c:pt>
                <c:pt idx="910">
                  <c:v>1590</c:v>
                </c:pt>
                <c:pt idx="911">
                  <c:v>1480</c:v>
                </c:pt>
                <c:pt idx="912">
                  <c:v>1710</c:v>
                </c:pt>
                <c:pt idx="913">
                  <c:v>1500</c:v>
                </c:pt>
                <c:pt idx="914">
                  <c:v>1840</c:v>
                </c:pt>
                <c:pt idx="915">
                  <c:v>1630</c:v>
                </c:pt>
                <c:pt idx="916">
                  <c:v>1700</c:v>
                </c:pt>
                <c:pt idx="917">
                  <c:v>1890</c:v>
                </c:pt>
                <c:pt idx="918">
                  <c:v>1650</c:v>
                </c:pt>
                <c:pt idx="919">
                  <c:v>1630</c:v>
                </c:pt>
                <c:pt idx="920">
                  <c:v>1680</c:v>
                </c:pt>
                <c:pt idx="921">
                  <c:v>1670</c:v>
                </c:pt>
                <c:pt idx="922">
                  <c:v>1360</c:v>
                </c:pt>
                <c:pt idx="923">
                  <c:v>1560</c:v>
                </c:pt>
                <c:pt idx="924">
                  <c:v>1550</c:v>
                </c:pt>
                <c:pt idx="925">
                  <c:v>1580</c:v>
                </c:pt>
                <c:pt idx="926">
                  <c:v>1350</c:v>
                </c:pt>
                <c:pt idx="927">
                  <c:v>1390</c:v>
                </c:pt>
                <c:pt idx="928">
                  <c:v>1690</c:v>
                </c:pt>
                <c:pt idx="929">
                  <c:v>1360</c:v>
                </c:pt>
                <c:pt idx="930">
                  <c:v>1560</c:v>
                </c:pt>
                <c:pt idx="931">
                  <c:v>1640</c:v>
                </c:pt>
                <c:pt idx="932">
                  <c:v>1820</c:v>
                </c:pt>
                <c:pt idx="933">
                  <c:v>2060</c:v>
                </c:pt>
                <c:pt idx="934">
                  <c:v>2340</c:v>
                </c:pt>
                <c:pt idx="935">
                  <c:v>2460</c:v>
                </c:pt>
                <c:pt idx="936">
                  <c:v>2340</c:v>
                </c:pt>
                <c:pt idx="937">
                  <c:v>1730</c:v>
                </c:pt>
                <c:pt idx="938">
                  <c:v>1650</c:v>
                </c:pt>
                <c:pt idx="939">
                  <c:v>1520</c:v>
                </c:pt>
                <c:pt idx="940">
                  <c:v>1640</c:v>
                </c:pt>
                <c:pt idx="941">
                  <c:v>1600</c:v>
                </c:pt>
                <c:pt idx="942">
                  <c:v>1450</c:v>
                </c:pt>
                <c:pt idx="943">
                  <c:v>1440</c:v>
                </c:pt>
                <c:pt idx="944">
                  <c:v>1330</c:v>
                </c:pt>
                <c:pt idx="945">
                  <c:v>1610</c:v>
                </c:pt>
                <c:pt idx="946">
                  <c:v>1550</c:v>
                </c:pt>
                <c:pt idx="947">
                  <c:v>1520</c:v>
                </c:pt>
                <c:pt idx="948">
                  <c:v>1600</c:v>
                </c:pt>
                <c:pt idx="949">
                  <c:v>1790</c:v>
                </c:pt>
                <c:pt idx="950">
                  <c:v>2060</c:v>
                </c:pt>
                <c:pt idx="951">
                  <c:v>2170</c:v>
                </c:pt>
                <c:pt idx="952">
                  <c:v>1770</c:v>
                </c:pt>
                <c:pt idx="953">
                  <c:v>1530</c:v>
                </c:pt>
                <c:pt idx="954">
                  <c:v>1370</c:v>
                </c:pt>
                <c:pt idx="955">
                  <c:v>1420</c:v>
                </c:pt>
                <c:pt idx="956">
                  <c:v>1380</c:v>
                </c:pt>
                <c:pt idx="957">
                  <c:v>1410</c:v>
                </c:pt>
                <c:pt idx="958">
                  <c:v>1360</c:v>
                </c:pt>
                <c:pt idx="959">
                  <c:v>1560</c:v>
                </c:pt>
                <c:pt idx="960">
                  <c:v>1650</c:v>
                </c:pt>
                <c:pt idx="961">
                  <c:v>1460</c:v>
                </c:pt>
                <c:pt idx="962">
                  <c:v>1490</c:v>
                </c:pt>
                <c:pt idx="963">
                  <c:v>1380</c:v>
                </c:pt>
                <c:pt idx="964">
                  <c:v>1460</c:v>
                </c:pt>
                <c:pt idx="965">
                  <c:v>1560</c:v>
                </c:pt>
                <c:pt idx="966">
                  <c:v>1370</c:v>
                </c:pt>
                <c:pt idx="967">
                  <c:v>1500</c:v>
                </c:pt>
                <c:pt idx="968">
                  <c:v>1530</c:v>
                </c:pt>
                <c:pt idx="969">
                  <c:v>1400</c:v>
                </c:pt>
                <c:pt idx="970">
                  <c:v>1330</c:v>
                </c:pt>
                <c:pt idx="971">
                  <c:v>1640</c:v>
                </c:pt>
                <c:pt idx="972">
                  <c:v>1430</c:v>
                </c:pt>
                <c:pt idx="973">
                  <c:v>1360</c:v>
                </c:pt>
                <c:pt idx="974">
                  <c:v>1430</c:v>
                </c:pt>
                <c:pt idx="975">
                  <c:v>1420</c:v>
                </c:pt>
                <c:pt idx="976">
                  <c:v>1260</c:v>
                </c:pt>
                <c:pt idx="977">
                  <c:v>1360</c:v>
                </c:pt>
                <c:pt idx="978">
                  <c:v>1540</c:v>
                </c:pt>
                <c:pt idx="979">
                  <c:v>1470</c:v>
                </c:pt>
                <c:pt idx="980">
                  <c:v>1400</c:v>
                </c:pt>
                <c:pt idx="981">
                  <c:v>1570</c:v>
                </c:pt>
                <c:pt idx="982">
                  <c:v>1670</c:v>
                </c:pt>
                <c:pt idx="983">
                  <c:v>1470</c:v>
                </c:pt>
                <c:pt idx="984">
                  <c:v>1450</c:v>
                </c:pt>
                <c:pt idx="985">
                  <c:v>1580</c:v>
                </c:pt>
                <c:pt idx="986">
                  <c:v>1450</c:v>
                </c:pt>
                <c:pt idx="987">
                  <c:v>1490</c:v>
                </c:pt>
                <c:pt idx="988">
                  <c:v>1660</c:v>
                </c:pt>
                <c:pt idx="989">
                  <c:v>1460</c:v>
                </c:pt>
                <c:pt idx="990">
                  <c:v>1500</c:v>
                </c:pt>
                <c:pt idx="991">
                  <c:v>1570</c:v>
                </c:pt>
                <c:pt idx="992">
                  <c:v>1480</c:v>
                </c:pt>
                <c:pt idx="993">
                  <c:v>1350</c:v>
                </c:pt>
                <c:pt idx="994">
                  <c:v>1220</c:v>
                </c:pt>
                <c:pt idx="995">
                  <c:v>1520</c:v>
                </c:pt>
                <c:pt idx="996">
                  <c:v>1430</c:v>
                </c:pt>
                <c:pt idx="997">
                  <c:v>1480</c:v>
                </c:pt>
                <c:pt idx="998">
                  <c:v>1630</c:v>
                </c:pt>
                <c:pt idx="999">
                  <c:v>1760</c:v>
                </c:pt>
                <c:pt idx="1000">
                  <c:v>1810</c:v>
                </c:pt>
                <c:pt idx="1001">
                  <c:v>2040</c:v>
                </c:pt>
                <c:pt idx="1002">
                  <c:v>2020</c:v>
                </c:pt>
                <c:pt idx="1003">
                  <c:v>1560</c:v>
                </c:pt>
                <c:pt idx="1004">
                  <c:v>1590</c:v>
                </c:pt>
                <c:pt idx="1005">
                  <c:v>1740</c:v>
                </c:pt>
                <c:pt idx="1006">
                  <c:v>1430</c:v>
                </c:pt>
                <c:pt idx="1007">
                  <c:v>1310</c:v>
                </c:pt>
                <c:pt idx="1008">
                  <c:v>1460</c:v>
                </c:pt>
                <c:pt idx="1009">
                  <c:v>1570</c:v>
                </c:pt>
                <c:pt idx="1010">
                  <c:v>1360</c:v>
                </c:pt>
                <c:pt idx="1011">
                  <c:v>1380</c:v>
                </c:pt>
                <c:pt idx="1012">
                  <c:v>1310</c:v>
                </c:pt>
                <c:pt idx="1013">
                  <c:v>1320</c:v>
                </c:pt>
                <c:pt idx="1014">
                  <c:v>1400</c:v>
                </c:pt>
                <c:pt idx="1015">
                  <c:v>1480</c:v>
                </c:pt>
                <c:pt idx="1016">
                  <c:v>1370</c:v>
                </c:pt>
                <c:pt idx="1017">
                  <c:v>1430</c:v>
                </c:pt>
                <c:pt idx="1018">
                  <c:v>1660</c:v>
                </c:pt>
                <c:pt idx="1019">
                  <c:v>1360</c:v>
                </c:pt>
                <c:pt idx="1020">
                  <c:v>1640</c:v>
                </c:pt>
                <c:pt idx="1021">
                  <c:v>1650</c:v>
                </c:pt>
                <c:pt idx="1022">
                  <c:v>1570</c:v>
                </c:pt>
                <c:pt idx="1023">
                  <c:v>1540</c:v>
                </c:pt>
                <c:pt idx="1024">
                  <c:v>1610</c:v>
                </c:pt>
                <c:pt idx="1025">
                  <c:v>1440</c:v>
                </c:pt>
                <c:pt idx="1026">
                  <c:v>1430</c:v>
                </c:pt>
                <c:pt idx="1027">
                  <c:v>1540</c:v>
                </c:pt>
                <c:pt idx="1028">
                  <c:v>1660</c:v>
                </c:pt>
                <c:pt idx="1029">
                  <c:v>1800</c:v>
                </c:pt>
                <c:pt idx="1030">
                  <c:v>1680</c:v>
                </c:pt>
                <c:pt idx="1031">
                  <c:v>1570</c:v>
                </c:pt>
                <c:pt idx="1032">
                  <c:v>1610</c:v>
                </c:pt>
                <c:pt idx="1033">
                  <c:v>1510</c:v>
                </c:pt>
                <c:pt idx="1034">
                  <c:v>1560</c:v>
                </c:pt>
                <c:pt idx="1035">
                  <c:v>1480</c:v>
                </c:pt>
                <c:pt idx="1036">
                  <c:v>1330</c:v>
                </c:pt>
                <c:pt idx="1037">
                  <c:v>1500</c:v>
                </c:pt>
                <c:pt idx="1038">
                  <c:v>1620</c:v>
                </c:pt>
                <c:pt idx="1039">
                  <c:v>1600</c:v>
                </c:pt>
                <c:pt idx="1040">
                  <c:v>1690</c:v>
                </c:pt>
                <c:pt idx="1041">
                  <c:v>1660</c:v>
                </c:pt>
                <c:pt idx="1042">
                  <c:v>1690</c:v>
                </c:pt>
                <c:pt idx="1043">
                  <c:v>1570</c:v>
                </c:pt>
                <c:pt idx="1044">
                  <c:v>1510</c:v>
                </c:pt>
                <c:pt idx="1045">
                  <c:v>1400</c:v>
                </c:pt>
                <c:pt idx="1046">
                  <c:v>1540</c:v>
                </c:pt>
                <c:pt idx="1047">
                  <c:v>1670</c:v>
                </c:pt>
                <c:pt idx="1048">
                  <c:v>1670</c:v>
                </c:pt>
                <c:pt idx="1049">
                  <c:v>1650</c:v>
                </c:pt>
                <c:pt idx="1050">
                  <c:v>1690</c:v>
                </c:pt>
                <c:pt idx="1051">
                  <c:v>1740</c:v>
                </c:pt>
                <c:pt idx="1052">
                  <c:v>1730</c:v>
                </c:pt>
                <c:pt idx="1053">
                  <c:v>1580</c:v>
                </c:pt>
                <c:pt idx="1054">
                  <c:v>1450</c:v>
                </c:pt>
                <c:pt idx="1055">
                  <c:v>1630</c:v>
                </c:pt>
                <c:pt idx="1056">
                  <c:v>1550</c:v>
                </c:pt>
                <c:pt idx="1057">
                  <c:v>1640</c:v>
                </c:pt>
                <c:pt idx="1058">
                  <c:v>1540</c:v>
                </c:pt>
                <c:pt idx="1059">
                  <c:v>1470</c:v>
                </c:pt>
                <c:pt idx="1060">
                  <c:v>1420</c:v>
                </c:pt>
                <c:pt idx="1061">
                  <c:v>1500</c:v>
                </c:pt>
                <c:pt idx="1062">
                  <c:v>1440</c:v>
                </c:pt>
                <c:pt idx="1063">
                  <c:v>1380</c:v>
                </c:pt>
                <c:pt idx="1064">
                  <c:v>1460</c:v>
                </c:pt>
                <c:pt idx="1065">
                  <c:v>1230</c:v>
                </c:pt>
                <c:pt idx="1066">
                  <c:v>1560</c:v>
                </c:pt>
                <c:pt idx="1067">
                  <c:v>1690</c:v>
                </c:pt>
                <c:pt idx="1068">
                  <c:v>1450</c:v>
                </c:pt>
                <c:pt idx="1069">
                  <c:v>1350</c:v>
                </c:pt>
                <c:pt idx="1070">
                  <c:v>1560</c:v>
                </c:pt>
                <c:pt idx="1071">
                  <c:v>1440</c:v>
                </c:pt>
                <c:pt idx="1072">
                  <c:v>1660</c:v>
                </c:pt>
                <c:pt idx="1073">
                  <c:v>2180</c:v>
                </c:pt>
                <c:pt idx="1074">
                  <c:v>2330</c:v>
                </c:pt>
                <c:pt idx="1075">
                  <c:v>2490</c:v>
                </c:pt>
                <c:pt idx="1076">
                  <c:v>2620</c:v>
                </c:pt>
                <c:pt idx="1077">
                  <c:v>2290</c:v>
                </c:pt>
                <c:pt idx="1078">
                  <c:v>1840</c:v>
                </c:pt>
                <c:pt idx="1079">
                  <c:v>1480</c:v>
                </c:pt>
                <c:pt idx="1080">
                  <c:v>1330</c:v>
                </c:pt>
                <c:pt idx="1081">
                  <c:v>1240</c:v>
                </c:pt>
                <c:pt idx="1082">
                  <c:v>1190</c:v>
                </c:pt>
                <c:pt idx="1083">
                  <c:v>1270</c:v>
                </c:pt>
                <c:pt idx="1084">
                  <c:v>1350</c:v>
                </c:pt>
                <c:pt idx="1085">
                  <c:v>1680</c:v>
                </c:pt>
                <c:pt idx="1086">
                  <c:v>1680</c:v>
                </c:pt>
                <c:pt idx="1087">
                  <c:v>1510</c:v>
                </c:pt>
                <c:pt idx="1088">
                  <c:v>1490</c:v>
                </c:pt>
                <c:pt idx="1089">
                  <c:v>1620</c:v>
                </c:pt>
                <c:pt idx="1090">
                  <c:v>1700</c:v>
                </c:pt>
                <c:pt idx="1091">
                  <c:v>1340</c:v>
                </c:pt>
                <c:pt idx="1092">
                  <c:v>1360</c:v>
                </c:pt>
                <c:pt idx="1093">
                  <c:v>1130</c:v>
                </c:pt>
                <c:pt idx="1094">
                  <c:v>920</c:v>
                </c:pt>
                <c:pt idx="1095">
                  <c:v>680</c:v>
                </c:pt>
                <c:pt idx="1096">
                  <c:v>620</c:v>
                </c:pt>
                <c:pt idx="1097">
                  <c:v>730</c:v>
                </c:pt>
                <c:pt idx="1098">
                  <c:v>630</c:v>
                </c:pt>
                <c:pt idx="1099">
                  <c:v>400</c:v>
                </c:pt>
                <c:pt idx="1100">
                  <c:v>160</c:v>
                </c:pt>
              </c:numCache>
            </c:numRef>
          </c:yVal>
          <c:smooth val="1"/>
        </c:ser>
        <c:axId val="131638784"/>
        <c:axId val="131756800"/>
      </c:scatterChart>
      <c:valAx>
        <c:axId val="131638784"/>
        <c:scaling>
          <c:orientation val="maxMin"/>
          <c:max val="1100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err="1">
                    <a:latin typeface="Times New Roman" pitchFamily="18" charset="0"/>
                    <a:cs typeface="Times New Roman" pitchFamily="18" charset="0"/>
                  </a:rPr>
                  <a:t>Biding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149153278239095"/>
              <c:y val="0.72423234477873977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1756800"/>
        <c:crosses val="autoZero"/>
        <c:crossBetween val="midCat"/>
      </c:valAx>
      <c:valAx>
        <c:axId val="131756800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1638784"/>
        <c:crosses val="autoZero"/>
        <c:crossBetween val="midCat"/>
        <c:dispUnits>
          <c:builtInUnit val="hundred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384252136752141"/>
          <c:y val="3.126690821256041E-2"/>
          <c:w val="0.76489146825396936"/>
          <c:h val="0.77967149758454368"/>
        </c:manualLayout>
      </c:layout>
      <c:scatterChart>
        <c:scatterStyle val="smoothMarker"/>
        <c:ser>
          <c:idx val="0"/>
          <c:order val="0"/>
          <c:tx>
            <c:strRef>
              <c:f>'FLUO 12 DMF EtOH t=4 heure'!$B$1</c:f>
              <c:strCache>
                <c:ptCount val="1"/>
                <c:pt idx="0">
                  <c:v>350 nm</c:v>
                </c:pt>
              </c:strCache>
            </c:strRef>
          </c:tx>
          <c:spPr>
            <a:ln w="28575">
              <a:solidFill>
                <a:srgbClr val="0000CC"/>
              </a:solidFill>
            </a:ln>
          </c:spPr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heure'!$B$2:$B$437</c:f>
              <c:numCache>
                <c:formatCode>General</c:formatCode>
                <c:ptCount val="436"/>
                <c:pt idx="0">
                  <c:v>5075286.5</c:v>
                </c:pt>
                <c:pt idx="1">
                  <c:v>5581592</c:v>
                </c:pt>
                <c:pt idx="2">
                  <c:v>6052805</c:v>
                </c:pt>
                <c:pt idx="3">
                  <c:v>6534536.5</c:v>
                </c:pt>
                <c:pt idx="4">
                  <c:v>6995881</c:v>
                </c:pt>
                <c:pt idx="5">
                  <c:v>7549939</c:v>
                </c:pt>
                <c:pt idx="6">
                  <c:v>8064409</c:v>
                </c:pt>
                <c:pt idx="7">
                  <c:v>8627717</c:v>
                </c:pt>
                <c:pt idx="8">
                  <c:v>9154404</c:v>
                </c:pt>
                <c:pt idx="9">
                  <c:v>9654645</c:v>
                </c:pt>
                <c:pt idx="10">
                  <c:v>10240249</c:v>
                </c:pt>
                <c:pt idx="11">
                  <c:v>10740722</c:v>
                </c:pt>
                <c:pt idx="12">
                  <c:v>11352377</c:v>
                </c:pt>
                <c:pt idx="13">
                  <c:v>11882756</c:v>
                </c:pt>
                <c:pt idx="14">
                  <c:v>12421416</c:v>
                </c:pt>
                <c:pt idx="15">
                  <c:v>13003828</c:v>
                </c:pt>
                <c:pt idx="16">
                  <c:v>13565780</c:v>
                </c:pt>
                <c:pt idx="17">
                  <c:v>14080161</c:v>
                </c:pt>
                <c:pt idx="18">
                  <c:v>14671324</c:v>
                </c:pt>
                <c:pt idx="19">
                  <c:v>15176578</c:v>
                </c:pt>
                <c:pt idx="20">
                  <c:v>15707756</c:v>
                </c:pt>
                <c:pt idx="21">
                  <c:v>16228076</c:v>
                </c:pt>
                <c:pt idx="22">
                  <c:v>16737643</c:v>
                </c:pt>
                <c:pt idx="23">
                  <c:v>17168872</c:v>
                </c:pt>
                <c:pt idx="24">
                  <c:v>17636350</c:v>
                </c:pt>
                <c:pt idx="25">
                  <c:v>18020210</c:v>
                </c:pt>
                <c:pt idx="26">
                  <c:v>18470734</c:v>
                </c:pt>
                <c:pt idx="27">
                  <c:v>18868202</c:v>
                </c:pt>
                <c:pt idx="28">
                  <c:v>19265950</c:v>
                </c:pt>
                <c:pt idx="29">
                  <c:v>19642952</c:v>
                </c:pt>
                <c:pt idx="30">
                  <c:v>20029424</c:v>
                </c:pt>
                <c:pt idx="31">
                  <c:v>20385142</c:v>
                </c:pt>
                <c:pt idx="32">
                  <c:v>20744656</c:v>
                </c:pt>
                <c:pt idx="33">
                  <c:v>21062068</c:v>
                </c:pt>
                <c:pt idx="34">
                  <c:v>21437748</c:v>
                </c:pt>
                <c:pt idx="35">
                  <c:v>21788898</c:v>
                </c:pt>
                <c:pt idx="36">
                  <c:v>22156312</c:v>
                </c:pt>
                <c:pt idx="37">
                  <c:v>22460424</c:v>
                </c:pt>
                <c:pt idx="38">
                  <c:v>22790556</c:v>
                </c:pt>
                <c:pt idx="39">
                  <c:v>23115544</c:v>
                </c:pt>
                <c:pt idx="40">
                  <c:v>23410862</c:v>
                </c:pt>
                <c:pt idx="41">
                  <c:v>23703810</c:v>
                </c:pt>
                <c:pt idx="42">
                  <c:v>24005238</c:v>
                </c:pt>
                <c:pt idx="43">
                  <c:v>24285522</c:v>
                </c:pt>
                <c:pt idx="44">
                  <c:v>24634610</c:v>
                </c:pt>
                <c:pt idx="45">
                  <c:v>24881090</c:v>
                </c:pt>
                <c:pt idx="46">
                  <c:v>25106098</c:v>
                </c:pt>
                <c:pt idx="47">
                  <c:v>25435180</c:v>
                </c:pt>
                <c:pt idx="48">
                  <c:v>25671212</c:v>
                </c:pt>
                <c:pt idx="49">
                  <c:v>25934098</c:v>
                </c:pt>
                <c:pt idx="50">
                  <c:v>26175408</c:v>
                </c:pt>
                <c:pt idx="51">
                  <c:v>26376166</c:v>
                </c:pt>
                <c:pt idx="52">
                  <c:v>26597606</c:v>
                </c:pt>
                <c:pt idx="53">
                  <c:v>26785696</c:v>
                </c:pt>
                <c:pt idx="54">
                  <c:v>26993536</c:v>
                </c:pt>
                <c:pt idx="55">
                  <c:v>27148572</c:v>
                </c:pt>
                <c:pt idx="56">
                  <c:v>27296196</c:v>
                </c:pt>
                <c:pt idx="57">
                  <c:v>27474640</c:v>
                </c:pt>
                <c:pt idx="58">
                  <c:v>27669554</c:v>
                </c:pt>
                <c:pt idx="59">
                  <c:v>27782968</c:v>
                </c:pt>
                <c:pt idx="60">
                  <c:v>27923848</c:v>
                </c:pt>
                <c:pt idx="61">
                  <c:v>28048828</c:v>
                </c:pt>
                <c:pt idx="62">
                  <c:v>28177914</c:v>
                </c:pt>
                <c:pt idx="63">
                  <c:v>28256788</c:v>
                </c:pt>
                <c:pt idx="64">
                  <c:v>28352062</c:v>
                </c:pt>
                <c:pt idx="65">
                  <c:v>28434658</c:v>
                </c:pt>
                <c:pt idx="66">
                  <c:v>28471884</c:v>
                </c:pt>
                <c:pt idx="67">
                  <c:v>28564300</c:v>
                </c:pt>
                <c:pt idx="68">
                  <c:v>28637926</c:v>
                </c:pt>
                <c:pt idx="69">
                  <c:v>28674774</c:v>
                </c:pt>
                <c:pt idx="70">
                  <c:v>28672674</c:v>
                </c:pt>
                <c:pt idx="71">
                  <c:v>28707720</c:v>
                </c:pt>
                <c:pt idx="72">
                  <c:v>28748890</c:v>
                </c:pt>
                <c:pt idx="73">
                  <c:v>28814386</c:v>
                </c:pt>
                <c:pt idx="74">
                  <c:v>28777654</c:v>
                </c:pt>
                <c:pt idx="75">
                  <c:v>28763758</c:v>
                </c:pt>
                <c:pt idx="76">
                  <c:v>28805076</c:v>
                </c:pt>
                <c:pt idx="77">
                  <c:v>28834114</c:v>
                </c:pt>
                <c:pt idx="78">
                  <c:v>28773976</c:v>
                </c:pt>
                <c:pt idx="79">
                  <c:v>28749890</c:v>
                </c:pt>
                <c:pt idx="80">
                  <c:v>28766448</c:v>
                </c:pt>
                <c:pt idx="81">
                  <c:v>28758296</c:v>
                </c:pt>
                <c:pt idx="82">
                  <c:v>28699268</c:v>
                </c:pt>
                <c:pt idx="83">
                  <c:v>28653402</c:v>
                </c:pt>
                <c:pt idx="84">
                  <c:v>28633064</c:v>
                </c:pt>
                <c:pt idx="85">
                  <c:v>28582694</c:v>
                </c:pt>
                <c:pt idx="86">
                  <c:v>28507536</c:v>
                </c:pt>
                <c:pt idx="87">
                  <c:v>28472178</c:v>
                </c:pt>
                <c:pt idx="88">
                  <c:v>28441540</c:v>
                </c:pt>
                <c:pt idx="89">
                  <c:v>28374440</c:v>
                </c:pt>
                <c:pt idx="90">
                  <c:v>28301342</c:v>
                </c:pt>
                <c:pt idx="91">
                  <c:v>28265536</c:v>
                </c:pt>
                <c:pt idx="92">
                  <c:v>28147942</c:v>
                </c:pt>
                <c:pt idx="93">
                  <c:v>28095418</c:v>
                </c:pt>
                <c:pt idx="94">
                  <c:v>28046206</c:v>
                </c:pt>
                <c:pt idx="95">
                  <c:v>27986824</c:v>
                </c:pt>
                <c:pt idx="96">
                  <c:v>27908544</c:v>
                </c:pt>
                <c:pt idx="97">
                  <c:v>27870626</c:v>
                </c:pt>
                <c:pt idx="98">
                  <c:v>27758588</c:v>
                </c:pt>
                <c:pt idx="99">
                  <c:v>27715340</c:v>
                </c:pt>
                <c:pt idx="100">
                  <c:v>27610704</c:v>
                </c:pt>
                <c:pt idx="101">
                  <c:v>27535950</c:v>
                </c:pt>
                <c:pt idx="102">
                  <c:v>27444230</c:v>
                </c:pt>
                <c:pt idx="103">
                  <c:v>27373452</c:v>
                </c:pt>
                <c:pt idx="104">
                  <c:v>27296072</c:v>
                </c:pt>
                <c:pt idx="105">
                  <c:v>27188010</c:v>
                </c:pt>
                <c:pt idx="106">
                  <c:v>27128672</c:v>
                </c:pt>
                <c:pt idx="107">
                  <c:v>27044692</c:v>
                </c:pt>
                <c:pt idx="108">
                  <c:v>26999070</c:v>
                </c:pt>
                <c:pt idx="109">
                  <c:v>26845740</c:v>
                </c:pt>
                <c:pt idx="110">
                  <c:v>26722488</c:v>
                </c:pt>
                <c:pt idx="111">
                  <c:v>26626576</c:v>
                </c:pt>
                <c:pt idx="112">
                  <c:v>26499146</c:v>
                </c:pt>
                <c:pt idx="113">
                  <c:v>26434374</c:v>
                </c:pt>
                <c:pt idx="114">
                  <c:v>26304248</c:v>
                </c:pt>
                <c:pt idx="115">
                  <c:v>26259458</c:v>
                </c:pt>
                <c:pt idx="116">
                  <c:v>26103728</c:v>
                </c:pt>
                <c:pt idx="117">
                  <c:v>26015696</c:v>
                </c:pt>
                <c:pt idx="118">
                  <c:v>25895268</c:v>
                </c:pt>
                <c:pt idx="119">
                  <c:v>25795778</c:v>
                </c:pt>
                <c:pt idx="120">
                  <c:v>25702630</c:v>
                </c:pt>
                <c:pt idx="121">
                  <c:v>25614156</c:v>
                </c:pt>
                <c:pt idx="122">
                  <c:v>25478162</c:v>
                </c:pt>
                <c:pt idx="123">
                  <c:v>25380122</c:v>
                </c:pt>
                <c:pt idx="124">
                  <c:v>25272392</c:v>
                </c:pt>
                <c:pt idx="125">
                  <c:v>25168324</c:v>
                </c:pt>
                <c:pt idx="126">
                  <c:v>25055854</c:v>
                </c:pt>
                <c:pt idx="127">
                  <c:v>24965740</c:v>
                </c:pt>
                <c:pt idx="128">
                  <c:v>24820726</c:v>
                </c:pt>
                <c:pt idx="129">
                  <c:v>24732944</c:v>
                </c:pt>
                <c:pt idx="130">
                  <c:v>24608670</c:v>
                </c:pt>
                <c:pt idx="131">
                  <c:v>24480956</c:v>
                </c:pt>
                <c:pt idx="132">
                  <c:v>24334196</c:v>
                </c:pt>
                <c:pt idx="133">
                  <c:v>24220858</c:v>
                </c:pt>
                <c:pt idx="134">
                  <c:v>24093536</c:v>
                </c:pt>
                <c:pt idx="135">
                  <c:v>23961634</c:v>
                </c:pt>
                <c:pt idx="136">
                  <c:v>23814564</c:v>
                </c:pt>
                <c:pt idx="137">
                  <c:v>23713028</c:v>
                </c:pt>
                <c:pt idx="138">
                  <c:v>23505486</c:v>
                </c:pt>
                <c:pt idx="139">
                  <c:v>23399488</c:v>
                </c:pt>
                <c:pt idx="140">
                  <c:v>23262930</c:v>
                </c:pt>
                <c:pt idx="141">
                  <c:v>23092036</c:v>
                </c:pt>
                <c:pt idx="142">
                  <c:v>22929800</c:v>
                </c:pt>
                <c:pt idx="143">
                  <c:v>22762452</c:v>
                </c:pt>
                <c:pt idx="144">
                  <c:v>22588576</c:v>
                </c:pt>
                <c:pt idx="145">
                  <c:v>22385188</c:v>
                </c:pt>
                <c:pt idx="146">
                  <c:v>22276678</c:v>
                </c:pt>
                <c:pt idx="147">
                  <c:v>22104174</c:v>
                </c:pt>
                <c:pt idx="148">
                  <c:v>21908012</c:v>
                </c:pt>
                <c:pt idx="149">
                  <c:v>21735552</c:v>
                </c:pt>
                <c:pt idx="150">
                  <c:v>21540908</c:v>
                </c:pt>
                <c:pt idx="151">
                  <c:v>21375054</c:v>
                </c:pt>
                <c:pt idx="152">
                  <c:v>21182688</c:v>
                </c:pt>
                <c:pt idx="153">
                  <c:v>20980502</c:v>
                </c:pt>
                <c:pt idx="154">
                  <c:v>20797706</c:v>
                </c:pt>
                <c:pt idx="155">
                  <c:v>20606540</c:v>
                </c:pt>
                <c:pt idx="156">
                  <c:v>20439444</c:v>
                </c:pt>
                <c:pt idx="157">
                  <c:v>20234252</c:v>
                </c:pt>
                <c:pt idx="158">
                  <c:v>20008066</c:v>
                </c:pt>
                <c:pt idx="159">
                  <c:v>19802614</c:v>
                </c:pt>
                <c:pt idx="160">
                  <c:v>19584532</c:v>
                </c:pt>
                <c:pt idx="161">
                  <c:v>19399560</c:v>
                </c:pt>
                <c:pt idx="162">
                  <c:v>19156112</c:v>
                </c:pt>
                <c:pt idx="163">
                  <c:v>18971004</c:v>
                </c:pt>
                <c:pt idx="164">
                  <c:v>18751976</c:v>
                </c:pt>
                <c:pt idx="165">
                  <c:v>18556540</c:v>
                </c:pt>
                <c:pt idx="166">
                  <c:v>18335820</c:v>
                </c:pt>
                <c:pt idx="167">
                  <c:v>18139372</c:v>
                </c:pt>
                <c:pt idx="168">
                  <c:v>17913530</c:v>
                </c:pt>
                <c:pt idx="169">
                  <c:v>17706050</c:v>
                </c:pt>
                <c:pt idx="170">
                  <c:v>17523220</c:v>
                </c:pt>
                <c:pt idx="171">
                  <c:v>17259070</c:v>
                </c:pt>
                <c:pt idx="172">
                  <c:v>17052836</c:v>
                </c:pt>
                <c:pt idx="173">
                  <c:v>16867194</c:v>
                </c:pt>
                <c:pt idx="174">
                  <c:v>16651708</c:v>
                </c:pt>
                <c:pt idx="175">
                  <c:v>16407054</c:v>
                </c:pt>
                <c:pt idx="176">
                  <c:v>16212196</c:v>
                </c:pt>
                <c:pt idx="177">
                  <c:v>16014425</c:v>
                </c:pt>
                <c:pt idx="178">
                  <c:v>15804507</c:v>
                </c:pt>
                <c:pt idx="179">
                  <c:v>15602192</c:v>
                </c:pt>
                <c:pt idx="180">
                  <c:v>15380341</c:v>
                </c:pt>
                <c:pt idx="181">
                  <c:v>15179351</c:v>
                </c:pt>
                <c:pt idx="182">
                  <c:v>14971624</c:v>
                </c:pt>
                <c:pt idx="183">
                  <c:v>14756687</c:v>
                </c:pt>
                <c:pt idx="184">
                  <c:v>14526657</c:v>
                </c:pt>
                <c:pt idx="185">
                  <c:v>14348220</c:v>
                </c:pt>
                <c:pt idx="186">
                  <c:v>14130570</c:v>
                </c:pt>
                <c:pt idx="187">
                  <c:v>13914955</c:v>
                </c:pt>
                <c:pt idx="188">
                  <c:v>13736142</c:v>
                </c:pt>
                <c:pt idx="189">
                  <c:v>13517590</c:v>
                </c:pt>
                <c:pt idx="190">
                  <c:v>13355642</c:v>
                </c:pt>
                <c:pt idx="191">
                  <c:v>13139575</c:v>
                </c:pt>
                <c:pt idx="192">
                  <c:v>12952783</c:v>
                </c:pt>
                <c:pt idx="193">
                  <c:v>12745718</c:v>
                </c:pt>
                <c:pt idx="194">
                  <c:v>12523341</c:v>
                </c:pt>
                <c:pt idx="195">
                  <c:v>12350427</c:v>
                </c:pt>
                <c:pt idx="196">
                  <c:v>12155138</c:v>
                </c:pt>
                <c:pt idx="197">
                  <c:v>11961664</c:v>
                </c:pt>
                <c:pt idx="198">
                  <c:v>11788278</c:v>
                </c:pt>
                <c:pt idx="199">
                  <c:v>11612460</c:v>
                </c:pt>
                <c:pt idx="200">
                  <c:v>11432642</c:v>
                </c:pt>
                <c:pt idx="201">
                  <c:v>11225152</c:v>
                </c:pt>
                <c:pt idx="202">
                  <c:v>11048230</c:v>
                </c:pt>
                <c:pt idx="203">
                  <c:v>10875939</c:v>
                </c:pt>
                <c:pt idx="204">
                  <c:v>10680405</c:v>
                </c:pt>
                <c:pt idx="205">
                  <c:v>10520488</c:v>
                </c:pt>
                <c:pt idx="206">
                  <c:v>10342972</c:v>
                </c:pt>
                <c:pt idx="207">
                  <c:v>10182861</c:v>
                </c:pt>
                <c:pt idx="208">
                  <c:v>10004880</c:v>
                </c:pt>
                <c:pt idx="209">
                  <c:v>9838396</c:v>
                </c:pt>
                <c:pt idx="210">
                  <c:v>9668837</c:v>
                </c:pt>
                <c:pt idx="211">
                  <c:v>9516598</c:v>
                </c:pt>
                <c:pt idx="212">
                  <c:v>9344103</c:v>
                </c:pt>
                <c:pt idx="213">
                  <c:v>9174963</c:v>
                </c:pt>
                <c:pt idx="214">
                  <c:v>9004487</c:v>
                </c:pt>
                <c:pt idx="215">
                  <c:v>8878149</c:v>
                </c:pt>
                <c:pt idx="216">
                  <c:v>8693585</c:v>
                </c:pt>
                <c:pt idx="217">
                  <c:v>8586324</c:v>
                </c:pt>
                <c:pt idx="218">
                  <c:v>8401878</c:v>
                </c:pt>
                <c:pt idx="219">
                  <c:v>8268901</c:v>
                </c:pt>
                <c:pt idx="220">
                  <c:v>8108071</c:v>
                </c:pt>
                <c:pt idx="221">
                  <c:v>7968107.5</c:v>
                </c:pt>
                <c:pt idx="222">
                  <c:v>7816069</c:v>
                </c:pt>
                <c:pt idx="223">
                  <c:v>7707075</c:v>
                </c:pt>
                <c:pt idx="224">
                  <c:v>7582779.5</c:v>
                </c:pt>
                <c:pt idx="225">
                  <c:v>7460029.5</c:v>
                </c:pt>
                <c:pt idx="226">
                  <c:v>7285812</c:v>
                </c:pt>
                <c:pt idx="227">
                  <c:v>7159103</c:v>
                </c:pt>
                <c:pt idx="228">
                  <c:v>7052634</c:v>
                </c:pt>
                <c:pt idx="229">
                  <c:v>6908457</c:v>
                </c:pt>
                <c:pt idx="230">
                  <c:v>6773767.5</c:v>
                </c:pt>
                <c:pt idx="231">
                  <c:v>6648915</c:v>
                </c:pt>
                <c:pt idx="232">
                  <c:v>6529138.5</c:v>
                </c:pt>
                <c:pt idx="233">
                  <c:v>6393099</c:v>
                </c:pt>
                <c:pt idx="234">
                  <c:v>6261516</c:v>
                </c:pt>
                <c:pt idx="235">
                  <c:v>6167437.5</c:v>
                </c:pt>
                <c:pt idx="236">
                  <c:v>6056027.5</c:v>
                </c:pt>
                <c:pt idx="237">
                  <c:v>5970502</c:v>
                </c:pt>
                <c:pt idx="238">
                  <c:v>5845833.5</c:v>
                </c:pt>
                <c:pt idx="239">
                  <c:v>5699829.5</c:v>
                </c:pt>
                <c:pt idx="240">
                  <c:v>5587082.5</c:v>
                </c:pt>
                <c:pt idx="241">
                  <c:v>5489113.5</c:v>
                </c:pt>
                <c:pt idx="242">
                  <c:v>5396313.5</c:v>
                </c:pt>
                <c:pt idx="243">
                  <c:v>5286893</c:v>
                </c:pt>
                <c:pt idx="244">
                  <c:v>5162058</c:v>
                </c:pt>
                <c:pt idx="245">
                  <c:v>5069902.5</c:v>
                </c:pt>
                <c:pt idx="246">
                  <c:v>4978401</c:v>
                </c:pt>
                <c:pt idx="247">
                  <c:v>4852391.5</c:v>
                </c:pt>
                <c:pt idx="248">
                  <c:v>4752769</c:v>
                </c:pt>
                <c:pt idx="249">
                  <c:v>4650536.5</c:v>
                </c:pt>
                <c:pt idx="250">
                  <c:v>4567081</c:v>
                </c:pt>
                <c:pt idx="251">
                  <c:v>4468308</c:v>
                </c:pt>
                <c:pt idx="252">
                  <c:v>4379946.5</c:v>
                </c:pt>
                <c:pt idx="253">
                  <c:v>4275713</c:v>
                </c:pt>
                <c:pt idx="254">
                  <c:v>4185074.2</c:v>
                </c:pt>
                <c:pt idx="255">
                  <c:v>4086801.7</c:v>
                </c:pt>
                <c:pt idx="256">
                  <c:v>4006699.2</c:v>
                </c:pt>
                <c:pt idx="257">
                  <c:v>3902292</c:v>
                </c:pt>
                <c:pt idx="258">
                  <c:v>3816553</c:v>
                </c:pt>
                <c:pt idx="259">
                  <c:v>3726561</c:v>
                </c:pt>
                <c:pt idx="260">
                  <c:v>3647562.2</c:v>
                </c:pt>
                <c:pt idx="261">
                  <c:v>3559332.2</c:v>
                </c:pt>
                <c:pt idx="262">
                  <c:v>3454906.2</c:v>
                </c:pt>
                <c:pt idx="263">
                  <c:v>3400463.5</c:v>
                </c:pt>
                <c:pt idx="264">
                  <c:v>3295831.2</c:v>
                </c:pt>
                <c:pt idx="265">
                  <c:v>3231650.7</c:v>
                </c:pt>
                <c:pt idx="266">
                  <c:v>3141676.7</c:v>
                </c:pt>
                <c:pt idx="267">
                  <c:v>3075115.7</c:v>
                </c:pt>
                <c:pt idx="268">
                  <c:v>3005364.5</c:v>
                </c:pt>
                <c:pt idx="269">
                  <c:v>2915469</c:v>
                </c:pt>
                <c:pt idx="270">
                  <c:v>2870467.7</c:v>
                </c:pt>
                <c:pt idx="271">
                  <c:v>2804192</c:v>
                </c:pt>
                <c:pt idx="272">
                  <c:v>2750109.7</c:v>
                </c:pt>
                <c:pt idx="273">
                  <c:v>2674403.2000000002</c:v>
                </c:pt>
                <c:pt idx="274">
                  <c:v>2645443.5</c:v>
                </c:pt>
                <c:pt idx="275">
                  <c:v>2587692</c:v>
                </c:pt>
                <c:pt idx="276">
                  <c:v>2542519.5</c:v>
                </c:pt>
                <c:pt idx="277">
                  <c:v>2491274.7000000002</c:v>
                </c:pt>
                <c:pt idx="278">
                  <c:v>2450585.2000000002</c:v>
                </c:pt>
                <c:pt idx="279">
                  <c:v>2398854.5</c:v>
                </c:pt>
                <c:pt idx="280">
                  <c:v>2349536.7000000002</c:v>
                </c:pt>
                <c:pt idx="281">
                  <c:v>2308869.5</c:v>
                </c:pt>
                <c:pt idx="282">
                  <c:v>2276298.5</c:v>
                </c:pt>
                <c:pt idx="283">
                  <c:v>2228536.5</c:v>
                </c:pt>
                <c:pt idx="284">
                  <c:v>2188338.5</c:v>
                </c:pt>
                <c:pt idx="285">
                  <c:v>2134724.2000000002</c:v>
                </c:pt>
                <c:pt idx="286">
                  <c:v>2099512.2000000002</c:v>
                </c:pt>
                <c:pt idx="287">
                  <c:v>2040034.1</c:v>
                </c:pt>
                <c:pt idx="288">
                  <c:v>2006951.2</c:v>
                </c:pt>
                <c:pt idx="289">
                  <c:v>1952169.6</c:v>
                </c:pt>
                <c:pt idx="290">
                  <c:v>1920853.6</c:v>
                </c:pt>
                <c:pt idx="291">
                  <c:v>1877853.6</c:v>
                </c:pt>
                <c:pt idx="292">
                  <c:v>1834569.4</c:v>
                </c:pt>
                <c:pt idx="293">
                  <c:v>1792091.7</c:v>
                </c:pt>
                <c:pt idx="294">
                  <c:v>1738354.5</c:v>
                </c:pt>
                <c:pt idx="295">
                  <c:v>1711379.7</c:v>
                </c:pt>
                <c:pt idx="296">
                  <c:v>1658965.6</c:v>
                </c:pt>
                <c:pt idx="297">
                  <c:v>1621151.5</c:v>
                </c:pt>
                <c:pt idx="298">
                  <c:v>1579941.5</c:v>
                </c:pt>
                <c:pt idx="299">
                  <c:v>1530036.6</c:v>
                </c:pt>
                <c:pt idx="300">
                  <c:v>1505594.9</c:v>
                </c:pt>
                <c:pt idx="301">
                  <c:v>1458725.9</c:v>
                </c:pt>
                <c:pt idx="302">
                  <c:v>1435897.5</c:v>
                </c:pt>
                <c:pt idx="303">
                  <c:v>1393582.2</c:v>
                </c:pt>
                <c:pt idx="304">
                  <c:v>1354749.7</c:v>
                </c:pt>
                <c:pt idx="305">
                  <c:v>1320185.2</c:v>
                </c:pt>
                <c:pt idx="306">
                  <c:v>1288395.9000000004</c:v>
                </c:pt>
                <c:pt idx="307">
                  <c:v>1248379.2</c:v>
                </c:pt>
                <c:pt idx="308">
                  <c:v>1210195.1000000001</c:v>
                </c:pt>
                <c:pt idx="309">
                  <c:v>1197270.2</c:v>
                </c:pt>
                <c:pt idx="310">
                  <c:v>1151367.2</c:v>
                </c:pt>
                <c:pt idx="311">
                  <c:v>1115865.2</c:v>
                </c:pt>
                <c:pt idx="312">
                  <c:v>1089263</c:v>
                </c:pt>
                <c:pt idx="313">
                  <c:v>1067000</c:v>
                </c:pt>
                <c:pt idx="314">
                  <c:v>1020341.5</c:v>
                </c:pt>
                <c:pt idx="315">
                  <c:v>991485.75</c:v>
                </c:pt>
                <c:pt idx="316">
                  <c:v>981161.56</c:v>
                </c:pt>
                <c:pt idx="317">
                  <c:v>951854.56</c:v>
                </c:pt>
                <c:pt idx="318">
                  <c:v>918718</c:v>
                </c:pt>
                <c:pt idx="319">
                  <c:v>895211.37</c:v>
                </c:pt>
                <c:pt idx="320">
                  <c:v>875995.12</c:v>
                </c:pt>
                <c:pt idx="321">
                  <c:v>867717.5</c:v>
                </c:pt>
                <c:pt idx="322">
                  <c:v>898171.19</c:v>
                </c:pt>
                <c:pt idx="323">
                  <c:v>976353</c:v>
                </c:pt>
                <c:pt idx="324">
                  <c:v>1134969.5</c:v>
                </c:pt>
                <c:pt idx="325">
                  <c:v>1410004.9</c:v>
                </c:pt>
                <c:pt idx="326">
                  <c:v>1769343.4</c:v>
                </c:pt>
                <c:pt idx="327">
                  <c:v>2235487.7000000002</c:v>
                </c:pt>
                <c:pt idx="328">
                  <c:v>2793090.7</c:v>
                </c:pt>
                <c:pt idx="329">
                  <c:v>3430007.2</c:v>
                </c:pt>
                <c:pt idx="330">
                  <c:v>4092538.5</c:v>
                </c:pt>
                <c:pt idx="331">
                  <c:v>4838557</c:v>
                </c:pt>
                <c:pt idx="332">
                  <c:v>5464000</c:v>
                </c:pt>
                <c:pt idx="333">
                  <c:v>6042034.5</c:v>
                </c:pt>
                <c:pt idx="334">
                  <c:v>6491851.5</c:v>
                </c:pt>
                <c:pt idx="335">
                  <c:v>6809897.5</c:v>
                </c:pt>
                <c:pt idx="336">
                  <c:v>6889422.5</c:v>
                </c:pt>
                <c:pt idx="337">
                  <c:v>6775615</c:v>
                </c:pt>
                <c:pt idx="338">
                  <c:v>6487369</c:v>
                </c:pt>
                <c:pt idx="339">
                  <c:v>5931253</c:v>
                </c:pt>
                <c:pt idx="340">
                  <c:v>5302998</c:v>
                </c:pt>
                <c:pt idx="341">
                  <c:v>4603781.5</c:v>
                </c:pt>
                <c:pt idx="342">
                  <c:v>3881248.5</c:v>
                </c:pt>
                <c:pt idx="343">
                  <c:v>3180916.5</c:v>
                </c:pt>
                <c:pt idx="344">
                  <c:v>2463215.5</c:v>
                </c:pt>
                <c:pt idx="345">
                  <c:v>1872521.2</c:v>
                </c:pt>
                <c:pt idx="346">
                  <c:v>1346821</c:v>
                </c:pt>
                <c:pt idx="347">
                  <c:v>1005830.7</c:v>
                </c:pt>
                <c:pt idx="348">
                  <c:v>752427.44000000041</c:v>
                </c:pt>
                <c:pt idx="349">
                  <c:v>627235.06000000041</c:v>
                </c:pt>
                <c:pt idx="350">
                  <c:v>569144.5</c:v>
                </c:pt>
                <c:pt idx="351">
                  <c:v>557925.5</c:v>
                </c:pt>
                <c:pt idx="352">
                  <c:v>556760.06000000041</c:v>
                </c:pt>
                <c:pt idx="353">
                  <c:v>554991.43999999936</c:v>
                </c:pt>
                <c:pt idx="354">
                  <c:v>560234.18999999657</c:v>
                </c:pt>
                <c:pt idx="355">
                  <c:v>564594</c:v>
                </c:pt>
                <c:pt idx="356">
                  <c:v>578067.81000000041</c:v>
                </c:pt>
                <c:pt idx="357">
                  <c:v>573084.43999999936</c:v>
                </c:pt>
                <c:pt idx="358">
                  <c:v>581126.56000000041</c:v>
                </c:pt>
                <c:pt idx="359">
                  <c:v>589278.75</c:v>
                </c:pt>
                <c:pt idx="360">
                  <c:v>606461.87</c:v>
                </c:pt>
                <c:pt idx="361">
                  <c:v>616630.12</c:v>
                </c:pt>
                <c:pt idx="362">
                  <c:v>622988.75</c:v>
                </c:pt>
                <c:pt idx="363">
                  <c:v>628951.25</c:v>
                </c:pt>
                <c:pt idx="364">
                  <c:v>648608.37</c:v>
                </c:pt>
                <c:pt idx="365">
                  <c:v>651937.62</c:v>
                </c:pt>
                <c:pt idx="366">
                  <c:v>662917.75</c:v>
                </c:pt>
                <c:pt idx="367">
                  <c:v>676476.31</c:v>
                </c:pt>
                <c:pt idx="368">
                  <c:v>690609.75</c:v>
                </c:pt>
                <c:pt idx="369">
                  <c:v>697804.87</c:v>
                </c:pt>
                <c:pt idx="370">
                  <c:v>714631.19</c:v>
                </c:pt>
                <c:pt idx="371">
                  <c:v>722121.94000000041</c:v>
                </c:pt>
                <c:pt idx="372">
                  <c:v>744783</c:v>
                </c:pt>
                <c:pt idx="373">
                  <c:v>757794.56</c:v>
                </c:pt>
                <c:pt idx="374">
                  <c:v>778628.94000000041</c:v>
                </c:pt>
                <c:pt idx="375">
                  <c:v>792362.12</c:v>
                </c:pt>
                <c:pt idx="376">
                  <c:v>802783.19</c:v>
                </c:pt>
                <c:pt idx="377">
                  <c:v>825482.5</c:v>
                </c:pt>
                <c:pt idx="378">
                  <c:v>841010</c:v>
                </c:pt>
                <c:pt idx="379">
                  <c:v>852585.37</c:v>
                </c:pt>
                <c:pt idx="380">
                  <c:v>867570.19</c:v>
                </c:pt>
                <c:pt idx="381">
                  <c:v>892667.5</c:v>
                </c:pt>
                <c:pt idx="382">
                  <c:v>899585.12</c:v>
                </c:pt>
                <c:pt idx="383">
                  <c:v>917691.56</c:v>
                </c:pt>
                <c:pt idx="384">
                  <c:v>933756.37</c:v>
                </c:pt>
                <c:pt idx="385">
                  <c:v>951426.5</c:v>
                </c:pt>
                <c:pt idx="386">
                  <c:v>969756.12</c:v>
                </c:pt>
                <c:pt idx="387">
                  <c:v>980468.19</c:v>
                </c:pt>
                <c:pt idx="388">
                  <c:v>998610.44000000041</c:v>
                </c:pt>
                <c:pt idx="389">
                  <c:v>1015772.8</c:v>
                </c:pt>
                <c:pt idx="390">
                  <c:v>1041503.9</c:v>
                </c:pt>
                <c:pt idx="391">
                  <c:v>1052903.9000000004</c:v>
                </c:pt>
                <c:pt idx="392">
                  <c:v>1062039.5</c:v>
                </c:pt>
                <c:pt idx="393">
                  <c:v>1079218.5</c:v>
                </c:pt>
                <c:pt idx="394">
                  <c:v>1094923.1000000001</c:v>
                </c:pt>
                <c:pt idx="395">
                  <c:v>1098389.9000000004</c:v>
                </c:pt>
                <c:pt idx="396">
                  <c:v>1115191.4000000004</c:v>
                </c:pt>
                <c:pt idx="397">
                  <c:v>1131672.7</c:v>
                </c:pt>
                <c:pt idx="398">
                  <c:v>1134657.5</c:v>
                </c:pt>
                <c:pt idx="399">
                  <c:v>1149304.4000000004</c:v>
                </c:pt>
                <c:pt idx="400">
                  <c:v>1167374.9000000004</c:v>
                </c:pt>
                <c:pt idx="401">
                  <c:v>1177460.2</c:v>
                </c:pt>
                <c:pt idx="402">
                  <c:v>1189399.1000000001</c:v>
                </c:pt>
                <c:pt idx="403">
                  <c:v>1188215.1000000001</c:v>
                </c:pt>
                <c:pt idx="404">
                  <c:v>1224750</c:v>
                </c:pt>
                <c:pt idx="405">
                  <c:v>1231909.2</c:v>
                </c:pt>
                <c:pt idx="406">
                  <c:v>1232583.7</c:v>
                </c:pt>
                <c:pt idx="407">
                  <c:v>1252077.2</c:v>
                </c:pt>
                <c:pt idx="408">
                  <c:v>1267561.6000000001</c:v>
                </c:pt>
                <c:pt idx="409">
                  <c:v>1271111.1000000001</c:v>
                </c:pt>
                <c:pt idx="410">
                  <c:v>1285169.7</c:v>
                </c:pt>
                <c:pt idx="411">
                  <c:v>1288232.4000000004</c:v>
                </c:pt>
                <c:pt idx="412">
                  <c:v>1309033.2</c:v>
                </c:pt>
                <c:pt idx="413">
                  <c:v>1306783.7</c:v>
                </c:pt>
                <c:pt idx="414">
                  <c:v>1304250.1000000001</c:v>
                </c:pt>
                <c:pt idx="415">
                  <c:v>1315869.1000000001</c:v>
                </c:pt>
                <c:pt idx="416">
                  <c:v>1324853.4000000004</c:v>
                </c:pt>
                <c:pt idx="417">
                  <c:v>1321782.6000000001</c:v>
                </c:pt>
                <c:pt idx="418">
                  <c:v>1335529.5</c:v>
                </c:pt>
                <c:pt idx="419">
                  <c:v>1346165.1</c:v>
                </c:pt>
                <c:pt idx="420">
                  <c:v>1349536.4</c:v>
                </c:pt>
                <c:pt idx="421">
                  <c:v>1347228.4</c:v>
                </c:pt>
                <c:pt idx="422">
                  <c:v>1346253.4</c:v>
                </c:pt>
                <c:pt idx="423">
                  <c:v>1342152.7</c:v>
                </c:pt>
                <c:pt idx="424">
                  <c:v>1355710.1</c:v>
                </c:pt>
                <c:pt idx="425">
                  <c:v>1358211.1</c:v>
                </c:pt>
                <c:pt idx="426">
                  <c:v>1363128.4</c:v>
                </c:pt>
                <c:pt idx="427">
                  <c:v>1363527.7</c:v>
                </c:pt>
                <c:pt idx="428">
                  <c:v>1351526.2</c:v>
                </c:pt>
                <c:pt idx="429">
                  <c:v>1355609.7</c:v>
                </c:pt>
                <c:pt idx="430">
                  <c:v>1342407.2</c:v>
                </c:pt>
                <c:pt idx="431">
                  <c:v>1358730.1</c:v>
                </c:pt>
                <c:pt idx="432">
                  <c:v>1357442.6</c:v>
                </c:pt>
                <c:pt idx="433">
                  <c:v>1355306.1</c:v>
                </c:pt>
                <c:pt idx="434">
                  <c:v>1342651.7</c:v>
                </c:pt>
                <c:pt idx="435">
                  <c:v>1361452.2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'FLUO 12 DMF EtOH t=4 heure'!$C$1</c:f>
              <c:strCache>
                <c:ptCount val="1"/>
                <c:pt idx="0">
                  <c:v>400 nm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heure'!$C$2:$C$437</c:f>
              <c:numCache>
                <c:formatCode>General</c:formatCode>
                <c:ptCount val="436"/>
                <c:pt idx="50">
                  <c:v>4599131.5</c:v>
                </c:pt>
                <c:pt idx="51">
                  <c:v>4896556</c:v>
                </c:pt>
                <c:pt idx="52">
                  <c:v>5178557</c:v>
                </c:pt>
                <c:pt idx="53">
                  <c:v>5450497.5</c:v>
                </c:pt>
                <c:pt idx="54">
                  <c:v>5753545</c:v>
                </c:pt>
                <c:pt idx="55">
                  <c:v>6034317</c:v>
                </c:pt>
                <c:pt idx="56">
                  <c:v>6346321.5</c:v>
                </c:pt>
                <c:pt idx="57">
                  <c:v>6657109</c:v>
                </c:pt>
                <c:pt idx="58">
                  <c:v>6977306</c:v>
                </c:pt>
                <c:pt idx="59">
                  <c:v>7273989</c:v>
                </c:pt>
                <c:pt idx="60">
                  <c:v>7600774.5</c:v>
                </c:pt>
                <c:pt idx="61">
                  <c:v>7900995</c:v>
                </c:pt>
                <c:pt idx="62">
                  <c:v>8260858.5</c:v>
                </c:pt>
                <c:pt idx="63">
                  <c:v>8552556</c:v>
                </c:pt>
                <c:pt idx="64">
                  <c:v>8861685</c:v>
                </c:pt>
                <c:pt idx="65">
                  <c:v>9166561</c:v>
                </c:pt>
                <c:pt idx="66">
                  <c:v>9506135</c:v>
                </c:pt>
                <c:pt idx="67">
                  <c:v>9823673</c:v>
                </c:pt>
                <c:pt idx="68">
                  <c:v>10132755</c:v>
                </c:pt>
                <c:pt idx="69">
                  <c:v>10439066</c:v>
                </c:pt>
                <c:pt idx="70">
                  <c:v>10746025</c:v>
                </c:pt>
                <c:pt idx="71">
                  <c:v>11058754</c:v>
                </c:pt>
                <c:pt idx="72">
                  <c:v>11381657</c:v>
                </c:pt>
                <c:pt idx="73">
                  <c:v>11676081</c:v>
                </c:pt>
                <c:pt idx="74">
                  <c:v>11963099</c:v>
                </c:pt>
                <c:pt idx="75">
                  <c:v>12262900</c:v>
                </c:pt>
                <c:pt idx="76">
                  <c:v>12571095</c:v>
                </c:pt>
                <c:pt idx="77">
                  <c:v>12838769</c:v>
                </c:pt>
                <c:pt idx="78">
                  <c:v>13148178</c:v>
                </c:pt>
                <c:pt idx="79">
                  <c:v>13425635</c:v>
                </c:pt>
                <c:pt idx="80">
                  <c:v>13735567</c:v>
                </c:pt>
                <c:pt idx="81">
                  <c:v>13992472</c:v>
                </c:pt>
                <c:pt idx="82">
                  <c:v>14281820</c:v>
                </c:pt>
                <c:pt idx="83">
                  <c:v>14565104</c:v>
                </c:pt>
                <c:pt idx="84">
                  <c:v>14832638</c:v>
                </c:pt>
                <c:pt idx="85">
                  <c:v>15110548</c:v>
                </c:pt>
                <c:pt idx="86">
                  <c:v>15362087</c:v>
                </c:pt>
                <c:pt idx="87">
                  <c:v>15629125</c:v>
                </c:pt>
                <c:pt idx="88">
                  <c:v>15850229</c:v>
                </c:pt>
                <c:pt idx="89">
                  <c:v>16106774</c:v>
                </c:pt>
                <c:pt idx="90">
                  <c:v>16310544</c:v>
                </c:pt>
                <c:pt idx="91">
                  <c:v>16527630</c:v>
                </c:pt>
                <c:pt idx="92">
                  <c:v>16719428</c:v>
                </c:pt>
                <c:pt idx="93">
                  <c:v>16916116</c:v>
                </c:pt>
                <c:pt idx="94">
                  <c:v>17112104</c:v>
                </c:pt>
                <c:pt idx="95">
                  <c:v>17322842</c:v>
                </c:pt>
                <c:pt idx="96">
                  <c:v>17489386</c:v>
                </c:pt>
                <c:pt idx="97">
                  <c:v>17674128</c:v>
                </c:pt>
                <c:pt idx="98">
                  <c:v>17853602</c:v>
                </c:pt>
                <c:pt idx="99">
                  <c:v>18010812</c:v>
                </c:pt>
                <c:pt idx="100">
                  <c:v>18145450</c:v>
                </c:pt>
                <c:pt idx="101">
                  <c:v>18304612</c:v>
                </c:pt>
                <c:pt idx="102">
                  <c:v>18472120</c:v>
                </c:pt>
                <c:pt idx="103">
                  <c:v>18598926</c:v>
                </c:pt>
                <c:pt idx="104">
                  <c:v>18714022</c:v>
                </c:pt>
                <c:pt idx="105">
                  <c:v>18848618</c:v>
                </c:pt>
                <c:pt idx="106">
                  <c:v>18966204</c:v>
                </c:pt>
                <c:pt idx="107">
                  <c:v>19090076</c:v>
                </c:pt>
                <c:pt idx="108">
                  <c:v>19147832</c:v>
                </c:pt>
                <c:pt idx="109">
                  <c:v>19238480</c:v>
                </c:pt>
                <c:pt idx="110">
                  <c:v>19311400</c:v>
                </c:pt>
                <c:pt idx="111">
                  <c:v>19391452</c:v>
                </c:pt>
                <c:pt idx="112">
                  <c:v>19471634</c:v>
                </c:pt>
                <c:pt idx="113">
                  <c:v>19520228</c:v>
                </c:pt>
                <c:pt idx="114">
                  <c:v>19611938</c:v>
                </c:pt>
                <c:pt idx="115">
                  <c:v>19624748</c:v>
                </c:pt>
                <c:pt idx="116">
                  <c:v>19719152</c:v>
                </c:pt>
                <c:pt idx="117">
                  <c:v>19739214</c:v>
                </c:pt>
                <c:pt idx="118">
                  <c:v>19819862</c:v>
                </c:pt>
                <c:pt idx="119">
                  <c:v>19834050</c:v>
                </c:pt>
                <c:pt idx="120">
                  <c:v>19849052</c:v>
                </c:pt>
                <c:pt idx="121">
                  <c:v>19878712</c:v>
                </c:pt>
                <c:pt idx="122">
                  <c:v>19889314</c:v>
                </c:pt>
                <c:pt idx="123">
                  <c:v>19931220</c:v>
                </c:pt>
                <c:pt idx="124">
                  <c:v>19916406</c:v>
                </c:pt>
                <c:pt idx="125">
                  <c:v>19927604</c:v>
                </c:pt>
                <c:pt idx="126">
                  <c:v>19923180</c:v>
                </c:pt>
                <c:pt idx="127">
                  <c:v>19908208</c:v>
                </c:pt>
                <c:pt idx="128">
                  <c:v>19910972</c:v>
                </c:pt>
                <c:pt idx="129">
                  <c:v>19894368</c:v>
                </c:pt>
                <c:pt idx="130">
                  <c:v>19895338</c:v>
                </c:pt>
                <c:pt idx="131">
                  <c:v>19860174</c:v>
                </c:pt>
                <c:pt idx="132">
                  <c:v>19854492</c:v>
                </c:pt>
                <c:pt idx="133">
                  <c:v>19800348</c:v>
                </c:pt>
                <c:pt idx="134">
                  <c:v>19771694</c:v>
                </c:pt>
                <c:pt idx="135">
                  <c:v>19728220</c:v>
                </c:pt>
                <c:pt idx="136">
                  <c:v>19648918</c:v>
                </c:pt>
                <c:pt idx="137">
                  <c:v>19604406</c:v>
                </c:pt>
                <c:pt idx="138">
                  <c:v>19571720</c:v>
                </c:pt>
                <c:pt idx="139">
                  <c:v>19491694</c:v>
                </c:pt>
                <c:pt idx="140">
                  <c:v>19441528</c:v>
                </c:pt>
                <c:pt idx="141">
                  <c:v>19345214</c:v>
                </c:pt>
                <c:pt idx="142">
                  <c:v>19270570</c:v>
                </c:pt>
                <c:pt idx="143">
                  <c:v>19184628</c:v>
                </c:pt>
                <c:pt idx="144">
                  <c:v>19129534</c:v>
                </c:pt>
                <c:pt idx="145">
                  <c:v>19039332</c:v>
                </c:pt>
                <c:pt idx="146">
                  <c:v>18929182</c:v>
                </c:pt>
                <c:pt idx="147">
                  <c:v>18853264</c:v>
                </c:pt>
                <c:pt idx="148">
                  <c:v>18740582</c:v>
                </c:pt>
                <c:pt idx="149">
                  <c:v>18638814</c:v>
                </c:pt>
                <c:pt idx="150">
                  <c:v>18526576</c:v>
                </c:pt>
                <c:pt idx="151">
                  <c:v>18399384</c:v>
                </c:pt>
                <c:pt idx="152">
                  <c:v>18273420</c:v>
                </c:pt>
                <c:pt idx="153">
                  <c:v>18188486</c:v>
                </c:pt>
                <c:pt idx="154">
                  <c:v>18061552</c:v>
                </c:pt>
                <c:pt idx="155">
                  <c:v>17915764</c:v>
                </c:pt>
                <c:pt idx="156">
                  <c:v>17795226</c:v>
                </c:pt>
                <c:pt idx="157">
                  <c:v>17655330</c:v>
                </c:pt>
                <c:pt idx="158">
                  <c:v>17529144</c:v>
                </c:pt>
                <c:pt idx="159">
                  <c:v>17382432</c:v>
                </c:pt>
                <c:pt idx="160">
                  <c:v>17264434</c:v>
                </c:pt>
                <c:pt idx="161">
                  <c:v>17114180</c:v>
                </c:pt>
                <c:pt idx="162">
                  <c:v>16944844</c:v>
                </c:pt>
                <c:pt idx="163">
                  <c:v>16832010</c:v>
                </c:pt>
                <c:pt idx="164">
                  <c:v>16674486</c:v>
                </c:pt>
                <c:pt idx="165">
                  <c:v>16496221</c:v>
                </c:pt>
                <c:pt idx="166">
                  <c:v>16385062</c:v>
                </c:pt>
                <c:pt idx="167">
                  <c:v>16202810</c:v>
                </c:pt>
                <c:pt idx="168">
                  <c:v>16040218</c:v>
                </c:pt>
                <c:pt idx="169">
                  <c:v>15897248</c:v>
                </c:pt>
                <c:pt idx="170">
                  <c:v>15734767</c:v>
                </c:pt>
                <c:pt idx="171">
                  <c:v>15561607</c:v>
                </c:pt>
                <c:pt idx="172">
                  <c:v>15368877</c:v>
                </c:pt>
                <c:pt idx="173">
                  <c:v>15255527</c:v>
                </c:pt>
                <c:pt idx="174">
                  <c:v>15084611</c:v>
                </c:pt>
                <c:pt idx="175">
                  <c:v>14909851</c:v>
                </c:pt>
                <c:pt idx="176">
                  <c:v>14712528</c:v>
                </c:pt>
                <c:pt idx="177">
                  <c:v>14569391</c:v>
                </c:pt>
                <c:pt idx="178">
                  <c:v>14403277</c:v>
                </c:pt>
                <c:pt idx="179">
                  <c:v>14204818</c:v>
                </c:pt>
                <c:pt idx="180">
                  <c:v>14013708</c:v>
                </c:pt>
                <c:pt idx="181">
                  <c:v>13880117</c:v>
                </c:pt>
                <c:pt idx="182">
                  <c:v>13694879</c:v>
                </c:pt>
                <c:pt idx="183">
                  <c:v>13527924</c:v>
                </c:pt>
                <c:pt idx="184">
                  <c:v>13351424</c:v>
                </c:pt>
                <c:pt idx="185">
                  <c:v>13177611</c:v>
                </c:pt>
                <c:pt idx="186">
                  <c:v>13014968</c:v>
                </c:pt>
                <c:pt idx="187">
                  <c:v>12825856</c:v>
                </c:pt>
                <c:pt idx="188">
                  <c:v>12664452</c:v>
                </c:pt>
                <c:pt idx="189">
                  <c:v>12470002</c:v>
                </c:pt>
                <c:pt idx="190">
                  <c:v>12328813</c:v>
                </c:pt>
                <c:pt idx="191">
                  <c:v>12172684</c:v>
                </c:pt>
                <c:pt idx="192">
                  <c:v>11962684</c:v>
                </c:pt>
                <c:pt idx="193">
                  <c:v>11797327</c:v>
                </c:pt>
                <c:pt idx="194">
                  <c:v>11615505</c:v>
                </c:pt>
                <c:pt idx="195">
                  <c:v>11469701</c:v>
                </c:pt>
                <c:pt idx="196">
                  <c:v>11291119</c:v>
                </c:pt>
                <c:pt idx="197">
                  <c:v>11126392</c:v>
                </c:pt>
                <c:pt idx="198">
                  <c:v>10926973</c:v>
                </c:pt>
                <c:pt idx="199">
                  <c:v>10762201</c:v>
                </c:pt>
                <c:pt idx="200">
                  <c:v>10613748</c:v>
                </c:pt>
                <c:pt idx="201">
                  <c:v>10422849</c:v>
                </c:pt>
                <c:pt idx="202">
                  <c:v>10273858</c:v>
                </c:pt>
                <c:pt idx="203">
                  <c:v>10128486</c:v>
                </c:pt>
                <c:pt idx="204">
                  <c:v>9959975</c:v>
                </c:pt>
                <c:pt idx="205">
                  <c:v>9789904</c:v>
                </c:pt>
                <c:pt idx="206">
                  <c:v>9666909</c:v>
                </c:pt>
                <c:pt idx="207">
                  <c:v>9504663</c:v>
                </c:pt>
                <c:pt idx="208">
                  <c:v>9333196</c:v>
                </c:pt>
                <c:pt idx="209">
                  <c:v>9194931</c:v>
                </c:pt>
                <c:pt idx="210">
                  <c:v>9035036</c:v>
                </c:pt>
                <c:pt idx="211">
                  <c:v>8868221</c:v>
                </c:pt>
                <c:pt idx="212">
                  <c:v>8727756</c:v>
                </c:pt>
                <c:pt idx="213">
                  <c:v>8579129</c:v>
                </c:pt>
                <c:pt idx="214">
                  <c:v>8430289</c:v>
                </c:pt>
                <c:pt idx="215">
                  <c:v>8289443</c:v>
                </c:pt>
                <c:pt idx="216">
                  <c:v>8153853.5</c:v>
                </c:pt>
                <c:pt idx="217">
                  <c:v>7988776.5</c:v>
                </c:pt>
                <c:pt idx="218">
                  <c:v>7853730.5</c:v>
                </c:pt>
                <c:pt idx="219">
                  <c:v>7698262</c:v>
                </c:pt>
                <c:pt idx="220">
                  <c:v>7569823</c:v>
                </c:pt>
                <c:pt idx="221">
                  <c:v>7437508</c:v>
                </c:pt>
                <c:pt idx="222">
                  <c:v>7311866</c:v>
                </c:pt>
                <c:pt idx="223">
                  <c:v>7166798.5</c:v>
                </c:pt>
                <c:pt idx="224">
                  <c:v>7060537.5</c:v>
                </c:pt>
                <c:pt idx="225">
                  <c:v>6916777.5</c:v>
                </c:pt>
                <c:pt idx="226">
                  <c:v>6793544</c:v>
                </c:pt>
                <c:pt idx="227">
                  <c:v>6656108.5</c:v>
                </c:pt>
                <c:pt idx="228">
                  <c:v>6555652</c:v>
                </c:pt>
                <c:pt idx="229">
                  <c:v>6437931.5</c:v>
                </c:pt>
                <c:pt idx="230">
                  <c:v>6317895.5</c:v>
                </c:pt>
                <c:pt idx="231">
                  <c:v>6187775</c:v>
                </c:pt>
                <c:pt idx="232">
                  <c:v>6068407</c:v>
                </c:pt>
                <c:pt idx="233">
                  <c:v>5953450.5</c:v>
                </c:pt>
                <c:pt idx="234">
                  <c:v>5827600.5</c:v>
                </c:pt>
                <c:pt idx="235">
                  <c:v>5740468</c:v>
                </c:pt>
                <c:pt idx="236">
                  <c:v>5621002</c:v>
                </c:pt>
                <c:pt idx="237">
                  <c:v>5509328</c:v>
                </c:pt>
                <c:pt idx="238">
                  <c:v>5414231.5</c:v>
                </c:pt>
                <c:pt idx="239">
                  <c:v>5290011</c:v>
                </c:pt>
                <c:pt idx="240">
                  <c:v>5192478</c:v>
                </c:pt>
                <c:pt idx="241">
                  <c:v>5088502.5</c:v>
                </c:pt>
                <c:pt idx="242">
                  <c:v>4983992</c:v>
                </c:pt>
                <c:pt idx="243">
                  <c:v>4893651</c:v>
                </c:pt>
                <c:pt idx="244">
                  <c:v>4777577.5</c:v>
                </c:pt>
                <c:pt idx="245">
                  <c:v>4669532</c:v>
                </c:pt>
                <c:pt idx="246">
                  <c:v>4583417.5</c:v>
                </c:pt>
                <c:pt idx="247">
                  <c:v>4492682</c:v>
                </c:pt>
                <c:pt idx="248">
                  <c:v>4383654.5</c:v>
                </c:pt>
                <c:pt idx="249">
                  <c:v>4299494</c:v>
                </c:pt>
                <c:pt idx="250">
                  <c:v>4204811</c:v>
                </c:pt>
                <c:pt idx="251">
                  <c:v>4114884.5</c:v>
                </c:pt>
                <c:pt idx="252">
                  <c:v>4018728.2</c:v>
                </c:pt>
                <c:pt idx="253">
                  <c:v>3937545.5</c:v>
                </c:pt>
                <c:pt idx="254">
                  <c:v>3834159.5</c:v>
                </c:pt>
                <c:pt idx="255">
                  <c:v>3744225</c:v>
                </c:pt>
                <c:pt idx="256">
                  <c:v>3673160.2</c:v>
                </c:pt>
                <c:pt idx="257">
                  <c:v>3595275</c:v>
                </c:pt>
                <c:pt idx="258">
                  <c:v>3500631.5</c:v>
                </c:pt>
                <c:pt idx="259">
                  <c:v>3407716.7</c:v>
                </c:pt>
                <c:pt idx="260">
                  <c:v>3349131.5</c:v>
                </c:pt>
                <c:pt idx="261">
                  <c:v>3255294</c:v>
                </c:pt>
                <c:pt idx="262">
                  <c:v>3180976.5</c:v>
                </c:pt>
                <c:pt idx="263">
                  <c:v>3092351.5</c:v>
                </c:pt>
                <c:pt idx="264">
                  <c:v>3006106.5</c:v>
                </c:pt>
                <c:pt idx="265">
                  <c:v>2930979.5</c:v>
                </c:pt>
                <c:pt idx="266">
                  <c:v>2874236.5</c:v>
                </c:pt>
                <c:pt idx="267">
                  <c:v>2795275</c:v>
                </c:pt>
                <c:pt idx="268">
                  <c:v>2705745.7</c:v>
                </c:pt>
                <c:pt idx="269">
                  <c:v>2646517.2000000002</c:v>
                </c:pt>
                <c:pt idx="270">
                  <c:v>2592175.2000000002</c:v>
                </c:pt>
                <c:pt idx="271">
                  <c:v>2529215.5</c:v>
                </c:pt>
                <c:pt idx="272">
                  <c:v>2486794.2000000002</c:v>
                </c:pt>
                <c:pt idx="273">
                  <c:v>2429073</c:v>
                </c:pt>
                <c:pt idx="274">
                  <c:v>2381688.7000000002</c:v>
                </c:pt>
                <c:pt idx="275">
                  <c:v>2342782.5</c:v>
                </c:pt>
                <c:pt idx="276">
                  <c:v>2288035.5</c:v>
                </c:pt>
                <c:pt idx="277">
                  <c:v>2241893.5</c:v>
                </c:pt>
                <c:pt idx="278">
                  <c:v>2203752.7000000002</c:v>
                </c:pt>
                <c:pt idx="279">
                  <c:v>2157298.7000000002</c:v>
                </c:pt>
                <c:pt idx="280">
                  <c:v>2114496</c:v>
                </c:pt>
                <c:pt idx="281">
                  <c:v>2060556.2</c:v>
                </c:pt>
                <c:pt idx="282">
                  <c:v>2035409.4</c:v>
                </c:pt>
                <c:pt idx="283">
                  <c:v>1983346.5</c:v>
                </c:pt>
                <c:pt idx="284">
                  <c:v>1944986.6</c:v>
                </c:pt>
                <c:pt idx="285">
                  <c:v>1913827.5</c:v>
                </c:pt>
                <c:pt idx="286">
                  <c:v>1850316.2</c:v>
                </c:pt>
                <c:pt idx="287">
                  <c:v>1812715.5</c:v>
                </c:pt>
                <c:pt idx="288">
                  <c:v>1775726.5</c:v>
                </c:pt>
                <c:pt idx="289">
                  <c:v>1739668.2</c:v>
                </c:pt>
                <c:pt idx="290">
                  <c:v>1712772.7</c:v>
                </c:pt>
                <c:pt idx="291">
                  <c:v>1666293</c:v>
                </c:pt>
                <c:pt idx="292">
                  <c:v>1618059.7</c:v>
                </c:pt>
                <c:pt idx="293">
                  <c:v>1583965.9</c:v>
                </c:pt>
                <c:pt idx="294">
                  <c:v>1547730.5</c:v>
                </c:pt>
                <c:pt idx="295">
                  <c:v>1509425.4</c:v>
                </c:pt>
                <c:pt idx="296">
                  <c:v>1464224.7</c:v>
                </c:pt>
                <c:pt idx="297">
                  <c:v>1431373.5</c:v>
                </c:pt>
                <c:pt idx="298">
                  <c:v>1393518.7</c:v>
                </c:pt>
                <c:pt idx="299">
                  <c:v>1355225.2</c:v>
                </c:pt>
                <c:pt idx="300">
                  <c:v>1317672.1000000001</c:v>
                </c:pt>
                <c:pt idx="301">
                  <c:v>1285481.9000000004</c:v>
                </c:pt>
                <c:pt idx="302">
                  <c:v>1250118.5</c:v>
                </c:pt>
                <c:pt idx="303">
                  <c:v>1223949.5</c:v>
                </c:pt>
                <c:pt idx="304">
                  <c:v>1182137.7</c:v>
                </c:pt>
                <c:pt idx="305">
                  <c:v>1147143.5</c:v>
                </c:pt>
                <c:pt idx="306">
                  <c:v>1119683.7</c:v>
                </c:pt>
                <c:pt idx="307">
                  <c:v>1087704</c:v>
                </c:pt>
                <c:pt idx="308">
                  <c:v>1056047.5</c:v>
                </c:pt>
                <c:pt idx="309">
                  <c:v>1025328.2</c:v>
                </c:pt>
                <c:pt idx="310">
                  <c:v>991475.56</c:v>
                </c:pt>
                <c:pt idx="311">
                  <c:v>965817.37</c:v>
                </c:pt>
                <c:pt idx="312">
                  <c:v>936840.44000000041</c:v>
                </c:pt>
                <c:pt idx="313">
                  <c:v>909966.75</c:v>
                </c:pt>
                <c:pt idx="314">
                  <c:v>880376.62</c:v>
                </c:pt>
                <c:pt idx="315">
                  <c:v>847912.06</c:v>
                </c:pt>
                <c:pt idx="316">
                  <c:v>837207.5</c:v>
                </c:pt>
                <c:pt idx="317">
                  <c:v>803719.5</c:v>
                </c:pt>
                <c:pt idx="318">
                  <c:v>781146.37</c:v>
                </c:pt>
                <c:pt idx="319">
                  <c:v>761584.69</c:v>
                </c:pt>
                <c:pt idx="320">
                  <c:v>735768.5</c:v>
                </c:pt>
                <c:pt idx="321">
                  <c:v>713985.5</c:v>
                </c:pt>
                <c:pt idx="322">
                  <c:v>694890.87</c:v>
                </c:pt>
                <c:pt idx="323">
                  <c:v>676371.12</c:v>
                </c:pt>
                <c:pt idx="324">
                  <c:v>648291.68999999657</c:v>
                </c:pt>
                <c:pt idx="325">
                  <c:v>625497.62</c:v>
                </c:pt>
                <c:pt idx="326">
                  <c:v>612047.43999999936</c:v>
                </c:pt>
                <c:pt idx="327">
                  <c:v>587179.87</c:v>
                </c:pt>
                <c:pt idx="328">
                  <c:v>571247.81000000041</c:v>
                </c:pt>
                <c:pt idx="329">
                  <c:v>557095.43999999936</c:v>
                </c:pt>
                <c:pt idx="330">
                  <c:v>540316.18999999657</c:v>
                </c:pt>
                <c:pt idx="331">
                  <c:v>518988.12</c:v>
                </c:pt>
                <c:pt idx="332">
                  <c:v>505341.33999999997</c:v>
                </c:pt>
                <c:pt idx="333">
                  <c:v>490510.81</c:v>
                </c:pt>
                <c:pt idx="334">
                  <c:v>471934.81</c:v>
                </c:pt>
                <c:pt idx="335">
                  <c:v>459728.16</c:v>
                </c:pt>
                <c:pt idx="336">
                  <c:v>445812.87</c:v>
                </c:pt>
                <c:pt idx="337">
                  <c:v>429492.66</c:v>
                </c:pt>
                <c:pt idx="338">
                  <c:v>418727.31</c:v>
                </c:pt>
                <c:pt idx="339">
                  <c:v>403603.62</c:v>
                </c:pt>
                <c:pt idx="340">
                  <c:v>387995.56</c:v>
                </c:pt>
                <c:pt idx="341">
                  <c:v>378580.4700000002</c:v>
                </c:pt>
                <c:pt idx="342">
                  <c:v>367498.81</c:v>
                </c:pt>
                <c:pt idx="343">
                  <c:v>355431</c:v>
                </c:pt>
                <c:pt idx="344">
                  <c:v>341013.87</c:v>
                </c:pt>
                <c:pt idx="345">
                  <c:v>333212.06</c:v>
                </c:pt>
                <c:pt idx="346">
                  <c:v>326922.46999999997</c:v>
                </c:pt>
                <c:pt idx="347">
                  <c:v>314380.5300000002</c:v>
                </c:pt>
                <c:pt idx="348">
                  <c:v>308267.46999999997</c:v>
                </c:pt>
                <c:pt idx="349">
                  <c:v>291896.19</c:v>
                </c:pt>
                <c:pt idx="350">
                  <c:v>285829.5</c:v>
                </c:pt>
                <c:pt idx="351">
                  <c:v>279069.0300000002</c:v>
                </c:pt>
                <c:pt idx="352">
                  <c:v>271315.62</c:v>
                </c:pt>
                <c:pt idx="353">
                  <c:v>261018.01</c:v>
                </c:pt>
                <c:pt idx="354">
                  <c:v>250252.84</c:v>
                </c:pt>
                <c:pt idx="355">
                  <c:v>246563.44</c:v>
                </c:pt>
                <c:pt idx="356">
                  <c:v>238640.31</c:v>
                </c:pt>
                <c:pt idx="357">
                  <c:v>230522.66</c:v>
                </c:pt>
                <c:pt idx="358">
                  <c:v>220454.91</c:v>
                </c:pt>
                <c:pt idx="359">
                  <c:v>214825.94999999998</c:v>
                </c:pt>
                <c:pt idx="360">
                  <c:v>208664.03</c:v>
                </c:pt>
                <c:pt idx="361">
                  <c:v>200774.94999999998</c:v>
                </c:pt>
                <c:pt idx="362">
                  <c:v>195204.17</c:v>
                </c:pt>
                <c:pt idx="363">
                  <c:v>191382.03</c:v>
                </c:pt>
                <c:pt idx="364">
                  <c:v>182765.16</c:v>
                </c:pt>
                <c:pt idx="365">
                  <c:v>176848.76</c:v>
                </c:pt>
                <c:pt idx="366">
                  <c:v>173300.66</c:v>
                </c:pt>
                <c:pt idx="367">
                  <c:v>169771.11000000004</c:v>
                </c:pt>
                <c:pt idx="368">
                  <c:v>163157.88999999937</c:v>
                </c:pt>
                <c:pt idx="369">
                  <c:v>158538.91</c:v>
                </c:pt>
                <c:pt idx="370">
                  <c:v>156242.09</c:v>
                </c:pt>
                <c:pt idx="371">
                  <c:v>149004.73000000001</c:v>
                </c:pt>
                <c:pt idx="372">
                  <c:v>145340.91999999998</c:v>
                </c:pt>
                <c:pt idx="373">
                  <c:v>142549.47999999998</c:v>
                </c:pt>
                <c:pt idx="374">
                  <c:v>137806.23000000001</c:v>
                </c:pt>
                <c:pt idx="375">
                  <c:v>133164.56</c:v>
                </c:pt>
                <c:pt idx="376">
                  <c:v>128393.11</c:v>
                </c:pt>
                <c:pt idx="377">
                  <c:v>124604.69</c:v>
                </c:pt>
                <c:pt idx="378">
                  <c:v>123801.23</c:v>
                </c:pt>
                <c:pt idx="379">
                  <c:v>115236.28</c:v>
                </c:pt>
                <c:pt idx="380">
                  <c:v>112852.17000000029</c:v>
                </c:pt>
                <c:pt idx="381">
                  <c:v>113223.66</c:v>
                </c:pt>
                <c:pt idx="382">
                  <c:v>108449.36</c:v>
                </c:pt>
                <c:pt idx="383">
                  <c:v>105349.8</c:v>
                </c:pt>
                <c:pt idx="384">
                  <c:v>102419.36</c:v>
                </c:pt>
                <c:pt idx="385">
                  <c:v>96254.156000000003</c:v>
                </c:pt>
                <c:pt idx="386">
                  <c:v>97865.281000000003</c:v>
                </c:pt>
                <c:pt idx="387">
                  <c:v>92127.733999999968</c:v>
                </c:pt>
                <c:pt idx="388">
                  <c:v>90887.515999999989</c:v>
                </c:pt>
                <c:pt idx="389">
                  <c:v>89282.891000000003</c:v>
                </c:pt>
                <c:pt idx="390">
                  <c:v>90234.25</c:v>
                </c:pt>
                <c:pt idx="391">
                  <c:v>84084.796999999948</c:v>
                </c:pt>
                <c:pt idx="392">
                  <c:v>84217.187000000005</c:v>
                </c:pt>
                <c:pt idx="393">
                  <c:v>85463.733999999968</c:v>
                </c:pt>
                <c:pt idx="394">
                  <c:v>83206.952999999878</c:v>
                </c:pt>
                <c:pt idx="395">
                  <c:v>77157.765999999989</c:v>
                </c:pt>
                <c:pt idx="396">
                  <c:v>76704.093999999968</c:v>
                </c:pt>
                <c:pt idx="397">
                  <c:v>76886.561999999991</c:v>
                </c:pt>
                <c:pt idx="398">
                  <c:v>75300.827999999994</c:v>
                </c:pt>
                <c:pt idx="399">
                  <c:v>73433.546999999948</c:v>
                </c:pt>
                <c:pt idx="400">
                  <c:v>71803.375000000087</c:v>
                </c:pt>
                <c:pt idx="401">
                  <c:v>71815.156000000003</c:v>
                </c:pt>
                <c:pt idx="402">
                  <c:v>70906.5</c:v>
                </c:pt>
                <c:pt idx="403">
                  <c:v>67325.327999999994</c:v>
                </c:pt>
                <c:pt idx="404">
                  <c:v>63577.421999999999</c:v>
                </c:pt>
                <c:pt idx="405">
                  <c:v>65616.593999999968</c:v>
                </c:pt>
                <c:pt idx="406">
                  <c:v>63446.641000000003</c:v>
                </c:pt>
                <c:pt idx="407">
                  <c:v>63900.75</c:v>
                </c:pt>
                <c:pt idx="408">
                  <c:v>61770.75</c:v>
                </c:pt>
                <c:pt idx="409">
                  <c:v>59532.093999999997</c:v>
                </c:pt>
                <c:pt idx="410">
                  <c:v>60391.969000000005</c:v>
                </c:pt>
                <c:pt idx="411">
                  <c:v>60126.578000000001</c:v>
                </c:pt>
                <c:pt idx="412">
                  <c:v>58988.141000000003</c:v>
                </c:pt>
                <c:pt idx="413">
                  <c:v>59879.765999999996</c:v>
                </c:pt>
                <c:pt idx="414">
                  <c:v>60708.641000000003</c:v>
                </c:pt>
                <c:pt idx="415">
                  <c:v>57540.312000000013</c:v>
                </c:pt>
                <c:pt idx="416">
                  <c:v>60464.375</c:v>
                </c:pt>
                <c:pt idx="417">
                  <c:v>59563.703000000001</c:v>
                </c:pt>
                <c:pt idx="418">
                  <c:v>60917.719000000005</c:v>
                </c:pt>
                <c:pt idx="419">
                  <c:v>63557.312000000013</c:v>
                </c:pt>
                <c:pt idx="420">
                  <c:v>65168.547000000006</c:v>
                </c:pt>
                <c:pt idx="421">
                  <c:v>74426.327999999994</c:v>
                </c:pt>
                <c:pt idx="422">
                  <c:v>98435.281000000003</c:v>
                </c:pt>
                <c:pt idx="423">
                  <c:v>156121.47999999998</c:v>
                </c:pt>
                <c:pt idx="424">
                  <c:v>265301.94</c:v>
                </c:pt>
                <c:pt idx="425">
                  <c:v>432680.16</c:v>
                </c:pt>
                <c:pt idx="426">
                  <c:v>663170.37</c:v>
                </c:pt>
                <c:pt idx="427">
                  <c:v>963025.62</c:v>
                </c:pt>
                <c:pt idx="428">
                  <c:v>1268553.4000000004</c:v>
                </c:pt>
                <c:pt idx="429">
                  <c:v>1615370</c:v>
                </c:pt>
                <c:pt idx="430">
                  <c:v>1973079.4</c:v>
                </c:pt>
                <c:pt idx="431">
                  <c:v>2317080.5</c:v>
                </c:pt>
                <c:pt idx="432">
                  <c:v>2633754.7000000002</c:v>
                </c:pt>
                <c:pt idx="433">
                  <c:v>2918446.5</c:v>
                </c:pt>
                <c:pt idx="434">
                  <c:v>3117267.5</c:v>
                </c:pt>
                <c:pt idx="435">
                  <c:v>3217053.5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'FLUO 12 DMF EtOH t=4 heure'!$D$1</c:f>
              <c:strCache>
                <c:ptCount val="1"/>
                <c:pt idx="0">
                  <c:v>450 nm</c:v>
                </c:pt>
              </c:strCache>
            </c:strRef>
          </c:tx>
          <c:spPr>
            <a:ln w="28575">
              <a:solidFill>
                <a:srgbClr val="00B800"/>
              </a:solidFill>
            </a:ln>
          </c:spPr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heure'!$D$2:$D$437</c:f>
              <c:numCache>
                <c:formatCode>General</c:formatCode>
                <c:ptCount val="436"/>
                <c:pt idx="100">
                  <c:v>3538797.5</c:v>
                </c:pt>
                <c:pt idx="101">
                  <c:v>3701438.2</c:v>
                </c:pt>
                <c:pt idx="102">
                  <c:v>3854342</c:v>
                </c:pt>
                <c:pt idx="103">
                  <c:v>4022426</c:v>
                </c:pt>
                <c:pt idx="104">
                  <c:v>4183538.2</c:v>
                </c:pt>
                <c:pt idx="105">
                  <c:v>4339351</c:v>
                </c:pt>
                <c:pt idx="106">
                  <c:v>4501020.5</c:v>
                </c:pt>
                <c:pt idx="107">
                  <c:v>4665260</c:v>
                </c:pt>
                <c:pt idx="108">
                  <c:v>4811599</c:v>
                </c:pt>
                <c:pt idx="109">
                  <c:v>4966650.5</c:v>
                </c:pt>
                <c:pt idx="110">
                  <c:v>5125421</c:v>
                </c:pt>
                <c:pt idx="111">
                  <c:v>5264810</c:v>
                </c:pt>
                <c:pt idx="112">
                  <c:v>5424594</c:v>
                </c:pt>
                <c:pt idx="113">
                  <c:v>5576884</c:v>
                </c:pt>
                <c:pt idx="114">
                  <c:v>5722412.5</c:v>
                </c:pt>
                <c:pt idx="115">
                  <c:v>5864789</c:v>
                </c:pt>
                <c:pt idx="116">
                  <c:v>6024200.5</c:v>
                </c:pt>
                <c:pt idx="117">
                  <c:v>6157878</c:v>
                </c:pt>
                <c:pt idx="118">
                  <c:v>6307774.5</c:v>
                </c:pt>
                <c:pt idx="119">
                  <c:v>6429515.5</c:v>
                </c:pt>
                <c:pt idx="120">
                  <c:v>6569889.5</c:v>
                </c:pt>
                <c:pt idx="121">
                  <c:v>6698131.5</c:v>
                </c:pt>
                <c:pt idx="122">
                  <c:v>6824969</c:v>
                </c:pt>
                <c:pt idx="123">
                  <c:v>6964573.5</c:v>
                </c:pt>
                <c:pt idx="124">
                  <c:v>7062514</c:v>
                </c:pt>
                <c:pt idx="125">
                  <c:v>7197899.5</c:v>
                </c:pt>
                <c:pt idx="126">
                  <c:v>7301168</c:v>
                </c:pt>
                <c:pt idx="127">
                  <c:v>7412947</c:v>
                </c:pt>
                <c:pt idx="128">
                  <c:v>7516812</c:v>
                </c:pt>
                <c:pt idx="129">
                  <c:v>7625756</c:v>
                </c:pt>
                <c:pt idx="130">
                  <c:v>7724133</c:v>
                </c:pt>
                <c:pt idx="131">
                  <c:v>7807506</c:v>
                </c:pt>
                <c:pt idx="132">
                  <c:v>7889568.5</c:v>
                </c:pt>
                <c:pt idx="133">
                  <c:v>7981042</c:v>
                </c:pt>
                <c:pt idx="134">
                  <c:v>8052872.5</c:v>
                </c:pt>
                <c:pt idx="135">
                  <c:v>8100786.5</c:v>
                </c:pt>
                <c:pt idx="136">
                  <c:v>8187948</c:v>
                </c:pt>
                <c:pt idx="137">
                  <c:v>8241398.5</c:v>
                </c:pt>
                <c:pt idx="138">
                  <c:v>8311589</c:v>
                </c:pt>
                <c:pt idx="139">
                  <c:v>8367425</c:v>
                </c:pt>
                <c:pt idx="140">
                  <c:v>8413213</c:v>
                </c:pt>
                <c:pt idx="141">
                  <c:v>8460581</c:v>
                </c:pt>
                <c:pt idx="142">
                  <c:v>8499053</c:v>
                </c:pt>
                <c:pt idx="143">
                  <c:v>8550774</c:v>
                </c:pt>
                <c:pt idx="144">
                  <c:v>8561644</c:v>
                </c:pt>
                <c:pt idx="145">
                  <c:v>8606155</c:v>
                </c:pt>
                <c:pt idx="146">
                  <c:v>8638972</c:v>
                </c:pt>
                <c:pt idx="147">
                  <c:v>8669155</c:v>
                </c:pt>
                <c:pt idx="148">
                  <c:v>8677423</c:v>
                </c:pt>
                <c:pt idx="149">
                  <c:v>8697602</c:v>
                </c:pt>
                <c:pt idx="150">
                  <c:v>8711957</c:v>
                </c:pt>
                <c:pt idx="151">
                  <c:v>8729056</c:v>
                </c:pt>
                <c:pt idx="152">
                  <c:v>8722282</c:v>
                </c:pt>
                <c:pt idx="153">
                  <c:v>8758292</c:v>
                </c:pt>
                <c:pt idx="154">
                  <c:v>8745377</c:v>
                </c:pt>
                <c:pt idx="155">
                  <c:v>8743271</c:v>
                </c:pt>
                <c:pt idx="156">
                  <c:v>8732742</c:v>
                </c:pt>
                <c:pt idx="157">
                  <c:v>8700579</c:v>
                </c:pt>
                <c:pt idx="158">
                  <c:v>8688141</c:v>
                </c:pt>
                <c:pt idx="159">
                  <c:v>8662688</c:v>
                </c:pt>
                <c:pt idx="160">
                  <c:v>8644828</c:v>
                </c:pt>
                <c:pt idx="161">
                  <c:v>8602890</c:v>
                </c:pt>
                <c:pt idx="162">
                  <c:v>8572126</c:v>
                </c:pt>
                <c:pt idx="163">
                  <c:v>8542917</c:v>
                </c:pt>
                <c:pt idx="164">
                  <c:v>8509936</c:v>
                </c:pt>
                <c:pt idx="165">
                  <c:v>8487850</c:v>
                </c:pt>
                <c:pt idx="166">
                  <c:v>8446644</c:v>
                </c:pt>
                <c:pt idx="167">
                  <c:v>8400688</c:v>
                </c:pt>
                <c:pt idx="168">
                  <c:v>8354403.5</c:v>
                </c:pt>
                <c:pt idx="169">
                  <c:v>8330454</c:v>
                </c:pt>
                <c:pt idx="170">
                  <c:v>8273839</c:v>
                </c:pt>
                <c:pt idx="171">
                  <c:v>8227088.5</c:v>
                </c:pt>
                <c:pt idx="172">
                  <c:v>8183518</c:v>
                </c:pt>
                <c:pt idx="173">
                  <c:v>8128789.5</c:v>
                </c:pt>
                <c:pt idx="174">
                  <c:v>8075126</c:v>
                </c:pt>
                <c:pt idx="175">
                  <c:v>8024689.5</c:v>
                </c:pt>
                <c:pt idx="176">
                  <c:v>7958703.5</c:v>
                </c:pt>
                <c:pt idx="177">
                  <c:v>7907030.5</c:v>
                </c:pt>
                <c:pt idx="178">
                  <c:v>7832078.5</c:v>
                </c:pt>
                <c:pt idx="179">
                  <c:v>7771214</c:v>
                </c:pt>
                <c:pt idx="180">
                  <c:v>7714968.5</c:v>
                </c:pt>
                <c:pt idx="181">
                  <c:v>7655706</c:v>
                </c:pt>
                <c:pt idx="182">
                  <c:v>7584866.5</c:v>
                </c:pt>
                <c:pt idx="183">
                  <c:v>7522232</c:v>
                </c:pt>
                <c:pt idx="184">
                  <c:v>7453226</c:v>
                </c:pt>
                <c:pt idx="185">
                  <c:v>7395154</c:v>
                </c:pt>
                <c:pt idx="186">
                  <c:v>7304308</c:v>
                </c:pt>
                <c:pt idx="187">
                  <c:v>7244157.5</c:v>
                </c:pt>
                <c:pt idx="188">
                  <c:v>7173005.5</c:v>
                </c:pt>
                <c:pt idx="189">
                  <c:v>7115569</c:v>
                </c:pt>
                <c:pt idx="190">
                  <c:v>7043540.5</c:v>
                </c:pt>
                <c:pt idx="191">
                  <c:v>6960005</c:v>
                </c:pt>
                <c:pt idx="192">
                  <c:v>6898498.5</c:v>
                </c:pt>
                <c:pt idx="193">
                  <c:v>6834739.5</c:v>
                </c:pt>
                <c:pt idx="194">
                  <c:v>6750824</c:v>
                </c:pt>
                <c:pt idx="195">
                  <c:v>6678041.5</c:v>
                </c:pt>
                <c:pt idx="196">
                  <c:v>6612103.5</c:v>
                </c:pt>
                <c:pt idx="197">
                  <c:v>6539184</c:v>
                </c:pt>
                <c:pt idx="198">
                  <c:v>6460759.5</c:v>
                </c:pt>
                <c:pt idx="199">
                  <c:v>6382812.5</c:v>
                </c:pt>
                <c:pt idx="200">
                  <c:v>6318562</c:v>
                </c:pt>
                <c:pt idx="201">
                  <c:v>6224495.5</c:v>
                </c:pt>
                <c:pt idx="202">
                  <c:v>6162919.5</c:v>
                </c:pt>
                <c:pt idx="203">
                  <c:v>6087723</c:v>
                </c:pt>
                <c:pt idx="204">
                  <c:v>5993844.5</c:v>
                </c:pt>
                <c:pt idx="205">
                  <c:v>5945237.5</c:v>
                </c:pt>
                <c:pt idx="206">
                  <c:v>5858161</c:v>
                </c:pt>
                <c:pt idx="207">
                  <c:v>5781527.5</c:v>
                </c:pt>
                <c:pt idx="208">
                  <c:v>5705100</c:v>
                </c:pt>
                <c:pt idx="209">
                  <c:v>5641828.5</c:v>
                </c:pt>
                <c:pt idx="210">
                  <c:v>5566334</c:v>
                </c:pt>
                <c:pt idx="211">
                  <c:v>5489625.5</c:v>
                </c:pt>
                <c:pt idx="212">
                  <c:v>5402988.5</c:v>
                </c:pt>
                <c:pt idx="213">
                  <c:v>5348086</c:v>
                </c:pt>
                <c:pt idx="214">
                  <c:v>5271708</c:v>
                </c:pt>
                <c:pt idx="215">
                  <c:v>5192365.5</c:v>
                </c:pt>
                <c:pt idx="216">
                  <c:v>5115147.5</c:v>
                </c:pt>
                <c:pt idx="217">
                  <c:v>5058307.5</c:v>
                </c:pt>
                <c:pt idx="218">
                  <c:v>4972378</c:v>
                </c:pt>
                <c:pt idx="219">
                  <c:v>4894904.5</c:v>
                </c:pt>
                <c:pt idx="220">
                  <c:v>4838014</c:v>
                </c:pt>
                <c:pt idx="221">
                  <c:v>4761358.5</c:v>
                </c:pt>
                <c:pt idx="222">
                  <c:v>4692327.5</c:v>
                </c:pt>
                <c:pt idx="223">
                  <c:v>4622268.5</c:v>
                </c:pt>
                <c:pt idx="224">
                  <c:v>4566789.5</c:v>
                </c:pt>
                <c:pt idx="225">
                  <c:v>4491684</c:v>
                </c:pt>
                <c:pt idx="226">
                  <c:v>4421858</c:v>
                </c:pt>
                <c:pt idx="227">
                  <c:v>4350067.5</c:v>
                </c:pt>
                <c:pt idx="228">
                  <c:v>4285677.5</c:v>
                </c:pt>
                <c:pt idx="229">
                  <c:v>4211831.5</c:v>
                </c:pt>
                <c:pt idx="230">
                  <c:v>4144026</c:v>
                </c:pt>
                <c:pt idx="231">
                  <c:v>4080302.7</c:v>
                </c:pt>
                <c:pt idx="232">
                  <c:v>4019049.5</c:v>
                </c:pt>
                <c:pt idx="233">
                  <c:v>3942418</c:v>
                </c:pt>
                <c:pt idx="234">
                  <c:v>3872909.5</c:v>
                </c:pt>
                <c:pt idx="235">
                  <c:v>3820005</c:v>
                </c:pt>
                <c:pt idx="236">
                  <c:v>3758508.7</c:v>
                </c:pt>
                <c:pt idx="237">
                  <c:v>3683095.2</c:v>
                </c:pt>
                <c:pt idx="238">
                  <c:v>3628393.7</c:v>
                </c:pt>
                <c:pt idx="239">
                  <c:v>3575455.2</c:v>
                </c:pt>
                <c:pt idx="240">
                  <c:v>3496579</c:v>
                </c:pt>
                <c:pt idx="241">
                  <c:v>3435364.2</c:v>
                </c:pt>
                <c:pt idx="242">
                  <c:v>3383128.2</c:v>
                </c:pt>
                <c:pt idx="243">
                  <c:v>3322934</c:v>
                </c:pt>
                <c:pt idx="244">
                  <c:v>3258399</c:v>
                </c:pt>
                <c:pt idx="245">
                  <c:v>3204473.5</c:v>
                </c:pt>
                <c:pt idx="246">
                  <c:v>3131501.2</c:v>
                </c:pt>
                <c:pt idx="247">
                  <c:v>3081138</c:v>
                </c:pt>
                <c:pt idx="248">
                  <c:v>3014296.2</c:v>
                </c:pt>
                <c:pt idx="249">
                  <c:v>2963663.2</c:v>
                </c:pt>
                <c:pt idx="250">
                  <c:v>2894608</c:v>
                </c:pt>
                <c:pt idx="251">
                  <c:v>2841829.5</c:v>
                </c:pt>
                <c:pt idx="252">
                  <c:v>2791481</c:v>
                </c:pt>
                <c:pt idx="253">
                  <c:v>2735733.5</c:v>
                </c:pt>
                <c:pt idx="254">
                  <c:v>2668633.2000000002</c:v>
                </c:pt>
                <c:pt idx="255">
                  <c:v>2613417.7000000002</c:v>
                </c:pt>
                <c:pt idx="256">
                  <c:v>2569419.7000000002</c:v>
                </c:pt>
                <c:pt idx="257">
                  <c:v>2497734.5</c:v>
                </c:pt>
                <c:pt idx="258">
                  <c:v>2453759</c:v>
                </c:pt>
                <c:pt idx="259">
                  <c:v>2401854.5</c:v>
                </c:pt>
                <c:pt idx="260">
                  <c:v>2344891.2000000002</c:v>
                </c:pt>
                <c:pt idx="261">
                  <c:v>2301217</c:v>
                </c:pt>
                <c:pt idx="262">
                  <c:v>2230345.5</c:v>
                </c:pt>
                <c:pt idx="263">
                  <c:v>2186083.5</c:v>
                </c:pt>
                <c:pt idx="264">
                  <c:v>2138038.5</c:v>
                </c:pt>
                <c:pt idx="265">
                  <c:v>2091683.1</c:v>
                </c:pt>
                <c:pt idx="266">
                  <c:v>2034445.4</c:v>
                </c:pt>
                <c:pt idx="267">
                  <c:v>1993404.7</c:v>
                </c:pt>
                <c:pt idx="268">
                  <c:v>1947048</c:v>
                </c:pt>
                <c:pt idx="269">
                  <c:v>1894304.4</c:v>
                </c:pt>
                <c:pt idx="270">
                  <c:v>1849335.6</c:v>
                </c:pt>
                <c:pt idx="271">
                  <c:v>1809452.2</c:v>
                </c:pt>
                <c:pt idx="272">
                  <c:v>1770408.6</c:v>
                </c:pt>
                <c:pt idx="273">
                  <c:v>1742426.5</c:v>
                </c:pt>
                <c:pt idx="274">
                  <c:v>1719335.7</c:v>
                </c:pt>
                <c:pt idx="275">
                  <c:v>1678738.4</c:v>
                </c:pt>
                <c:pt idx="276">
                  <c:v>1650916</c:v>
                </c:pt>
                <c:pt idx="277">
                  <c:v>1618009.6</c:v>
                </c:pt>
                <c:pt idx="278">
                  <c:v>1601130.5</c:v>
                </c:pt>
                <c:pt idx="279">
                  <c:v>1564757.9</c:v>
                </c:pt>
                <c:pt idx="280">
                  <c:v>1534514.6</c:v>
                </c:pt>
                <c:pt idx="281">
                  <c:v>1502604.7</c:v>
                </c:pt>
                <c:pt idx="282">
                  <c:v>1471493.6</c:v>
                </c:pt>
                <c:pt idx="283">
                  <c:v>1436267.5</c:v>
                </c:pt>
                <c:pt idx="284">
                  <c:v>1414515.4</c:v>
                </c:pt>
                <c:pt idx="285">
                  <c:v>1386449.6</c:v>
                </c:pt>
                <c:pt idx="286">
                  <c:v>1354121.1</c:v>
                </c:pt>
                <c:pt idx="287">
                  <c:v>1327053.6000000001</c:v>
                </c:pt>
                <c:pt idx="288">
                  <c:v>1309128.9000000004</c:v>
                </c:pt>
                <c:pt idx="289">
                  <c:v>1268939.6000000001</c:v>
                </c:pt>
                <c:pt idx="290">
                  <c:v>1241807.9000000004</c:v>
                </c:pt>
                <c:pt idx="291">
                  <c:v>1218601.7</c:v>
                </c:pt>
                <c:pt idx="292">
                  <c:v>1189612.7</c:v>
                </c:pt>
                <c:pt idx="293">
                  <c:v>1164941</c:v>
                </c:pt>
                <c:pt idx="294">
                  <c:v>1132911.1000000001</c:v>
                </c:pt>
                <c:pt idx="295">
                  <c:v>1102225</c:v>
                </c:pt>
                <c:pt idx="296">
                  <c:v>1077609.7</c:v>
                </c:pt>
                <c:pt idx="297">
                  <c:v>1051639.9000000004</c:v>
                </c:pt>
                <c:pt idx="298">
                  <c:v>1022097.9</c:v>
                </c:pt>
                <c:pt idx="299">
                  <c:v>995410.94000000041</c:v>
                </c:pt>
                <c:pt idx="300">
                  <c:v>970641.06</c:v>
                </c:pt>
                <c:pt idx="301">
                  <c:v>956432.94000000041</c:v>
                </c:pt>
                <c:pt idx="302">
                  <c:v>917767.94000000041</c:v>
                </c:pt>
                <c:pt idx="303">
                  <c:v>892864.19</c:v>
                </c:pt>
                <c:pt idx="304">
                  <c:v>872760.81</c:v>
                </c:pt>
                <c:pt idx="305">
                  <c:v>844537.37</c:v>
                </c:pt>
                <c:pt idx="306">
                  <c:v>821866.94000000041</c:v>
                </c:pt>
                <c:pt idx="307">
                  <c:v>798992</c:v>
                </c:pt>
                <c:pt idx="308">
                  <c:v>776956.19</c:v>
                </c:pt>
                <c:pt idx="309">
                  <c:v>753543.31</c:v>
                </c:pt>
                <c:pt idx="310">
                  <c:v>734510.31</c:v>
                </c:pt>
                <c:pt idx="311">
                  <c:v>715930.62</c:v>
                </c:pt>
                <c:pt idx="312">
                  <c:v>694417.12</c:v>
                </c:pt>
                <c:pt idx="313">
                  <c:v>672758.56</c:v>
                </c:pt>
                <c:pt idx="314">
                  <c:v>650744.25</c:v>
                </c:pt>
                <c:pt idx="315">
                  <c:v>634117.18999999657</c:v>
                </c:pt>
                <c:pt idx="316">
                  <c:v>614649.43999999936</c:v>
                </c:pt>
                <c:pt idx="317">
                  <c:v>595735.75</c:v>
                </c:pt>
                <c:pt idx="318">
                  <c:v>578253.87</c:v>
                </c:pt>
                <c:pt idx="319">
                  <c:v>560228.81000000041</c:v>
                </c:pt>
                <c:pt idx="320">
                  <c:v>543898.5</c:v>
                </c:pt>
                <c:pt idx="321">
                  <c:v>527701.81000000041</c:v>
                </c:pt>
                <c:pt idx="322">
                  <c:v>511690.87</c:v>
                </c:pt>
                <c:pt idx="323">
                  <c:v>492048.25</c:v>
                </c:pt>
                <c:pt idx="324">
                  <c:v>482044.33999999997</c:v>
                </c:pt>
                <c:pt idx="325">
                  <c:v>464485.19</c:v>
                </c:pt>
                <c:pt idx="326">
                  <c:v>449660.94</c:v>
                </c:pt>
                <c:pt idx="327">
                  <c:v>435386.87</c:v>
                </c:pt>
                <c:pt idx="328">
                  <c:v>420856.41000000021</c:v>
                </c:pt>
                <c:pt idx="329">
                  <c:v>411133</c:v>
                </c:pt>
                <c:pt idx="330">
                  <c:v>400750.59</c:v>
                </c:pt>
                <c:pt idx="331">
                  <c:v>384955.09</c:v>
                </c:pt>
                <c:pt idx="332">
                  <c:v>375624.75</c:v>
                </c:pt>
                <c:pt idx="333">
                  <c:v>359623.19</c:v>
                </c:pt>
                <c:pt idx="334">
                  <c:v>352688.56</c:v>
                </c:pt>
                <c:pt idx="335">
                  <c:v>339135.78</c:v>
                </c:pt>
                <c:pt idx="336">
                  <c:v>329475.37</c:v>
                </c:pt>
                <c:pt idx="337">
                  <c:v>323816.56</c:v>
                </c:pt>
                <c:pt idx="338">
                  <c:v>310160.94</c:v>
                </c:pt>
                <c:pt idx="339">
                  <c:v>294287.46999999997</c:v>
                </c:pt>
                <c:pt idx="340">
                  <c:v>285033.84000000003</c:v>
                </c:pt>
                <c:pt idx="341">
                  <c:v>275809.0300000002</c:v>
                </c:pt>
                <c:pt idx="342">
                  <c:v>269774.87</c:v>
                </c:pt>
                <c:pt idx="343">
                  <c:v>260437.94</c:v>
                </c:pt>
                <c:pt idx="344">
                  <c:v>255246.66</c:v>
                </c:pt>
                <c:pt idx="345">
                  <c:v>245599.81</c:v>
                </c:pt>
                <c:pt idx="346">
                  <c:v>236044.79999999999</c:v>
                </c:pt>
                <c:pt idx="347">
                  <c:v>228610.06</c:v>
                </c:pt>
                <c:pt idx="348">
                  <c:v>223373.11000000004</c:v>
                </c:pt>
                <c:pt idx="349">
                  <c:v>218028.55</c:v>
                </c:pt>
                <c:pt idx="350">
                  <c:v>204809.34</c:v>
                </c:pt>
                <c:pt idx="351">
                  <c:v>202387.97999999998</c:v>
                </c:pt>
                <c:pt idx="352">
                  <c:v>194526.44</c:v>
                </c:pt>
                <c:pt idx="353">
                  <c:v>190411.81</c:v>
                </c:pt>
                <c:pt idx="354">
                  <c:v>183837.64</c:v>
                </c:pt>
                <c:pt idx="355">
                  <c:v>174427.47999999998</c:v>
                </c:pt>
                <c:pt idx="356">
                  <c:v>171595.81</c:v>
                </c:pt>
                <c:pt idx="357">
                  <c:v>169134.12</c:v>
                </c:pt>
                <c:pt idx="358">
                  <c:v>160989.41</c:v>
                </c:pt>
                <c:pt idx="359">
                  <c:v>160066.53</c:v>
                </c:pt>
                <c:pt idx="360">
                  <c:v>152087.19</c:v>
                </c:pt>
                <c:pt idx="361">
                  <c:v>148694.25</c:v>
                </c:pt>
                <c:pt idx="362">
                  <c:v>145222.84</c:v>
                </c:pt>
                <c:pt idx="363">
                  <c:v>136833.69</c:v>
                </c:pt>
                <c:pt idx="364">
                  <c:v>131490.16</c:v>
                </c:pt>
                <c:pt idx="365">
                  <c:v>130166.16</c:v>
                </c:pt>
                <c:pt idx="366">
                  <c:v>124421.47</c:v>
                </c:pt>
                <c:pt idx="367">
                  <c:v>117277.87000000002</c:v>
                </c:pt>
                <c:pt idx="368">
                  <c:v>115319.3</c:v>
                </c:pt>
                <c:pt idx="369">
                  <c:v>111942.87000000002</c:v>
                </c:pt>
                <c:pt idx="370">
                  <c:v>107294.87000000002</c:v>
                </c:pt>
                <c:pt idx="371">
                  <c:v>107668.67000000029</c:v>
                </c:pt>
                <c:pt idx="372">
                  <c:v>102300.97</c:v>
                </c:pt>
                <c:pt idx="373">
                  <c:v>98645.656000000003</c:v>
                </c:pt>
                <c:pt idx="374">
                  <c:v>96959.625000000087</c:v>
                </c:pt>
                <c:pt idx="375">
                  <c:v>93911.436999999918</c:v>
                </c:pt>
                <c:pt idx="376">
                  <c:v>90538.875000000087</c:v>
                </c:pt>
                <c:pt idx="377">
                  <c:v>86419.600999999995</c:v>
                </c:pt>
                <c:pt idx="378">
                  <c:v>86027.600999999995</c:v>
                </c:pt>
                <c:pt idx="379">
                  <c:v>81275.391000000003</c:v>
                </c:pt>
                <c:pt idx="380">
                  <c:v>77312.991999999998</c:v>
                </c:pt>
                <c:pt idx="381">
                  <c:v>76968.508000000002</c:v>
                </c:pt>
                <c:pt idx="382">
                  <c:v>76290.561999999991</c:v>
                </c:pt>
                <c:pt idx="383">
                  <c:v>72368.421999999991</c:v>
                </c:pt>
                <c:pt idx="384">
                  <c:v>70555.695000000007</c:v>
                </c:pt>
                <c:pt idx="385">
                  <c:v>70263.289000000004</c:v>
                </c:pt>
                <c:pt idx="386">
                  <c:v>65371.851000000002</c:v>
                </c:pt>
                <c:pt idx="387">
                  <c:v>63793.953000000001</c:v>
                </c:pt>
                <c:pt idx="388">
                  <c:v>60609.789000000004</c:v>
                </c:pt>
                <c:pt idx="389">
                  <c:v>60676.921999999999</c:v>
                </c:pt>
                <c:pt idx="390">
                  <c:v>58808.32</c:v>
                </c:pt>
                <c:pt idx="391">
                  <c:v>57139.344000000012</c:v>
                </c:pt>
                <c:pt idx="392">
                  <c:v>55719.375</c:v>
                </c:pt>
                <c:pt idx="393">
                  <c:v>52680.109000000004</c:v>
                </c:pt>
                <c:pt idx="394">
                  <c:v>50707.516000000003</c:v>
                </c:pt>
                <c:pt idx="395">
                  <c:v>50436.383000000002</c:v>
                </c:pt>
                <c:pt idx="396">
                  <c:v>47571.624999999993</c:v>
                </c:pt>
                <c:pt idx="397">
                  <c:v>48458.039000000004</c:v>
                </c:pt>
                <c:pt idx="398">
                  <c:v>46954.593999999997</c:v>
                </c:pt>
                <c:pt idx="399">
                  <c:v>44206.906000000003</c:v>
                </c:pt>
                <c:pt idx="400">
                  <c:v>42886.976000000002</c:v>
                </c:pt>
                <c:pt idx="401">
                  <c:v>42138.289000000004</c:v>
                </c:pt>
                <c:pt idx="402">
                  <c:v>42883.5</c:v>
                </c:pt>
                <c:pt idx="403">
                  <c:v>39674.914000000012</c:v>
                </c:pt>
                <c:pt idx="404">
                  <c:v>39722.156000000003</c:v>
                </c:pt>
                <c:pt idx="405">
                  <c:v>38376.383000000002</c:v>
                </c:pt>
                <c:pt idx="406">
                  <c:v>38215.383000000002</c:v>
                </c:pt>
                <c:pt idx="407">
                  <c:v>35320.875</c:v>
                </c:pt>
                <c:pt idx="408">
                  <c:v>35028.32</c:v>
                </c:pt>
                <c:pt idx="409">
                  <c:v>35839.781000000003</c:v>
                </c:pt>
                <c:pt idx="410">
                  <c:v>33956.461000000003</c:v>
                </c:pt>
                <c:pt idx="411">
                  <c:v>32651.805</c:v>
                </c:pt>
                <c:pt idx="412">
                  <c:v>30364.171999999926</c:v>
                </c:pt>
                <c:pt idx="413">
                  <c:v>31083.241999999998</c:v>
                </c:pt>
                <c:pt idx="414">
                  <c:v>30184.5</c:v>
                </c:pt>
                <c:pt idx="415">
                  <c:v>30514.523000000001</c:v>
                </c:pt>
                <c:pt idx="416">
                  <c:v>29650.594000000001</c:v>
                </c:pt>
                <c:pt idx="417">
                  <c:v>27221.266000000021</c:v>
                </c:pt>
                <c:pt idx="418">
                  <c:v>28160</c:v>
                </c:pt>
                <c:pt idx="419">
                  <c:v>26565</c:v>
                </c:pt>
                <c:pt idx="420">
                  <c:v>26043.594000000001</c:v>
                </c:pt>
                <c:pt idx="421">
                  <c:v>25545.016</c:v>
                </c:pt>
                <c:pt idx="422">
                  <c:v>24618.225999999999</c:v>
                </c:pt>
                <c:pt idx="423">
                  <c:v>25258.491999999998</c:v>
                </c:pt>
                <c:pt idx="424">
                  <c:v>22745.195</c:v>
                </c:pt>
                <c:pt idx="425">
                  <c:v>23101.538999999997</c:v>
                </c:pt>
                <c:pt idx="426">
                  <c:v>21988.437000000005</c:v>
                </c:pt>
                <c:pt idx="427">
                  <c:v>21683.484000000029</c:v>
                </c:pt>
                <c:pt idx="428">
                  <c:v>22077.280999999999</c:v>
                </c:pt>
                <c:pt idx="429">
                  <c:v>21649.234</c:v>
                </c:pt>
                <c:pt idx="430">
                  <c:v>20851.796999999999</c:v>
                </c:pt>
                <c:pt idx="431">
                  <c:v>20480.296999999999</c:v>
                </c:pt>
                <c:pt idx="432">
                  <c:v>19643.078000000001</c:v>
                </c:pt>
                <c:pt idx="433">
                  <c:v>19869.43</c:v>
                </c:pt>
                <c:pt idx="434">
                  <c:v>19485.475999999999</c:v>
                </c:pt>
                <c:pt idx="435">
                  <c:v>19154.445000000025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'FLUO 12 DMF EtOH t=4 heure'!$E$1</c:f>
              <c:strCache>
                <c:ptCount val="1"/>
                <c:pt idx="0">
                  <c:v>500 nm</c:v>
                </c:pt>
              </c:strCache>
            </c:strRef>
          </c:tx>
          <c:spPr>
            <a:ln w="28575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heure'!$E$2:$E$437</c:f>
              <c:numCache>
                <c:formatCode>General</c:formatCode>
                <c:ptCount val="436"/>
                <c:pt idx="150">
                  <c:v>2513744.2000000002</c:v>
                </c:pt>
                <c:pt idx="151">
                  <c:v>2596497.5</c:v>
                </c:pt>
                <c:pt idx="152">
                  <c:v>2675870.5</c:v>
                </c:pt>
                <c:pt idx="153">
                  <c:v>2744099</c:v>
                </c:pt>
                <c:pt idx="154">
                  <c:v>2797409</c:v>
                </c:pt>
                <c:pt idx="155">
                  <c:v>2893111.7</c:v>
                </c:pt>
                <c:pt idx="156">
                  <c:v>2935789</c:v>
                </c:pt>
                <c:pt idx="157">
                  <c:v>3003409.2</c:v>
                </c:pt>
                <c:pt idx="158">
                  <c:v>3063584.2</c:v>
                </c:pt>
                <c:pt idx="159">
                  <c:v>3124792.5</c:v>
                </c:pt>
                <c:pt idx="160">
                  <c:v>3185528.2</c:v>
                </c:pt>
                <c:pt idx="161">
                  <c:v>3242028.5</c:v>
                </c:pt>
                <c:pt idx="162">
                  <c:v>3302663.5</c:v>
                </c:pt>
                <c:pt idx="163">
                  <c:v>3347860.2</c:v>
                </c:pt>
                <c:pt idx="164">
                  <c:v>3400300.2</c:v>
                </c:pt>
                <c:pt idx="165">
                  <c:v>3437920.7</c:v>
                </c:pt>
                <c:pt idx="166">
                  <c:v>3487877.5</c:v>
                </c:pt>
                <c:pt idx="167">
                  <c:v>3536637</c:v>
                </c:pt>
                <c:pt idx="168">
                  <c:v>3576628</c:v>
                </c:pt>
                <c:pt idx="169">
                  <c:v>3610341.7</c:v>
                </c:pt>
                <c:pt idx="170">
                  <c:v>3656241</c:v>
                </c:pt>
                <c:pt idx="171">
                  <c:v>3691545</c:v>
                </c:pt>
                <c:pt idx="172">
                  <c:v>3737448</c:v>
                </c:pt>
                <c:pt idx="173">
                  <c:v>3775730.7</c:v>
                </c:pt>
                <c:pt idx="174">
                  <c:v>3797368.7</c:v>
                </c:pt>
                <c:pt idx="175">
                  <c:v>3831396.7</c:v>
                </c:pt>
                <c:pt idx="176">
                  <c:v>3855582.5</c:v>
                </c:pt>
                <c:pt idx="177">
                  <c:v>3883192.7</c:v>
                </c:pt>
                <c:pt idx="178">
                  <c:v>3901617.5</c:v>
                </c:pt>
                <c:pt idx="179">
                  <c:v>3941964.5</c:v>
                </c:pt>
                <c:pt idx="180">
                  <c:v>3947460.2</c:v>
                </c:pt>
                <c:pt idx="181">
                  <c:v>3963657.2</c:v>
                </c:pt>
                <c:pt idx="182">
                  <c:v>3975397.5</c:v>
                </c:pt>
                <c:pt idx="183">
                  <c:v>3996735.5</c:v>
                </c:pt>
                <c:pt idx="184">
                  <c:v>4008199.5</c:v>
                </c:pt>
                <c:pt idx="185">
                  <c:v>4005177.2</c:v>
                </c:pt>
                <c:pt idx="186">
                  <c:v>4017127</c:v>
                </c:pt>
                <c:pt idx="187">
                  <c:v>4028800.2</c:v>
                </c:pt>
                <c:pt idx="188">
                  <c:v>4036614.7</c:v>
                </c:pt>
                <c:pt idx="189">
                  <c:v>4028516.2</c:v>
                </c:pt>
                <c:pt idx="190">
                  <c:v>4032631.2</c:v>
                </c:pt>
                <c:pt idx="191">
                  <c:v>4013944.2</c:v>
                </c:pt>
                <c:pt idx="192">
                  <c:v>4016845.5</c:v>
                </c:pt>
                <c:pt idx="193">
                  <c:v>4021988.2</c:v>
                </c:pt>
                <c:pt idx="194">
                  <c:v>3993848.2</c:v>
                </c:pt>
                <c:pt idx="195">
                  <c:v>4005679.5</c:v>
                </c:pt>
                <c:pt idx="196">
                  <c:v>3974131.7</c:v>
                </c:pt>
                <c:pt idx="197">
                  <c:v>3988026.2</c:v>
                </c:pt>
                <c:pt idx="198">
                  <c:v>3942665.2</c:v>
                </c:pt>
                <c:pt idx="199">
                  <c:v>3927155.7</c:v>
                </c:pt>
                <c:pt idx="200">
                  <c:v>3918893</c:v>
                </c:pt>
                <c:pt idx="201">
                  <c:v>3904306.7</c:v>
                </c:pt>
                <c:pt idx="202">
                  <c:v>3887305</c:v>
                </c:pt>
                <c:pt idx="203">
                  <c:v>3863176</c:v>
                </c:pt>
                <c:pt idx="204">
                  <c:v>3841163</c:v>
                </c:pt>
                <c:pt idx="205">
                  <c:v>3814050.7</c:v>
                </c:pt>
                <c:pt idx="206">
                  <c:v>3804106.5</c:v>
                </c:pt>
                <c:pt idx="207">
                  <c:v>3771764</c:v>
                </c:pt>
                <c:pt idx="208">
                  <c:v>3720635.7</c:v>
                </c:pt>
                <c:pt idx="209">
                  <c:v>3717808</c:v>
                </c:pt>
                <c:pt idx="210">
                  <c:v>3678340.5</c:v>
                </c:pt>
                <c:pt idx="211">
                  <c:v>3662974</c:v>
                </c:pt>
                <c:pt idx="212">
                  <c:v>3636270</c:v>
                </c:pt>
                <c:pt idx="213">
                  <c:v>3607107</c:v>
                </c:pt>
                <c:pt idx="214">
                  <c:v>3580002.7</c:v>
                </c:pt>
                <c:pt idx="215">
                  <c:v>3550193.7</c:v>
                </c:pt>
                <c:pt idx="216">
                  <c:v>3528310</c:v>
                </c:pt>
                <c:pt idx="217">
                  <c:v>3488159.5</c:v>
                </c:pt>
                <c:pt idx="218">
                  <c:v>3469030.2</c:v>
                </c:pt>
                <c:pt idx="219">
                  <c:v>3431897</c:v>
                </c:pt>
                <c:pt idx="220">
                  <c:v>3412362</c:v>
                </c:pt>
                <c:pt idx="221">
                  <c:v>3366432.5</c:v>
                </c:pt>
                <c:pt idx="222">
                  <c:v>3338995.5</c:v>
                </c:pt>
                <c:pt idx="223">
                  <c:v>3304294.2</c:v>
                </c:pt>
                <c:pt idx="224">
                  <c:v>3268547.7</c:v>
                </c:pt>
                <c:pt idx="225">
                  <c:v>3232680.2</c:v>
                </c:pt>
                <c:pt idx="226">
                  <c:v>3204031.5</c:v>
                </c:pt>
                <c:pt idx="227">
                  <c:v>3164848.2</c:v>
                </c:pt>
                <c:pt idx="228">
                  <c:v>3119427.2</c:v>
                </c:pt>
                <c:pt idx="229">
                  <c:v>3091483</c:v>
                </c:pt>
                <c:pt idx="230">
                  <c:v>3048454.5</c:v>
                </c:pt>
                <c:pt idx="231">
                  <c:v>3011543.5</c:v>
                </c:pt>
                <c:pt idx="232">
                  <c:v>2957915</c:v>
                </c:pt>
                <c:pt idx="233">
                  <c:v>2928452.7</c:v>
                </c:pt>
                <c:pt idx="234">
                  <c:v>2900816</c:v>
                </c:pt>
                <c:pt idx="235">
                  <c:v>2852998.5</c:v>
                </c:pt>
                <c:pt idx="236">
                  <c:v>2821961.2</c:v>
                </c:pt>
                <c:pt idx="237">
                  <c:v>2784497.5</c:v>
                </c:pt>
                <c:pt idx="238">
                  <c:v>2741636.7</c:v>
                </c:pt>
                <c:pt idx="239">
                  <c:v>2704621.5</c:v>
                </c:pt>
                <c:pt idx="240">
                  <c:v>2674053</c:v>
                </c:pt>
                <c:pt idx="241">
                  <c:v>2636339</c:v>
                </c:pt>
                <c:pt idx="242">
                  <c:v>2589149.5</c:v>
                </c:pt>
                <c:pt idx="243">
                  <c:v>2555918.2000000002</c:v>
                </c:pt>
                <c:pt idx="244">
                  <c:v>2511715</c:v>
                </c:pt>
                <c:pt idx="245">
                  <c:v>2474671.2000000002</c:v>
                </c:pt>
                <c:pt idx="246">
                  <c:v>2433146.7000000002</c:v>
                </c:pt>
                <c:pt idx="247">
                  <c:v>2398882.7000000002</c:v>
                </c:pt>
                <c:pt idx="248">
                  <c:v>2347461.7000000002</c:v>
                </c:pt>
                <c:pt idx="249">
                  <c:v>2318111.5</c:v>
                </c:pt>
                <c:pt idx="250">
                  <c:v>2260028.5</c:v>
                </c:pt>
                <c:pt idx="251">
                  <c:v>2235712.2000000002</c:v>
                </c:pt>
                <c:pt idx="252">
                  <c:v>2201072.5</c:v>
                </c:pt>
                <c:pt idx="253">
                  <c:v>2154120.2000000002</c:v>
                </c:pt>
                <c:pt idx="254">
                  <c:v>2105993.5</c:v>
                </c:pt>
                <c:pt idx="255">
                  <c:v>2067405.6</c:v>
                </c:pt>
                <c:pt idx="256">
                  <c:v>2033967.4</c:v>
                </c:pt>
                <c:pt idx="257">
                  <c:v>1992775.4</c:v>
                </c:pt>
                <c:pt idx="258">
                  <c:v>1961556.1</c:v>
                </c:pt>
                <c:pt idx="259">
                  <c:v>1921335.6</c:v>
                </c:pt>
                <c:pt idx="260">
                  <c:v>1885624.5</c:v>
                </c:pt>
                <c:pt idx="261">
                  <c:v>1836852.6</c:v>
                </c:pt>
                <c:pt idx="262">
                  <c:v>1799055.5</c:v>
                </c:pt>
                <c:pt idx="263">
                  <c:v>1754995</c:v>
                </c:pt>
                <c:pt idx="264">
                  <c:v>1723029.6</c:v>
                </c:pt>
                <c:pt idx="265">
                  <c:v>1682522.9</c:v>
                </c:pt>
                <c:pt idx="266">
                  <c:v>1643574</c:v>
                </c:pt>
                <c:pt idx="267">
                  <c:v>1606136.5</c:v>
                </c:pt>
                <c:pt idx="268">
                  <c:v>1576684.2</c:v>
                </c:pt>
                <c:pt idx="269">
                  <c:v>1550521.5</c:v>
                </c:pt>
                <c:pt idx="270">
                  <c:v>1505141</c:v>
                </c:pt>
                <c:pt idx="271">
                  <c:v>1487280</c:v>
                </c:pt>
                <c:pt idx="272">
                  <c:v>1458178.5</c:v>
                </c:pt>
                <c:pt idx="273">
                  <c:v>1426005.5</c:v>
                </c:pt>
                <c:pt idx="274">
                  <c:v>1404042.9</c:v>
                </c:pt>
                <c:pt idx="275">
                  <c:v>1385908.2</c:v>
                </c:pt>
                <c:pt idx="276">
                  <c:v>1351387.2</c:v>
                </c:pt>
                <c:pt idx="277">
                  <c:v>1342174.5</c:v>
                </c:pt>
                <c:pt idx="278">
                  <c:v>1309331.6000000001</c:v>
                </c:pt>
                <c:pt idx="279">
                  <c:v>1287910</c:v>
                </c:pt>
                <c:pt idx="280">
                  <c:v>1263753.4000000004</c:v>
                </c:pt>
                <c:pt idx="281">
                  <c:v>1247424.9000000004</c:v>
                </c:pt>
                <c:pt idx="282">
                  <c:v>1220025.7</c:v>
                </c:pt>
                <c:pt idx="283">
                  <c:v>1193026.9000000004</c:v>
                </c:pt>
                <c:pt idx="284">
                  <c:v>1182488.5</c:v>
                </c:pt>
                <c:pt idx="285">
                  <c:v>1156519.2</c:v>
                </c:pt>
                <c:pt idx="286">
                  <c:v>1124810.2</c:v>
                </c:pt>
                <c:pt idx="287">
                  <c:v>1110623.4000000004</c:v>
                </c:pt>
                <c:pt idx="288">
                  <c:v>1090151.7</c:v>
                </c:pt>
                <c:pt idx="289">
                  <c:v>1060972.1000000001</c:v>
                </c:pt>
                <c:pt idx="290">
                  <c:v>1045272.7</c:v>
                </c:pt>
                <c:pt idx="291">
                  <c:v>1019513.2</c:v>
                </c:pt>
                <c:pt idx="292">
                  <c:v>1003549.4</c:v>
                </c:pt>
                <c:pt idx="293">
                  <c:v>971316.19</c:v>
                </c:pt>
                <c:pt idx="294">
                  <c:v>951860.31</c:v>
                </c:pt>
                <c:pt idx="295">
                  <c:v>932161.25</c:v>
                </c:pt>
                <c:pt idx="296">
                  <c:v>905829.37</c:v>
                </c:pt>
                <c:pt idx="297">
                  <c:v>880246</c:v>
                </c:pt>
                <c:pt idx="298">
                  <c:v>860280.06</c:v>
                </c:pt>
                <c:pt idx="299">
                  <c:v>844155.12</c:v>
                </c:pt>
                <c:pt idx="300">
                  <c:v>818716.06</c:v>
                </c:pt>
                <c:pt idx="301">
                  <c:v>805800</c:v>
                </c:pt>
                <c:pt idx="302">
                  <c:v>782205.69</c:v>
                </c:pt>
                <c:pt idx="303">
                  <c:v>763638.94000000041</c:v>
                </c:pt>
                <c:pt idx="304">
                  <c:v>740371.69</c:v>
                </c:pt>
                <c:pt idx="305">
                  <c:v>721176.12</c:v>
                </c:pt>
                <c:pt idx="306">
                  <c:v>704316.12</c:v>
                </c:pt>
                <c:pt idx="307">
                  <c:v>680955.12</c:v>
                </c:pt>
                <c:pt idx="308">
                  <c:v>657521.12</c:v>
                </c:pt>
                <c:pt idx="309">
                  <c:v>647312.75</c:v>
                </c:pt>
                <c:pt idx="310">
                  <c:v>623278.43999999936</c:v>
                </c:pt>
                <c:pt idx="311">
                  <c:v>612437.37</c:v>
                </c:pt>
                <c:pt idx="312">
                  <c:v>589521.87</c:v>
                </c:pt>
                <c:pt idx="313">
                  <c:v>575708.12</c:v>
                </c:pt>
                <c:pt idx="314">
                  <c:v>554997.12</c:v>
                </c:pt>
                <c:pt idx="315">
                  <c:v>543169.81000000041</c:v>
                </c:pt>
                <c:pt idx="316">
                  <c:v>526476.87</c:v>
                </c:pt>
                <c:pt idx="317">
                  <c:v>509486.33999999997</c:v>
                </c:pt>
                <c:pt idx="318">
                  <c:v>493399.19</c:v>
                </c:pt>
                <c:pt idx="319">
                  <c:v>475182.37</c:v>
                </c:pt>
                <c:pt idx="320">
                  <c:v>464710.94</c:v>
                </c:pt>
                <c:pt idx="321">
                  <c:v>451137.19</c:v>
                </c:pt>
                <c:pt idx="322">
                  <c:v>437837.83999999997</c:v>
                </c:pt>
                <c:pt idx="323">
                  <c:v>418214.33999999997</c:v>
                </c:pt>
                <c:pt idx="324">
                  <c:v>413211.31</c:v>
                </c:pt>
                <c:pt idx="325">
                  <c:v>402447.06</c:v>
                </c:pt>
                <c:pt idx="326">
                  <c:v>389661.09</c:v>
                </c:pt>
                <c:pt idx="327">
                  <c:v>374270.59</c:v>
                </c:pt>
                <c:pt idx="328">
                  <c:v>364620.87</c:v>
                </c:pt>
                <c:pt idx="329">
                  <c:v>352637.59</c:v>
                </c:pt>
                <c:pt idx="330">
                  <c:v>346190.12</c:v>
                </c:pt>
                <c:pt idx="331">
                  <c:v>329324.15999999986</c:v>
                </c:pt>
                <c:pt idx="332">
                  <c:v>322833.84000000003</c:v>
                </c:pt>
                <c:pt idx="333">
                  <c:v>309485.71999999997</c:v>
                </c:pt>
                <c:pt idx="334">
                  <c:v>299283.87</c:v>
                </c:pt>
                <c:pt idx="335">
                  <c:v>288931.7800000002</c:v>
                </c:pt>
                <c:pt idx="336">
                  <c:v>280368.87</c:v>
                </c:pt>
                <c:pt idx="337">
                  <c:v>271590.09000000008</c:v>
                </c:pt>
                <c:pt idx="338">
                  <c:v>263420.56</c:v>
                </c:pt>
                <c:pt idx="339">
                  <c:v>255020.03</c:v>
                </c:pt>
                <c:pt idx="340">
                  <c:v>246098.78</c:v>
                </c:pt>
                <c:pt idx="341">
                  <c:v>238415.33</c:v>
                </c:pt>
                <c:pt idx="342">
                  <c:v>228886.03</c:v>
                </c:pt>
                <c:pt idx="343">
                  <c:v>226336.86</c:v>
                </c:pt>
                <c:pt idx="344">
                  <c:v>216659.51</c:v>
                </c:pt>
                <c:pt idx="345">
                  <c:v>212993.14</c:v>
                </c:pt>
                <c:pt idx="346">
                  <c:v>207066.23</c:v>
                </c:pt>
                <c:pt idx="347">
                  <c:v>197423.05</c:v>
                </c:pt>
                <c:pt idx="348">
                  <c:v>191671.44</c:v>
                </c:pt>
                <c:pt idx="349">
                  <c:v>181755.8</c:v>
                </c:pt>
                <c:pt idx="350">
                  <c:v>179158.31</c:v>
                </c:pt>
                <c:pt idx="351">
                  <c:v>171679.76</c:v>
                </c:pt>
                <c:pt idx="352">
                  <c:v>168097.28</c:v>
                </c:pt>
                <c:pt idx="353">
                  <c:v>164620.88999999937</c:v>
                </c:pt>
                <c:pt idx="354">
                  <c:v>159244.41999999998</c:v>
                </c:pt>
                <c:pt idx="355">
                  <c:v>151160.12</c:v>
                </c:pt>
                <c:pt idx="356">
                  <c:v>150042.94</c:v>
                </c:pt>
                <c:pt idx="357">
                  <c:v>144622.41999999998</c:v>
                </c:pt>
                <c:pt idx="358">
                  <c:v>139624.79999999999</c:v>
                </c:pt>
                <c:pt idx="359">
                  <c:v>132498.56</c:v>
                </c:pt>
                <c:pt idx="360">
                  <c:v>130289.15000000002</c:v>
                </c:pt>
                <c:pt idx="361">
                  <c:v>123601.77</c:v>
                </c:pt>
                <c:pt idx="362">
                  <c:v>120280.52</c:v>
                </c:pt>
                <c:pt idx="363">
                  <c:v>118732.11</c:v>
                </c:pt>
                <c:pt idx="364">
                  <c:v>112841.40999999999</c:v>
                </c:pt>
                <c:pt idx="365">
                  <c:v>108879.98</c:v>
                </c:pt>
                <c:pt idx="366">
                  <c:v>105241.3</c:v>
                </c:pt>
                <c:pt idx="367">
                  <c:v>105578.6</c:v>
                </c:pt>
                <c:pt idx="368">
                  <c:v>101688.37000000002</c:v>
                </c:pt>
                <c:pt idx="369">
                  <c:v>96353.5</c:v>
                </c:pt>
                <c:pt idx="370">
                  <c:v>91540.218999999968</c:v>
                </c:pt>
                <c:pt idx="371">
                  <c:v>90005.718999999968</c:v>
                </c:pt>
                <c:pt idx="372">
                  <c:v>87306.366999999998</c:v>
                </c:pt>
                <c:pt idx="373">
                  <c:v>82343.687000000005</c:v>
                </c:pt>
                <c:pt idx="374">
                  <c:v>79965.725999999995</c:v>
                </c:pt>
                <c:pt idx="375">
                  <c:v>78073.561999999991</c:v>
                </c:pt>
                <c:pt idx="376">
                  <c:v>78594.936999999918</c:v>
                </c:pt>
                <c:pt idx="377">
                  <c:v>75321.515999999989</c:v>
                </c:pt>
                <c:pt idx="378">
                  <c:v>71583.921999999991</c:v>
                </c:pt>
                <c:pt idx="379">
                  <c:v>70551.180000000022</c:v>
                </c:pt>
                <c:pt idx="380">
                  <c:v>67888.327999999994</c:v>
                </c:pt>
                <c:pt idx="381">
                  <c:v>66099.265999999989</c:v>
                </c:pt>
                <c:pt idx="382">
                  <c:v>62558.969000000005</c:v>
                </c:pt>
                <c:pt idx="383">
                  <c:v>65108.633000000002</c:v>
                </c:pt>
                <c:pt idx="384">
                  <c:v>61476.82</c:v>
                </c:pt>
                <c:pt idx="385">
                  <c:v>58283.261999999995</c:v>
                </c:pt>
                <c:pt idx="386">
                  <c:v>56361.812000000013</c:v>
                </c:pt>
                <c:pt idx="387">
                  <c:v>55511.023000000001</c:v>
                </c:pt>
                <c:pt idx="388">
                  <c:v>53040.491999999998</c:v>
                </c:pt>
                <c:pt idx="389">
                  <c:v>53069.109000000004</c:v>
                </c:pt>
                <c:pt idx="390">
                  <c:v>51209.043000000005</c:v>
                </c:pt>
                <c:pt idx="391">
                  <c:v>48962.953000000001</c:v>
                </c:pt>
                <c:pt idx="392">
                  <c:v>47488.190999999999</c:v>
                </c:pt>
                <c:pt idx="393">
                  <c:v>47975.969000000005</c:v>
                </c:pt>
                <c:pt idx="394">
                  <c:v>43819.902000000002</c:v>
                </c:pt>
                <c:pt idx="395">
                  <c:v>44204.351000000002</c:v>
                </c:pt>
                <c:pt idx="396">
                  <c:v>41626.18</c:v>
                </c:pt>
                <c:pt idx="397">
                  <c:v>39444.683000000005</c:v>
                </c:pt>
                <c:pt idx="398">
                  <c:v>41249.641000000003</c:v>
                </c:pt>
                <c:pt idx="399">
                  <c:v>38034.617000000006</c:v>
                </c:pt>
                <c:pt idx="400">
                  <c:v>37448.031000000003</c:v>
                </c:pt>
                <c:pt idx="401">
                  <c:v>37185.355000000003</c:v>
                </c:pt>
                <c:pt idx="402">
                  <c:v>35156.023000000001</c:v>
                </c:pt>
                <c:pt idx="403">
                  <c:v>34565.25</c:v>
                </c:pt>
                <c:pt idx="404">
                  <c:v>35188.101000000002</c:v>
                </c:pt>
                <c:pt idx="405">
                  <c:v>33185.461000000003</c:v>
                </c:pt>
                <c:pt idx="406">
                  <c:v>31870.967000000073</c:v>
                </c:pt>
                <c:pt idx="407">
                  <c:v>31134.641</c:v>
                </c:pt>
                <c:pt idx="408">
                  <c:v>29753.723000000005</c:v>
                </c:pt>
                <c:pt idx="409">
                  <c:v>29455.588000000025</c:v>
                </c:pt>
                <c:pt idx="410">
                  <c:v>28217.963000000025</c:v>
                </c:pt>
                <c:pt idx="411">
                  <c:v>29569.198999999997</c:v>
                </c:pt>
                <c:pt idx="412">
                  <c:v>28085.227999999999</c:v>
                </c:pt>
                <c:pt idx="413">
                  <c:v>26992.544999999998</c:v>
                </c:pt>
                <c:pt idx="414">
                  <c:v>26561.605</c:v>
                </c:pt>
                <c:pt idx="415">
                  <c:v>25633.682000000001</c:v>
                </c:pt>
                <c:pt idx="416">
                  <c:v>24107.782999999999</c:v>
                </c:pt>
                <c:pt idx="417">
                  <c:v>24402.460999999999</c:v>
                </c:pt>
                <c:pt idx="418">
                  <c:v>25025.038999999997</c:v>
                </c:pt>
                <c:pt idx="419">
                  <c:v>23675.164000000001</c:v>
                </c:pt>
                <c:pt idx="420">
                  <c:v>22530.775000000001</c:v>
                </c:pt>
                <c:pt idx="421">
                  <c:v>22700.615000000002</c:v>
                </c:pt>
                <c:pt idx="422">
                  <c:v>21719.197</c:v>
                </c:pt>
                <c:pt idx="423">
                  <c:v>21993.127</c:v>
                </c:pt>
                <c:pt idx="424">
                  <c:v>21042.857</c:v>
                </c:pt>
                <c:pt idx="425">
                  <c:v>20804.697</c:v>
                </c:pt>
                <c:pt idx="426">
                  <c:v>19985.662</c:v>
                </c:pt>
                <c:pt idx="427">
                  <c:v>19805.241999999998</c:v>
                </c:pt>
                <c:pt idx="428">
                  <c:v>18539.727999999999</c:v>
                </c:pt>
                <c:pt idx="429">
                  <c:v>18655.969000000001</c:v>
                </c:pt>
                <c:pt idx="430">
                  <c:v>17437.365000000005</c:v>
                </c:pt>
                <c:pt idx="431">
                  <c:v>17493.919999999918</c:v>
                </c:pt>
                <c:pt idx="432">
                  <c:v>17477.812000000002</c:v>
                </c:pt>
                <c:pt idx="433">
                  <c:v>17043.826000000001</c:v>
                </c:pt>
                <c:pt idx="434">
                  <c:v>15858.021000000002</c:v>
                </c:pt>
                <c:pt idx="435">
                  <c:v>16375.356999999922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'FLUO 12 DMF EtOH t=4 heure'!$F$1</c:f>
              <c:strCache>
                <c:ptCount val="1"/>
                <c:pt idx="0">
                  <c:v>550 nm</c:v>
                </c:pt>
              </c:strCache>
            </c:strRef>
          </c:tx>
          <c:spPr>
            <a:ln w="28575">
              <a:solidFill>
                <a:srgbClr val="CC0099"/>
              </a:solidFill>
            </a:ln>
          </c:spPr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heure'!$F$2:$F$437</c:f>
              <c:numCache>
                <c:formatCode>General</c:formatCode>
                <c:ptCount val="436"/>
                <c:pt idx="200">
                  <c:v>1208534</c:v>
                </c:pt>
                <c:pt idx="201">
                  <c:v>1225243.5</c:v>
                </c:pt>
                <c:pt idx="202">
                  <c:v>1249194.2</c:v>
                </c:pt>
                <c:pt idx="203">
                  <c:v>1266764.7</c:v>
                </c:pt>
                <c:pt idx="204">
                  <c:v>1282526.6000000001</c:v>
                </c:pt>
                <c:pt idx="205">
                  <c:v>1300092.7</c:v>
                </c:pt>
                <c:pt idx="206">
                  <c:v>1318477.9000000004</c:v>
                </c:pt>
                <c:pt idx="207">
                  <c:v>1323005.7</c:v>
                </c:pt>
                <c:pt idx="208">
                  <c:v>1331156.4000000004</c:v>
                </c:pt>
                <c:pt idx="209">
                  <c:v>1347089.7</c:v>
                </c:pt>
                <c:pt idx="210">
                  <c:v>1366131.5</c:v>
                </c:pt>
                <c:pt idx="211">
                  <c:v>1367572.6</c:v>
                </c:pt>
                <c:pt idx="212">
                  <c:v>1381972.5</c:v>
                </c:pt>
                <c:pt idx="213">
                  <c:v>1390509.2</c:v>
                </c:pt>
                <c:pt idx="214">
                  <c:v>1396585.2</c:v>
                </c:pt>
                <c:pt idx="215">
                  <c:v>1404497</c:v>
                </c:pt>
                <c:pt idx="216">
                  <c:v>1409412.6</c:v>
                </c:pt>
                <c:pt idx="217">
                  <c:v>1414764.5</c:v>
                </c:pt>
                <c:pt idx="218">
                  <c:v>1418042.9</c:v>
                </c:pt>
                <c:pt idx="219">
                  <c:v>1420986</c:v>
                </c:pt>
                <c:pt idx="220">
                  <c:v>1430806</c:v>
                </c:pt>
                <c:pt idx="221">
                  <c:v>1431292.5</c:v>
                </c:pt>
                <c:pt idx="222">
                  <c:v>1434153.1</c:v>
                </c:pt>
                <c:pt idx="223">
                  <c:v>1439453</c:v>
                </c:pt>
                <c:pt idx="224">
                  <c:v>1433631.9</c:v>
                </c:pt>
                <c:pt idx="225">
                  <c:v>1444970.7</c:v>
                </c:pt>
                <c:pt idx="226">
                  <c:v>1431235.5</c:v>
                </c:pt>
                <c:pt idx="227">
                  <c:v>1438170.9</c:v>
                </c:pt>
                <c:pt idx="228">
                  <c:v>1444446.1</c:v>
                </c:pt>
                <c:pt idx="229">
                  <c:v>1441842.9</c:v>
                </c:pt>
                <c:pt idx="230">
                  <c:v>1438291.6</c:v>
                </c:pt>
                <c:pt idx="231">
                  <c:v>1436292</c:v>
                </c:pt>
                <c:pt idx="232">
                  <c:v>1441129.1</c:v>
                </c:pt>
                <c:pt idx="233">
                  <c:v>1435833.6</c:v>
                </c:pt>
                <c:pt idx="234">
                  <c:v>1420832.7</c:v>
                </c:pt>
                <c:pt idx="235">
                  <c:v>1423042.5</c:v>
                </c:pt>
                <c:pt idx="236">
                  <c:v>1417628</c:v>
                </c:pt>
                <c:pt idx="237">
                  <c:v>1406869.4</c:v>
                </c:pt>
                <c:pt idx="238">
                  <c:v>1412191</c:v>
                </c:pt>
                <c:pt idx="239">
                  <c:v>1401066.5</c:v>
                </c:pt>
                <c:pt idx="240">
                  <c:v>1395054.1</c:v>
                </c:pt>
                <c:pt idx="241">
                  <c:v>1389236.5</c:v>
                </c:pt>
                <c:pt idx="242">
                  <c:v>1373679.4</c:v>
                </c:pt>
                <c:pt idx="243">
                  <c:v>1368622</c:v>
                </c:pt>
                <c:pt idx="244">
                  <c:v>1356327.5</c:v>
                </c:pt>
                <c:pt idx="245">
                  <c:v>1338614.1000000001</c:v>
                </c:pt>
                <c:pt idx="246">
                  <c:v>1325669.2</c:v>
                </c:pt>
                <c:pt idx="247">
                  <c:v>1319790</c:v>
                </c:pt>
                <c:pt idx="248">
                  <c:v>1297116</c:v>
                </c:pt>
                <c:pt idx="249">
                  <c:v>1292993.9000000004</c:v>
                </c:pt>
                <c:pt idx="250">
                  <c:v>1274884.2</c:v>
                </c:pt>
                <c:pt idx="251">
                  <c:v>1266605</c:v>
                </c:pt>
                <c:pt idx="252">
                  <c:v>1251603</c:v>
                </c:pt>
                <c:pt idx="253">
                  <c:v>1244987.6000000001</c:v>
                </c:pt>
                <c:pt idx="254">
                  <c:v>1225993.5</c:v>
                </c:pt>
                <c:pt idx="255">
                  <c:v>1208496.1000000001</c:v>
                </c:pt>
                <c:pt idx="256">
                  <c:v>1186703.9000000004</c:v>
                </c:pt>
                <c:pt idx="257">
                  <c:v>1182215.4000000004</c:v>
                </c:pt>
                <c:pt idx="258">
                  <c:v>1155633</c:v>
                </c:pt>
                <c:pt idx="259">
                  <c:v>1139727.1000000001</c:v>
                </c:pt>
                <c:pt idx="260">
                  <c:v>1122848.2</c:v>
                </c:pt>
                <c:pt idx="261">
                  <c:v>1099180.7</c:v>
                </c:pt>
                <c:pt idx="262">
                  <c:v>1092964.2</c:v>
                </c:pt>
                <c:pt idx="263">
                  <c:v>1077266.4000000004</c:v>
                </c:pt>
                <c:pt idx="264">
                  <c:v>1051800.4000000004</c:v>
                </c:pt>
                <c:pt idx="265">
                  <c:v>1040466.6</c:v>
                </c:pt>
                <c:pt idx="266">
                  <c:v>1009422.3</c:v>
                </c:pt>
                <c:pt idx="267">
                  <c:v>995297.56</c:v>
                </c:pt>
                <c:pt idx="268">
                  <c:v>978328.69</c:v>
                </c:pt>
                <c:pt idx="269">
                  <c:v>961890.06</c:v>
                </c:pt>
                <c:pt idx="270">
                  <c:v>948532.12</c:v>
                </c:pt>
                <c:pt idx="271">
                  <c:v>935739.69</c:v>
                </c:pt>
                <c:pt idx="272">
                  <c:v>915835</c:v>
                </c:pt>
                <c:pt idx="273">
                  <c:v>893816.69</c:v>
                </c:pt>
                <c:pt idx="274">
                  <c:v>897961.69</c:v>
                </c:pt>
                <c:pt idx="275">
                  <c:v>887274.12</c:v>
                </c:pt>
                <c:pt idx="276">
                  <c:v>875505.81</c:v>
                </c:pt>
                <c:pt idx="277">
                  <c:v>863998.75</c:v>
                </c:pt>
                <c:pt idx="278">
                  <c:v>844218</c:v>
                </c:pt>
                <c:pt idx="279">
                  <c:v>836289.19</c:v>
                </c:pt>
                <c:pt idx="280">
                  <c:v>827977.75</c:v>
                </c:pt>
                <c:pt idx="281">
                  <c:v>815799.25</c:v>
                </c:pt>
                <c:pt idx="282">
                  <c:v>802950.25</c:v>
                </c:pt>
                <c:pt idx="283">
                  <c:v>793162.5</c:v>
                </c:pt>
                <c:pt idx="284">
                  <c:v>782893.31</c:v>
                </c:pt>
                <c:pt idx="285">
                  <c:v>771492.56</c:v>
                </c:pt>
                <c:pt idx="286">
                  <c:v>762094.56</c:v>
                </c:pt>
                <c:pt idx="287">
                  <c:v>750672.44000000041</c:v>
                </c:pt>
                <c:pt idx="288">
                  <c:v>735350.44000000041</c:v>
                </c:pt>
                <c:pt idx="289">
                  <c:v>720170</c:v>
                </c:pt>
                <c:pt idx="290">
                  <c:v>710061.81</c:v>
                </c:pt>
                <c:pt idx="291">
                  <c:v>698841.5</c:v>
                </c:pt>
                <c:pt idx="292">
                  <c:v>679094.56</c:v>
                </c:pt>
                <c:pt idx="293">
                  <c:v>670245.62</c:v>
                </c:pt>
                <c:pt idx="294">
                  <c:v>657646</c:v>
                </c:pt>
                <c:pt idx="295">
                  <c:v>641712.93999999936</c:v>
                </c:pt>
                <c:pt idx="296">
                  <c:v>624293</c:v>
                </c:pt>
                <c:pt idx="297">
                  <c:v>612625.56000000041</c:v>
                </c:pt>
                <c:pt idx="298">
                  <c:v>599104</c:v>
                </c:pt>
                <c:pt idx="299">
                  <c:v>581297.31000000041</c:v>
                </c:pt>
                <c:pt idx="300">
                  <c:v>569268.81000000041</c:v>
                </c:pt>
                <c:pt idx="301">
                  <c:v>557721.43999999936</c:v>
                </c:pt>
                <c:pt idx="302">
                  <c:v>547313.12</c:v>
                </c:pt>
                <c:pt idx="303">
                  <c:v>532642.93999999936</c:v>
                </c:pt>
                <c:pt idx="304">
                  <c:v>517979.62</c:v>
                </c:pt>
                <c:pt idx="305">
                  <c:v>509755.7200000002</c:v>
                </c:pt>
                <c:pt idx="306">
                  <c:v>496031.5</c:v>
                </c:pt>
                <c:pt idx="307">
                  <c:v>487579.19</c:v>
                </c:pt>
                <c:pt idx="308">
                  <c:v>471135.12</c:v>
                </c:pt>
                <c:pt idx="309">
                  <c:v>460191.4700000002</c:v>
                </c:pt>
                <c:pt idx="310">
                  <c:v>446271.44</c:v>
                </c:pt>
                <c:pt idx="311">
                  <c:v>427697.06</c:v>
                </c:pt>
                <c:pt idx="312">
                  <c:v>422369.83999999997</c:v>
                </c:pt>
                <c:pt idx="313">
                  <c:v>415587.81</c:v>
                </c:pt>
                <c:pt idx="314">
                  <c:v>402686.44</c:v>
                </c:pt>
                <c:pt idx="315">
                  <c:v>386699.59</c:v>
                </c:pt>
                <c:pt idx="316">
                  <c:v>379493.91000000021</c:v>
                </c:pt>
                <c:pt idx="317">
                  <c:v>369233.16</c:v>
                </c:pt>
                <c:pt idx="318">
                  <c:v>356370.66</c:v>
                </c:pt>
                <c:pt idx="319">
                  <c:v>344054.9700000002</c:v>
                </c:pt>
                <c:pt idx="320">
                  <c:v>336957.53</c:v>
                </c:pt>
                <c:pt idx="321">
                  <c:v>328646.46999999997</c:v>
                </c:pt>
                <c:pt idx="322">
                  <c:v>318155.12</c:v>
                </c:pt>
                <c:pt idx="323">
                  <c:v>307155</c:v>
                </c:pt>
                <c:pt idx="324">
                  <c:v>299165.75</c:v>
                </c:pt>
                <c:pt idx="325">
                  <c:v>293764.46999999997</c:v>
                </c:pt>
                <c:pt idx="326">
                  <c:v>282782.59000000008</c:v>
                </c:pt>
                <c:pt idx="327">
                  <c:v>279345.46999999997</c:v>
                </c:pt>
                <c:pt idx="328">
                  <c:v>264196.37</c:v>
                </c:pt>
                <c:pt idx="329">
                  <c:v>256605.81</c:v>
                </c:pt>
                <c:pt idx="330">
                  <c:v>252577.16</c:v>
                </c:pt>
                <c:pt idx="331">
                  <c:v>242905.67</c:v>
                </c:pt>
                <c:pt idx="332">
                  <c:v>237746.91</c:v>
                </c:pt>
                <c:pt idx="333">
                  <c:v>232478.76</c:v>
                </c:pt>
                <c:pt idx="334">
                  <c:v>220509.66</c:v>
                </c:pt>
                <c:pt idx="335">
                  <c:v>217905.14</c:v>
                </c:pt>
                <c:pt idx="336">
                  <c:v>211051</c:v>
                </c:pt>
                <c:pt idx="337">
                  <c:v>202598.2</c:v>
                </c:pt>
                <c:pt idx="338">
                  <c:v>194423.84</c:v>
                </c:pt>
                <c:pt idx="339">
                  <c:v>190084.94</c:v>
                </c:pt>
                <c:pt idx="340">
                  <c:v>184656.97999999998</c:v>
                </c:pt>
                <c:pt idx="341">
                  <c:v>176560.56</c:v>
                </c:pt>
                <c:pt idx="342">
                  <c:v>173736.28</c:v>
                </c:pt>
                <c:pt idx="343">
                  <c:v>170276.53</c:v>
                </c:pt>
                <c:pt idx="344">
                  <c:v>166151.47</c:v>
                </c:pt>
                <c:pt idx="345">
                  <c:v>158696.32999999935</c:v>
                </c:pt>
                <c:pt idx="346">
                  <c:v>152795.79999999999</c:v>
                </c:pt>
                <c:pt idx="347">
                  <c:v>152045.70000000001</c:v>
                </c:pt>
                <c:pt idx="348">
                  <c:v>141306.35999999932</c:v>
                </c:pt>
                <c:pt idx="349">
                  <c:v>140908.38999999937</c:v>
                </c:pt>
                <c:pt idx="350">
                  <c:v>137442.07999999999</c:v>
                </c:pt>
                <c:pt idx="351">
                  <c:v>130728.76</c:v>
                </c:pt>
                <c:pt idx="352">
                  <c:v>127529.73999999999</c:v>
                </c:pt>
                <c:pt idx="353">
                  <c:v>122410.87000000002</c:v>
                </c:pt>
                <c:pt idx="354">
                  <c:v>119842.37000000002</c:v>
                </c:pt>
                <c:pt idx="355">
                  <c:v>114793.08</c:v>
                </c:pt>
                <c:pt idx="356">
                  <c:v>111930.85</c:v>
                </c:pt>
                <c:pt idx="357">
                  <c:v>109513.51</c:v>
                </c:pt>
                <c:pt idx="358">
                  <c:v>107065.72</c:v>
                </c:pt>
                <c:pt idx="359">
                  <c:v>100478.69</c:v>
                </c:pt>
                <c:pt idx="360">
                  <c:v>98163.015999999989</c:v>
                </c:pt>
                <c:pt idx="361">
                  <c:v>95708.554999999993</c:v>
                </c:pt>
                <c:pt idx="362">
                  <c:v>94225.718999999968</c:v>
                </c:pt>
                <c:pt idx="363">
                  <c:v>87766.452999999878</c:v>
                </c:pt>
                <c:pt idx="364">
                  <c:v>85535.468999999968</c:v>
                </c:pt>
                <c:pt idx="365">
                  <c:v>84926.641000000003</c:v>
                </c:pt>
                <c:pt idx="366">
                  <c:v>84877.975999999995</c:v>
                </c:pt>
                <c:pt idx="367">
                  <c:v>79125.460999999908</c:v>
                </c:pt>
                <c:pt idx="368">
                  <c:v>76554.281000000003</c:v>
                </c:pt>
                <c:pt idx="369">
                  <c:v>75920.195000000007</c:v>
                </c:pt>
                <c:pt idx="370">
                  <c:v>71623.085999999996</c:v>
                </c:pt>
                <c:pt idx="371">
                  <c:v>71802.008000000002</c:v>
                </c:pt>
                <c:pt idx="372">
                  <c:v>67161.405999999988</c:v>
                </c:pt>
                <c:pt idx="373">
                  <c:v>68493.577999999994</c:v>
                </c:pt>
                <c:pt idx="374">
                  <c:v>63944.316000000013</c:v>
                </c:pt>
                <c:pt idx="375">
                  <c:v>62096.148000000001</c:v>
                </c:pt>
                <c:pt idx="376">
                  <c:v>60142.237999999998</c:v>
                </c:pt>
                <c:pt idx="377">
                  <c:v>58639.875</c:v>
                </c:pt>
                <c:pt idx="378">
                  <c:v>57626.332000000002</c:v>
                </c:pt>
                <c:pt idx="379">
                  <c:v>55469.593999999997</c:v>
                </c:pt>
                <c:pt idx="380">
                  <c:v>54037.745999999999</c:v>
                </c:pt>
                <c:pt idx="381">
                  <c:v>50926.785000000003</c:v>
                </c:pt>
                <c:pt idx="382">
                  <c:v>49829.828000000001</c:v>
                </c:pt>
                <c:pt idx="383">
                  <c:v>48670.789000000004</c:v>
                </c:pt>
                <c:pt idx="384">
                  <c:v>48548.484000000011</c:v>
                </c:pt>
                <c:pt idx="385">
                  <c:v>45706.328000000001</c:v>
                </c:pt>
                <c:pt idx="386">
                  <c:v>45683.789000000004</c:v>
                </c:pt>
                <c:pt idx="387">
                  <c:v>42899.086000000003</c:v>
                </c:pt>
                <c:pt idx="388">
                  <c:v>42766.516000000003</c:v>
                </c:pt>
                <c:pt idx="389">
                  <c:v>40516.308000000012</c:v>
                </c:pt>
                <c:pt idx="390">
                  <c:v>39369.593999999997</c:v>
                </c:pt>
                <c:pt idx="391">
                  <c:v>37807.328000000001</c:v>
                </c:pt>
                <c:pt idx="392">
                  <c:v>37836.167999999998</c:v>
                </c:pt>
                <c:pt idx="393">
                  <c:v>35320.461000000003</c:v>
                </c:pt>
                <c:pt idx="394">
                  <c:v>37494.207000000002</c:v>
                </c:pt>
                <c:pt idx="395">
                  <c:v>34404.945</c:v>
                </c:pt>
                <c:pt idx="396">
                  <c:v>33971.883000000002</c:v>
                </c:pt>
                <c:pt idx="397">
                  <c:v>34007.722999999998</c:v>
                </c:pt>
                <c:pt idx="398">
                  <c:v>32225.142</c:v>
                </c:pt>
                <c:pt idx="399">
                  <c:v>30216.383000000005</c:v>
                </c:pt>
                <c:pt idx="400">
                  <c:v>30165.352999999996</c:v>
                </c:pt>
                <c:pt idx="401">
                  <c:v>30432.766000000021</c:v>
                </c:pt>
                <c:pt idx="402">
                  <c:v>29834.34</c:v>
                </c:pt>
                <c:pt idx="403">
                  <c:v>28381.511999999992</c:v>
                </c:pt>
                <c:pt idx="404">
                  <c:v>29017.305</c:v>
                </c:pt>
                <c:pt idx="405">
                  <c:v>26297.898000000001</c:v>
                </c:pt>
                <c:pt idx="406">
                  <c:v>26015.758000000005</c:v>
                </c:pt>
                <c:pt idx="407">
                  <c:v>25204.886999999999</c:v>
                </c:pt>
                <c:pt idx="408">
                  <c:v>24884.080000000005</c:v>
                </c:pt>
                <c:pt idx="409">
                  <c:v>23145.858999999997</c:v>
                </c:pt>
                <c:pt idx="410">
                  <c:v>25386.518999999997</c:v>
                </c:pt>
                <c:pt idx="411">
                  <c:v>24567.366999999998</c:v>
                </c:pt>
                <c:pt idx="412">
                  <c:v>23075.734</c:v>
                </c:pt>
                <c:pt idx="413">
                  <c:v>22172.435000000001</c:v>
                </c:pt>
                <c:pt idx="414">
                  <c:v>22699.197</c:v>
                </c:pt>
                <c:pt idx="415">
                  <c:v>21543.456999999999</c:v>
                </c:pt>
                <c:pt idx="416">
                  <c:v>21094.112999999907</c:v>
                </c:pt>
                <c:pt idx="417">
                  <c:v>21487.094000000001</c:v>
                </c:pt>
                <c:pt idx="418">
                  <c:v>18914.32</c:v>
                </c:pt>
                <c:pt idx="419">
                  <c:v>19112.418000000001</c:v>
                </c:pt>
                <c:pt idx="420">
                  <c:v>17475.276999999998</c:v>
                </c:pt>
                <c:pt idx="421">
                  <c:v>18720.050999999996</c:v>
                </c:pt>
                <c:pt idx="422">
                  <c:v>17580.718999999997</c:v>
                </c:pt>
                <c:pt idx="423">
                  <c:v>17635.238000000001</c:v>
                </c:pt>
                <c:pt idx="424">
                  <c:v>17800.805</c:v>
                </c:pt>
                <c:pt idx="425">
                  <c:v>17055.822</c:v>
                </c:pt>
                <c:pt idx="426">
                  <c:v>16795.425999999999</c:v>
                </c:pt>
                <c:pt idx="427">
                  <c:v>16167.388000000001</c:v>
                </c:pt>
                <c:pt idx="428">
                  <c:v>15785.405000000001</c:v>
                </c:pt>
                <c:pt idx="429">
                  <c:v>15749.612999999987</c:v>
                </c:pt>
                <c:pt idx="430">
                  <c:v>16532.758000000005</c:v>
                </c:pt>
                <c:pt idx="431">
                  <c:v>15231.174000000006</c:v>
                </c:pt>
                <c:pt idx="432">
                  <c:v>15388.183999999987</c:v>
                </c:pt>
                <c:pt idx="433">
                  <c:v>14793.630999999987</c:v>
                </c:pt>
                <c:pt idx="434">
                  <c:v>15288.298000000004</c:v>
                </c:pt>
                <c:pt idx="435">
                  <c:v>15034.803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'FLUO 12 DMF EtOH t=4 heure'!$G$1</c:f>
              <c:strCache>
                <c:ptCount val="1"/>
                <c:pt idx="0">
                  <c:v>600 nm</c:v>
                </c:pt>
              </c:strCache>
            </c:strRef>
          </c:tx>
          <c:spPr>
            <a:ln w="28575"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heure'!$G$2:$G$437</c:f>
              <c:numCache>
                <c:formatCode>General</c:formatCode>
                <c:ptCount val="436"/>
                <c:pt idx="250">
                  <c:v>381732.59</c:v>
                </c:pt>
                <c:pt idx="251">
                  <c:v>375315.16</c:v>
                </c:pt>
                <c:pt idx="252">
                  <c:v>380237.16</c:v>
                </c:pt>
                <c:pt idx="253">
                  <c:v>381266.44</c:v>
                </c:pt>
                <c:pt idx="254">
                  <c:v>384928.41000000021</c:v>
                </c:pt>
                <c:pt idx="255">
                  <c:v>382227.66</c:v>
                </c:pt>
                <c:pt idx="256">
                  <c:v>384825.12</c:v>
                </c:pt>
                <c:pt idx="257">
                  <c:v>385647.09</c:v>
                </c:pt>
                <c:pt idx="258">
                  <c:v>378664.16</c:v>
                </c:pt>
                <c:pt idx="259">
                  <c:v>384734.25</c:v>
                </c:pt>
                <c:pt idx="260">
                  <c:v>378722.59</c:v>
                </c:pt>
                <c:pt idx="261">
                  <c:v>380965.83999999997</c:v>
                </c:pt>
                <c:pt idx="262">
                  <c:v>381327.81</c:v>
                </c:pt>
                <c:pt idx="263">
                  <c:v>372977.56</c:v>
                </c:pt>
                <c:pt idx="264">
                  <c:v>370841.9700000002</c:v>
                </c:pt>
                <c:pt idx="265">
                  <c:v>369339.33999999997</c:v>
                </c:pt>
                <c:pt idx="266">
                  <c:v>364581.75</c:v>
                </c:pt>
                <c:pt idx="267">
                  <c:v>361788.4700000002</c:v>
                </c:pt>
                <c:pt idx="268">
                  <c:v>355482.41000000021</c:v>
                </c:pt>
                <c:pt idx="269">
                  <c:v>357105.2200000002</c:v>
                </c:pt>
                <c:pt idx="270">
                  <c:v>356250</c:v>
                </c:pt>
                <c:pt idx="271">
                  <c:v>350065.78</c:v>
                </c:pt>
                <c:pt idx="272">
                  <c:v>348893.06</c:v>
                </c:pt>
                <c:pt idx="273">
                  <c:v>346596.66</c:v>
                </c:pt>
                <c:pt idx="274">
                  <c:v>348752.12</c:v>
                </c:pt>
                <c:pt idx="275">
                  <c:v>346246.25</c:v>
                </c:pt>
                <c:pt idx="276">
                  <c:v>336196.2200000002</c:v>
                </c:pt>
                <c:pt idx="277">
                  <c:v>337150.37</c:v>
                </c:pt>
                <c:pt idx="278">
                  <c:v>338350.25</c:v>
                </c:pt>
                <c:pt idx="279">
                  <c:v>339492.4700000002</c:v>
                </c:pt>
                <c:pt idx="280">
                  <c:v>338743.66</c:v>
                </c:pt>
                <c:pt idx="281">
                  <c:v>334306.15999999986</c:v>
                </c:pt>
                <c:pt idx="282">
                  <c:v>330139.56</c:v>
                </c:pt>
                <c:pt idx="283">
                  <c:v>327235</c:v>
                </c:pt>
                <c:pt idx="284">
                  <c:v>328947.87</c:v>
                </c:pt>
                <c:pt idx="285">
                  <c:v>326415.81</c:v>
                </c:pt>
                <c:pt idx="286">
                  <c:v>320983.25</c:v>
                </c:pt>
                <c:pt idx="287">
                  <c:v>319371.25</c:v>
                </c:pt>
                <c:pt idx="288">
                  <c:v>316886.5300000002</c:v>
                </c:pt>
                <c:pt idx="289">
                  <c:v>313410.0300000002</c:v>
                </c:pt>
                <c:pt idx="290">
                  <c:v>305404.90999999997</c:v>
                </c:pt>
                <c:pt idx="291">
                  <c:v>306721.90999999997</c:v>
                </c:pt>
                <c:pt idx="292">
                  <c:v>303863.56</c:v>
                </c:pt>
                <c:pt idx="293">
                  <c:v>296554.31</c:v>
                </c:pt>
                <c:pt idx="294">
                  <c:v>292824.84000000003</c:v>
                </c:pt>
                <c:pt idx="295">
                  <c:v>294338.90999999997</c:v>
                </c:pt>
                <c:pt idx="296">
                  <c:v>289793.62</c:v>
                </c:pt>
                <c:pt idx="297">
                  <c:v>281992.12</c:v>
                </c:pt>
                <c:pt idx="298">
                  <c:v>280471.81</c:v>
                </c:pt>
                <c:pt idx="299">
                  <c:v>278592.87</c:v>
                </c:pt>
                <c:pt idx="300">
                  <c:v>268565.5300000002</c:v>
                </c:pt>
                <c:pt idx="301">
                  <c:v>267216.81</c:v>
                </c:pt>
                <c:pt idx="302">
                  <c:v>257721.91</c:v>
                </c:pt>
                <c:pt idx="303">
                  <c:v>253791.3</c:v>
                </c:pt>
                <c:pt idx="304">
                  <c:v>253930.05</c:v>
                </c:pt>
                <c:pt idx="305">
                  <c:v>244247.78</c:v>
                </c:pt>
                <c:pt idx="306">
                  <c:v>239951.08</c:v>
                </c:pt>
                <c:pt idx="307">
                  <c:v>237566.03</c:v>
                </c:pt>
                <c:pt idx="308">
                  <c:v>238681.73</c:v>
                </c:pt>
                <c:pt idx="309">
                  <c:v>226755.8</c:v>
                </c:pt>
                <c:pt idx="310">
                  <c:v>230243.08</c:v>
                </c:pt>
                <c:pt idx="311">
                  <c:v>220524.41999999998</c:v>
                </c:pt>
                <c:pt idx="312">
                  <c:v>210564.05</c:v>
                </c:pt>
                <c:pt idx="313">
                  <c:v>209785.06</c:v>
                </c:pt>
                <c:pt idx="314">
                  <c:v>204671.31</c:v>
                </c:pt>
                <c:pt idx="315">
                  <c:v>201263.67</c:v>
                </c:pt>
                <c:pt idx="316">
                  <c:v>196415.09</c:v>
                </c:pt>
                <c:pt idx="317">
                  <c:v>192320.75</c:v>
                </c:pt>
                <c:pt idx="318">
                  <c:v>190652.09</c:v>
                </c:pt>
                <c:pt idx="319">
                  <c:v>182893.75</c:v>
                </c:pt>
                <c:pt idx="320">
                  <c:v>177631.33</c:v>
                </c:pt>
                <c:pt idx="321">
                  <c:v>173532.17</c:v>
                </c:pt>
                <c:pt idx="322">
                  <c:v>169917.64</c:v>
                </c:pt>
                <c:pt idx="323">
                  <c:v>162985.19</c:v>
                </c:pt>
                <c:pt idx="324">
                  <c:v>161887.78</c:v>
                </c:pt>
                <c:pt idx="325">
                  <c:v>158555.34</c:v>
                </c:pt>
                <c:pt idx="326">
                  <c:v>152858.47999999998</c:v>
                </c:pt>
                <c:pt idx="327">
                  <c:v>148375.59</c:v>
                </c:pt>
                <c:pt idx="328">
                  <c:v>144540.34</c:v>
                </c:pt>
                <c:pt idx="329">
                  <c:v>143466.01</c:v>
                </c:pt>
                <c:pt idx="330">
                  <c:v>138623.14000000001</c:v>
                </c:pt>
                <c:pt idx="331">
                  <c:v>136361.94</c:v>
                </c:pt>
                <c:pt idx="332">
                  <c:v>128652</c:v>
                </c:pt>
                <c:pt idx="333">
                  <c:v>129054.69</c:v>
                </c:pt>
                <c:pt idx="334">
                  <c:v>122520.66</c:v>
                </c:pt>
                <c:pt idx="335">
                  <c:v>121762.05</c:v>
                </c:pt>
                <c:pt idx="336">
                  <c:v>115793.43999999999</c:v>
                </c:pt>
                <c:pt idx="337">
                  <c:v>113800.26</c:v>
                </c:pt>
                <c:pt idx="338">
                  <c:v>109128.63</c:v>
                </c:pt>
                <c:pt idx="339">
                  <c:v>110467.75</c:v>
                </c:pt>
                <c:pt idx="340">
                  <c:v>107017.55</c:v>
                </c:pt>
                <c:pt idx="341">
                  <c:v>104921.73999999999</c:v>
                </c:pt>
                <c:pt idx="342">
                  <c:v>96700.600999999995</c:v>
                </c:pt>
                <c:pt idx="343">
                  <c:v>95919.905999999988</c:v>
                </c:pt>
                <c:pt idx="344">
                  <c:v>94059.968999999968</c:v>
                </c:pt>
                <c:pt idx="345">
                  <c:v>92151.327999999994</c:v>
                </c:pt>
                <c:pt idx="346">
                  <c:v>88895.164000000004</c:v>
                </c:pt>
                <c:pt idx="347">
                  <c:v>85703.539000000004</c:v>
                </c:pt>
                <c:pt idx="348">
                  <c:v>80952.383000000002</c:v>
                </c:pt>
                <c:pt idx="349">
                  <c:v>81457.077999999994</c:v>
                </c:pt>
                <c:pt idx="350">
                  <c:v>80572.827999999994</c:v>
                </c:pt>
                <c:pt idx="351">
                  <c:v>77798.718999999968</c:v>
                </c:pt>
                <c:pt idx="352">
                  <c:v>73944.195000000007</c:v>
                </c:pt>
                <c:pt idx="353">
                  <c:v>72838.577999999994</c:v>
                </c:pt>
                <c:pt idx="354">
                  <c:v>70026.421999999991</c:v>
                </c:pt>
                <c:pt idx="355">
                  <c:v>70288.625000000087</c:v>
                </c:pt>
                <c:pt idx="356">
                  <c:v>66025.641000000003</c:v>
                </c:pt>
                <c:pt idx="357">
                  <c:v>66037.383000000002</c:v>
                </c:pt>
                <c:pt idx="358">
                  <c:v>62988.117000000006</c:v>
                </c:pt>
                <c:pt idx="359">
                  <c:v>63343.383000000002</c:v>
                </c:pt>
                <c:pt idx="360">
                  <c:v>60132.198999999993</c:v>
                </c:pt>
                <c:pt idx="361">
                  <c:v>58344.332000000002</c:v>
                </c:pt>
                <c:pt idx="362">
                  <c:v>58725.969000000005</c:v>
                </c:pt>
                <c:pt idx="363">
                  <c:v>57218.144</c:v>
                </c:pt>
                <c:pt idx="364">
                  <c:v>54300.773000000001</c:v>
                </c:pt>
                <c:pt idx="365">
                  <c:v>52183.733999999997</c:v>
                </c:pt>
                <c:pt idx="366">
                  <c:v>53642.012000000002</c:v>
                </c:pt>
                <c:pt idx="367">
                  <c:v>49792.921999999999</c:v>
                </c:pt>
                <c:pt idx="368">
                  <c:v>48134.187000000005</c:v>
                </c:pt>
                <c:pt idx="369">
                  <c:v>47203.918000000012</c:v>
                </c:pt>
                <c:pt idx="370">
                  <c:v>44893.336000000003</c:v>
                </c:pt>
                <c:pt idx="371">
                  <c:v>45797.921999999999</c:v>
                </c:pt>
                <c:pt idx="372">
                  <c:v>41489.160000000003</c:v>
                </c:pt>
                <c:pt idx="373">
                  <c:v>42601.32</c:v>
                </c:pt>
                <c:pt idx="374">
                  <c:v>39517.344000000012</c:v>
                </c:pt>
                <c:pt idx="375">
                  <c:v>37811.32</c:v>
                </c:pt>
                <c:pt idx="376">
                  <c:v>37776.101000000002</c:v>
                </c:pt>
                <c:pt idx="377">
                  <c:v>36757.777000000002</c:v>
                </c:pt>
                <c:pt idx="378">
                  <c:v>36319.065999999999</c:v>
                </c:pt>
                <c:pt idx="379">
                  <c:v>33854.265999999996</c:v>
                </c:pt>
                <c:pt idx="380">
                  <c:v>34030.133000000002</c:v>
                </c:pt>
                <c:pt idx="381">
                  <c:v>32987.745999999999</c:v>
                </c:pt>
                <c:pt idx="382">
                  <c:v>30609.938999999998</c:v>
                </c:pt>
                <c:pt idx="383">
                  <c:v>32222.223000000005</c:v>
                </c:pt>
                <c:pt idx="384">
                  <c:v>31598.793000000001</c:v>
                </c:pt>
                <c:pt idx="385">
                  <c:v>29255.420000000009</c:v>
                </c:pt>
                <c:pt idx="386">
                  <c:v>29926.456999999999</c:v>
                </c:pt>
                <c:pt idx="387">
                  <c:v>30229.928000000025</c:v>
                </c:pt>
                <c:pt idx="388">
                  <c:v>29099.829999999922</c:v>
                </c:pt>
                <c:pt idx="389">
                  <c:v>27744.248000000021</c:v>
                </c:pt>
                <c:pt idx="390">
                  <c:v>25570.863000000001</c:v>
                </c:pt>
                <c:pt idx="391">
                  <c:v>27370.607</c:v>
                </c:pt>
                <c:pt idx="392">
                  <c:v>24048.248000000021</c:v>
                </c:pt>
                <c:pt idx="393">
                  <c:v>25103.734</c:v>
                </c:pt>
                <c:pt idx="394">
                  <c:v>24452.004000000001</c:v>
                </c:pt>
                <c:pt idx="395">
                  <c:v>24330.440999999999</c:v>
                </c:pt>
                <c:pt idx="396">
                  <c:v>23986.421999999999</c:v>
                </c:pt>
                <c:pt idx="397">
                  <c:v>23297.49</c:v>
                </c:pt>
                <c:pt idx="398">
                  <c:v>21867.923999999999</c:v>
                </c:pt>
                <c:pt idx="399">
                  <c:v>21790.763999999999</c:v>
                </c:pt>
                <c:pt idx="400">
                  <c:v>20790.960999999999</c:v>
                </c:pt>
                <c:pt idx="401">
                  <c:v>20098.133000000002</c:v>
                </c:pt>
                <c:pt idx="402">
                  <c:v>19371.234</c:v>
                </c:pt>
                <c:pt idx="403">
                  <c:v>18582.736000000001</c:v>
                </c:pt>
                <c:pt idx="404">
                  <c:v>19070.995999999999</c:v>
                </c:pt>
                <c:pt idx="405">
                  <c:v>18672.198999999997</c:v>
                </c:pt>
                <c:pt idx="406">
                  <c:v>18832.391</c:v>
                </c:pt>
                <c:pt idx="407">
                  <c:v>17216.669999999918</c:v>
                </c:pt>
                <c:pt idx="408">
                  <c:v>16933.809999999907</c:v>
                </c:pt>
                <c:pt idx="409">
                  <c:v>16371.181</c:v>
                </c:pt>
                <c:pt idx="410">
                  <c:v>17075.009999999918</c:v>
                </c:pt>
                <c:pt idx="411">
                  <c:v>15985.69</c:v>
                </c:pt>
                <c:pt idx="412">
                  <c:v>16205.012000000002</c:v>
                </c:pt>
                <c:pt idx="413">
                  <c:v>15944.214000000014</c:v>
                </c:pt>
                <c:pt idx="414">
                  <c:v>15655.61400000001</c:v>
                </c:pt>
                <c:pt idx="415">
                  <c:v>15691.439</c:v>
                </c:pt>
                <c:pt idx="416">
                  <c:v>15787.49</c:v>
                </c:pt>
                <c:pt idx="417">
                  <c:v>14748.54</c:v>
                </c:pt>
                <c:pt idx="418">
                  <c:v>13626.953</c:v>
                </c:pt>
                <c:pt idx="419">
                  <c:v>13960.06</c:v>
                </c:pt>
                <c:pt idx="420">
                  <c:v>14619.441999999985</c:v>
                </c:pt>
                <c:pt idx="421">
                  <c:v>13752.825999999941</c:v>
                </c:pt>
                <c:pt idx="422">
                  <c:v>12426.928</c:v>
                </c:pt>
                <c:pt idx="423">
                  <c:v>12156.05</c:v>
                </c:pt>
                <c:pt idx="424">
                  <c:v>12806.026</c:v>
                </c:pt>
                <c:pt idx="425">
                  <c:v>12622.642000000014</c:v>
                </c:pt>
                <c:pt idx="426">
                  <c:v>12982.852000000001</c:v>
                </c:pt>
                <c:pt idx="427">
                  <c:v>12184.558000000001</c:v>
                </c:pt>
                <c:pt idx="428">
                  <c:v>12264.505999999941</c:v>
                </c:pt>
                <c:pt idx="429">
                  <c:v>11941.985000000001</c:v>
                </c:pt>
                <c:pt idx="430">
                  <c:v>11949.566999999941</c:v>
                </c:pt>
                <c:pt idx="431">
                  <c:v>11460.293000000012</c:v>
                </c:pt>
                <c:pt idx="432">
                  <c:v>10766.046</c:v>
                </c:pt>
                <c:pt idx="433">
                  <c:v>11042.019</c:v>
                </c:pt>
                <c:pt idx="434">
                  <c:v>11127.819</c:v>
                </c:pt>
                <c:pt idx="435">
                  <c:v>10531.272999999985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'FLUO 12 DMF EtOH t=4 heure'!#REF!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'FLUO 12 DMF EtOH t=4 heure'!#REF!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'FLUO 12 DMF EtOH t=4 heure'!#REF!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'FLUO 12 DMF EtOH t=4 heure'!#REF!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'FLUO 12 DMF EtOH t=4 heure'!#REF!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ser>
          <c:idx val="11"/>
          <c:order val="11"/>
          <c:tx>
            <c:strRef>
              <c:f>'FLUO 12 DMF EtOH t=4 heure'!#REF!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xVal>
            <c:numRef>
              <c:f>'FLUO 12 DMF EtOH t=4 heure'!$A$2:$A$437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DMF EtOH t=4 heure'!#REF!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axId val="120540544"/>
        <c:axId val="120579584"/>
      </c:scatterChart>
      <c:valAx>
        <c:axId val="120540544"/>
        <c:scaling>
          <c:orientation val="minMax"/>
          <c:max val="68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2000" b="1" baseline="0" dirty="0" smtClean="0">
                    <a:solidFill>
                      <a:schemeClr val="tx1"/>
                    </a:solidFill>
                    <a:latin typeface="Bell MT" pitchFamily="18" charset="0"/>
                    <a:cs typeface="Lucida Sans Unicode" pitchFamily="34" charset="0"/>
                  </a:rPr>
                  <a:t>ʎ </a:t>
                </a:r>
                <a:r>
                  <a:rPr lang="fr-FR" sz="2000" b="1" dirty="0" smtClean="0">
                    <a:solidFill>
                      <a:schemeClr val="tx1"/>
                    </a:solidFill>
                    <a:latin typeface="Bell MT" pitchFamily="18" charset="0"/>
                    <a:cs typeface="Lucida Sans Unicode" pitchFamily="34" charset="0"/>
                  </a:rPr>
                  <a:t>(nm</a:t>
                </a:r>
                <a:r>
                  <a:rPr lang="fr-FR" sz="2000" b="1" dirty="0">
                    <a:solidFill>
                      <a:schemeClr val="tx1"/>
                    </a:solidFill>
                    <a:latin typeface="Bell MT" pitchFamily="18" charset="0"/>
                    <a:cs typeface="Lucida Sans Unicode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7530912698412697"/>
              <c:y val="0.91991489898989964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Bell MT" pitchFamily="18" charset="0"/>
              </a:defRPr>
            </a:pPr>
            <a:endParaRPr lang="fr-FR"/>
          </a:p>
        </c:txPr>
        <c:crossAx val="120579584"/>
        <c:crosses val="autoZero"/>
        <c:crossBetween val="midCat"/>
      </c:valAx>
      <c:valAx>
        <c:axId val="120579584"/>
        <c:scaling>
          <c:orientation val="minMax"/>
          <c:max val="300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b="1" noProof="1" smtClean="0">
                    <a:latin typeface="Bell MT" pitchFamily="18" charset="0"/>
                    <a:cs typeface="Times New Roman" pitchFamily="18" charset="0"/>
                  </a:rPr>
                  <a:t>Intensité</a:t>
                </a:r>
                <a:r>
                  <a:rPr lang="en-US" sz="1800" b="1" dirty="0" smtClean="0">
                    <a:latin typeface="Bell MT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>
                    <a:latin typeface="Bell MT" pitchFamily="18" charset="0"/>
                    <a:cs typeface="Times New Roman" pitchFamily="18" charset="0"/>
                  </a:rPr>
                  <a:t>de </a:t>
                </a:r>
                <a:r>
                  <a:rPr lang="en-US" sz="1800" b="1" dirty="0" smtClean="0">
                    <a:latin typeface="Bell MT" pitchFamily="18" charset="0"/>
                    <a:cs typeface="Times New Roman" pitchFamily="18" charset="0"/>
                  </a:rPr>
                  <a:t>fluorescence</a:t>
                </a:r>
                <a:endParaRPr lang="en-US" sz="18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6730471213845422E-3"/>
              <c:y val="0.18823976608187162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Bell MT" pitchFamily="18" charset="0"/>
              </a:defRPr>
            </a:pPr>
            <a:endParaRPr lang="fr-FR"/>
          </a:p>
        </c:txPr>
        <c:crossAx val="120540544"/>
        <c:crosses val="autoZero"/>
        <c:crossBetween val="midCat"/>
        <c:dispUnits>
          <c:builtInUnit val="ten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64452880658436362"/>
          <c:y val="5.3761363636363683E-2"/>
          <c:w val="0.28893127572016458"/>
          <c:h val="0.39725454545454614"/>
        </c:manualLayout>
      </c:layout>
      <c:txPr>
        <a:bodyPr/>
        <a:lstStyle/>
        <a:p>
          <a:pPr>
            <a:defRPr sz="20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solidFill>
      <a:sysClr val="window" lastClr="FFFFFF">
        <a:alpha val="0"/>
      </a:sysClr>
    </a:solidFill>
    <a:ln>
      <a:noFill/>
    </a:ln>
  </c:spPr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b) O 1s</a:t>
            </a:r>
            <a:endParaRPr lang="fr-FR" sz="1600" b="1" baseline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9239282589676303E-2"/>
          <c:y val="4.1607602339181302E-2"/>
        </c:manualLayout>
      </c:layout>
    </c:title>
    <c:plotArea>
      <c:layout>
        <c:manualLayout>
          <c:layoutTarget val="inner"/>
          <c:xMode val="edge"/>
          <c:yMode val="edge"/>
          <c:x val="4.8291557305336831E-2"/>
          <c:y val="2.2661403508772014E-2"/>
          <c:w val="0.79642432195975355"/>
          <c:h val="0.56358040958557365"/>
        </c:manualLayout>
      </c:layout>
      <c:scatterChart>
        <c:scatterStyle val="smoothMarker"/>
        <c:ser>
          <c:idx val="0"/>
          <c:order val="0"/>
          <c:tx>
            <c:strRef>
              <c:f>'GQD007 XPS '!$J$1109</c:f>
              <c:strCache>
                <c:ptCount val="1"/>
                <c:pt idx="0">
                  <c:v>CPS</c:v>
                </c:pt>
              </c:strCache>
            </c:strRef>
          </c:tx>
          <c:spPr>
            <a:ln w="22225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'GQD007 XPS '!$I$1110:$I$1510</c:f>
              <c:numCache>
                <c:formatCode>0.00E+00</c:formatCode>
                <c:ptCount val="401"/>
                <c:pt idx="0">
                  <c:v>543.58069999999998</c:v>
                </c:pt>
                <c:pt idx="1">
                  <c:v>543.53070000000002</c:v>
                </c:pt>
                <c:pt idx="2">
                  <c:v>543.48069999999996</c:v>
                </c:pt>
                <c:pt idx="3">
                  <c:v>543.4307</c:v>
                </c:pt>
                <c:pt idx="4">
                  <c:v>543.38070000000005</c:v>
                </c:pt>
                <c:pt idx="5">
                  <c:v>543.33069999999748</c:v>
                </c:pt>
                <c:pt idx="6">
                  <c:v>543.28070000000343</c:v>
                </c:pt>
                <c:pt idx="7">
                  <c:v>543.23069999999996</c:v>
                </c:pt>
                <c:pt idx="8">
                  <c:v>543.18070000000318</c:v>
                </c:pt>
                <c:pt idx="9">
                  <c:v>543.13070000000005</c:v>
                </c:pt>
                <c:pt idx="10">
                  <c:v>543.08069999999998</c:v>
                </c:pt>
                <c:pt idx="11">
                  <c:v>543.03070000000002</c:v>
                </c:pt>
                <c:pt idx="12">
                  <c:v>542.98069999999996</c:v>
                </c:pt>
                <c:pt idx="13">
                  <c:v>542.9307</c:v>
                </c:pt>
                <c:pt idx="14">
                  <c:v>542.88070000000005</c:v>
                </c:pt>
                <c:pt idx="15">
                  <c:v>542.83069999999748</c:v>
                </c:pt>
                <c:pt idx="16">
                  <c:v>542.78070000000343</c:v>
                </c:pt>
                <c:pt idx="17">
                  <c:v>542.73069999999996</c:v>
                </c:pt>
                <c:pt idx="18">
                  <c:v>542.68070000000318</c:v>
                </c:pt>
                <c:pt idx="19">
                  <c:v>542.63070000000005</c:v>
                </c:pt>
                <c:pt idx="20">
                  <c:v>542.58069999999998</c:v>
                </c:pt>
                <c:pt idx="21">
                  <c:v>542.53070000000002</c:v>
                </c:pt>
                <c:pt idx="22">
                  <c:v>542.48069999999996</c:v>
                </c:pt>
                <c:pt idx="23">
                  <c:v>542.4307</c:v>
                </c:pt>
                <c:pt idx="24">
                  <c:v>542.38070000000005</c:v>
                </c:pt>
                <c:pt idx="25">
                  <c:v>542.33069999999748</c:v>
                </c:pt>
                <c:pt idx="26">
                  <c:v>542.28070000000343</c:v>
                </c:pt>
                <c:pt idx="27">
                  <c:v>542.23069999999996</c:v>
                </c:pt>
                <c:pt idx="28">
                  <c:v>542.18070000000318</c:v>
                </c:pt>
                <c:pt idx="29">
                  <c:v>542.13070000000005</c:v>
                </c:pt>
                <c:pt idx="30">
                  <c:v>542.08069999999998</c:v>
                </c:pt>
                <c:pt idx="31">
                  <c:v>542.03070000000002</c:v>
                </c:pt>
                <c:pt idx="32">
                  <c:v>541.98069999999996</c:v>
                </c:pt>
                <c:pt idx="33">
                  <c:v>541.9307</c:v>
                </c:pt>
                <c:pt idx="34">
                  <c:v>541.88070000000005</c:v>
                </c:pt>
                <c:pt idx="35">
                  <c:v>541.83069999999748</c:v>
                </c:pt>
                <c:pt idx="36">
                  <c:v>541.78070000000343</c:v>
                </c:pt>
                <c:pt idx="37">
                  <c:v>541.73069999999996</c:v>
                </c:pt>
                <c:pt idx="38">
                  <c:v>541.68070000000318</c:v>
                </c:pt>
                <c:pt idx="39">
                  <c:v>541.63070000000005</c:v>
                </c:pt>
                <c:pt idx="40">
                  <c:v>541.58069999999998</c:v>
                </c:pt>
                <c:pt idx="41">
                  <c:v>541.53070000000002</c:v>
                </c:pt>
                <c:pt idx="42">
                  <c:v>541.48069999999996</c:v>
                </c:pt>
                <c:pt idx="43">
                  <c:v>541.4307</c:v>
                </c:pt>
                <c:pt idx="44">
                  <c:v>541.38070000000005</c:v>
                </c:pt>
                <c:pt idx="45">
                  <c:v>541.33069999999748</c:v>
                </c:pt>
                <c:pt idx="46">
                  <c:v>541.28070000000343</c:v>
                </c:pt>
                <c:pt idx="47">
                  <c:v>541.23069999999996</c:v>
                </c:pt>
                <c:pt idx="48">
                  <c:v>541.18070000000318</c:v>
                </c:pt>
                <c:pt idx="49">
                  <c:v>541.13070000000005</c:v>
                </c:pt>
                <c:pt idx="50">
                  <c:v>541.08069999999998</c:v>
                </c:pt>
                <c:pt idx="51">
                  <c:v>541.03070000000002</c:v>
                </c:pt>
                <c:pt idx="52">
                  <c:v>540.98069999999996</c:v>
                </c:pt>
                <c:pt idx="53">
                  <c:v>540.9307</c:v>
                </c:pt>
                <c:pt idx="54">
                  <c:v>540.88070000000005</c:v>
                </c:pt>
                <c:pt idx="55">
                  <c:v>540.83069999999748</c:v>
                </c:pt>
                <c:pt idx="56">
                  <c:v>540.78070000000343</c:v>
                </c:pt>
                <c:pt idx="57">
                  <c:v>540.73069999999996</c:v>
                </c:pt>
                <c:pt idx="58">
                  <c:v>540.68070000000318</c:v>
                </c:pt>
                <c:pt idx="59">
                  <c:v>540.63070000000005</c:v>
                </c:pt>
                <c:pt idx="60">
                  <c:v>540.58069999999998</c:v>
                </c:pt>
                <c:pt idx="61">
                  <c:v>540.53070000000002</c:v>
                </c:pt>
                <c:pt idx="62">
                  <c:v>540.48069999999996</c:v>
                </c:pt>
                <c:pt idx="63">
                  <c:v>540.4307</c:v>
                </c:pt>
                <c:pt idx="64">
                  <c:v>540.38070000000005</c:v>
                </c:pt>
                <c:pt idx="65">
                  <c:v>540.33069999999748</c:v>
                </c:pt>
                <c:pt idx="66">
                  <c:v>540.28070000000343</c:v>
                </c:pt>
                <c:pt idx="67">
                  <c:v>540.23069999999996</c:v>
                </c:pt>
                <c:pt idx="68">
                  <c:v>540.18070000000318</c:v>
                </c:pt>
                <c:pt idx="69">
                  <c:v>540.13070000000005</c:v>
                </c:pt>
                <c:pt idx="70">
                  <c:v>540.08069999999998</c:v>
                </c:pt>
                <c:pt idx="71">
                  <c:v>540.03070000000002</c:v>
                </c:pt>
                <c:pt idx="72">
                  <c:v>539.98069999999996</c:v>
                </c:pt>
                <c:pt idx="73">
                  <c:v>539.9307</c:v>
                </c:pt>
                <c:pt idx="74">
                  <c:v>539.88070000000005</c:v>
                </c:pt>
                <c:pt idx="75">
                  <c:v>539.83069999999748</c:v>
                </c:pt>
                <c:pt idx="76">
                  <c:v>539.78070000000343</c:v>
                </c:pt>
                <c:pt idx="77">
                  <c:v>539.73069999999996</c:v>
                </c:pt>
                <c:pt idx="78">
                  <c:v>539.68070000000318</c:v>
                </c:pt>
                <c:pt idx="79">
                  <c:v>539.63070000000005</c:v>
                </c:pt>
                <c:pt idx="80">
                  <c:v>539.58069999999998</c:v>
                </c:pt>
                <c:pt idx="81">
                  <c:v>539.53070000000002</c:v>
                </c:pt>
                <c:pt idx="82">
                  <c:v>539.48069999999996</c:v>
                </c:pt>
                <c:pt idx="83">
                  <c:v>539.4307</c:v>
                </c:pt>
                <c:pt idx="84">
                  <c:v>539.38070000000005</c:v>
                </c:pt>
                <c:pt idx="85">
                  <c:v>539.33069999999748</c:v>
                </c:pt>
                <c:pt idx="86">
                  <c:v>539.28070000000343</c:v>
                </c:pt>
                <c:pt idx="87">
                  <c:v>539.23069999999996</c:v>
                </c:pt>
                <c:pt idx="88">
                  <c:v>539.18070000000318</c:v>
                </c:pt>
                <c:pt idx="89">
                  <c:v>539.13070000000005</c:v>
                </c:pt>
                <c:pt idx="90">
                  <c:v>539.08069999999998</c:v>
                </c:pt>
                <c:pt idx="91">
                  <c:v>539.03070000000002</c:v>
                </c:pt>
                <c:pt idx="92">
                  <c:v>538.98069999999996</c:v>
                </c:pt>
                <c:pt idx="93">
                  <c:v>538.9307</c:v>
                </c:pt>
                <c:pt idx="94">
                  <c:v>538.88070000000005</c:v>
                </c:pt>
                <c:pt idx="95">
                  <c:v>538.83069999999748</c:v>
                </c:pt>
                <c:pt idx="96">
                  <c:v>538.78070000000343</c:v>
                </c:pt>
                <c:pt idx="97">
                  <c:v>538.73069999999996</c:v>
                </c:pt>
                <c:pt idx="98">
                  <c:v>538.68070000000318</c:v>
                </c:pt>
                <c:pt idx="99">
                  <c:v>538.63070000000005</c:v>
                </c:pt>
                <c:pt idx="100">
                  <c:v>538.58069999999998</c:v>
                </c:pt>
                <c:pt idx="101">
                  <c:v>538.53070000000002</c:v>
                </c:pt>
                <c:pt idx="102">
                  <c:v>538.48069999999996</c:v>
                </c:pt>
                <c:pt idx="103">
                  <c:v>538.4307</c:v>
                </c:pt>
                <c:pt idx="104">
                  <c:v>538.38070000000005</c:v>
                </c:pt>
                <c:pt idx="105">
                  <c:v>538.33069999999748</c:v>
                </c:pt>
                <c:pt idx="106">
                  <c:v>538.28070000000343</c:v>
                </c:pt>
                <c:pt idx="107">
                  <c:v>538.23069999999996</c:v>
                </c:pt>
                <c:pt idx="108">
                  <c:v>538.18070000000318</c:v>
                </c:pt>
                <c:pt idx="109">
                  <c:v>538.13070000000005</c:v>
                </c:pt>
                <c:pt idx="110">
                  <c:v>538.08069999999998</c:v>
                </c:pt>
                <c:pt idx="111">
                  <c:v>538.03070000000002</c:v>
                </c:pt>
                <c:pt idx="112">
                  <c:v>537.98069999999996</c:v>
                </c:pt>
                <c:pt idx="113">
                  <c:v>537.9307</c:v>
                </c:pt>
                <c:pt idx="114">
                  <c:v>537.88070000000005</c:v>
                </c:pt>
                <c:pt idx="115">
                  <c:v>537.83069999999748</c:v>
                </c:pt>
                <c:pt idx="116">
                  <c:v>537.78070000000343</c:v>
                </c:pt>
                <c:pt idx="117">
                  <c:v>537.73069999999996</c:v>
                </c:pt>
                <c:pt idx="118">
                  <c:v>537.68070000000318</c:v>
                </c:pt>
                <c:pt idx="119">
                  <c:v>537.63070000000005</c:v>
                </c:pt>
                <c:pt idx="120">
                  <c:v>537.58069999999998</c:v>
                </c:pt>
                <c:pt idx="121">
                  <c:v>537.53070000000002</c:v>
                </c:pt>
                <c:pt idx="122">
                  <c:v>537.48069999999996</c:v>
                </c:pt>
                <c:pt idx="123">
                  <c:v>537.4307</c:v>
                </c:pt>
                <c:pt idx="124">
                  <c:v>537.38070000000005</c:v>
                </c:pt>
                <c:pt idx="125">
                  <c:v>537.33069999999748</c:v>
                </c:pt>
                <c:pt idx="126">
                  <c:v>537.28070000000343</c:v>
                </c:pt>
                <c:pt idx="127">
                  <c:v>537.23069999999996</c:v>
                </c:pt>
                <c:pt idx="128">
                  <c:v>537.18070000000318</c:v>
                </c:pt>
                <c:pt idx="129">
                  <c:v>537.13070000000005</c:v>
                </c:pt>
                <c:pt idx="130">
                  <c:v>537.08069999999998</c:v>
                </c:pt>
                <c:pt idx="131">
                  <c:v>537.03070000000002</c:v>
                </c:pt>
                <c:pt idx="132">
                  <c:v>536.98069999999996</c:v>
                </c:pt>
                <c:pt idx="133">
                  <c:v>536.9307</c:v>
                </c:pt>
                <c:pt idx="134">
                  <c:v>536.88070000000005</c:v>
                </c:pt>
                <c:pt idx="135">
                  <c:v>536.83069999999748</c:v>
                </c:pt>
                <c:pt idx="136">
                  <c:v>536.78070000000343</c:v>
                </c:pt>
                <c:pt idx="137">
                  <c:v>536.73069999999996</c:v>
                </c:pt>
                <c:pt idx="138">
                  <c:v>536.68070000000318</c:v>
                </c:pt>
                <c:pt idx="139">
                  <c:v>536.63070000000005</c:v>
                </c:pt>
                <c:pt idx="140">
                  <c:v>536.58069999999998</c:v>
                </c:pt>
                <c:pt idx="141">
                  <c:v>536.53070000000002</c:v>
                </c:pt>
                <c:pt idx="142">
                  <c:v>536.48069999999996</c:v>
                </c:pt>
                <c:pt idx="143">
                  <c:v>536.4307</c:v>
                </c:pt>
                <c:pt idx="144">
                  <c:v>536.38070000000005</c:v>
                </c:pt>
                <c:pt idx="145">
                  <c:v>536.33069999999748</c:v>
                </c:pt>
                <c:pt idx="146">
                  <c:v>536.28070000000343</c:v>
                </c:pt>
                <c:pt idx="147">
                  <c:v>536.23069999999996</c:v>
                </c:pt>
                <c:pt idx="148">
                  <c:v>536.18070000000318</c:v>
                </c:pt>
                <c:pt idx="149">
                  <c:v>536.13070000000005</c:v>
                </c:pt>
                <c:pt idx="150">
                  <c:v>536.08069999999998</c:v>
                </c:pt>
                <c:pt idx="151">
                  <c:v>536.03070000000002</c:v>
                </c:pt>
                <c:pt idx="152">
                  <c:v>535.98069999999996</c:v>
                </c:pt>
                <c:pt idx="153">
                  <c:v>535.9307</c:v>
                </c:pt>
                <c:pt idx="154">
                  <c:v>535.88070000000005</c:v>
                </c:pt>
                <c:pt idx="155">
                  <c:v>535.83069999999748</c:v>
                </c:pt>
                <c:pt idx="156">
                  <c:v>535.78070000000343</c:v>
                </c:pt>
                <c:pt idx="157">
                  <c:v>535.73069999999996</c:v>
                </c:pt>
                <c:pt idx="158">
                  <c:v>535.68070000000318</c:v>
                </c:pt>
                <c:pt idx="159">
                  <c:v>535.63070000000005</c:v>
                </c:pt>
                <c:pt idx="160">
                  <c:v>535.58069999999998</c:v>
                </c:pt>
                <c:pt idx="161">
                  <c:v>535.53070000000002</c:v>
                </c:pt>
                <c:pt idx="162">
                  <c:v>535.48069999999996</c:v>
                </c:pt>
                <c:pt idx="163">
                  <c:v>535.4307</c:v>
                </c:pt>
                <c:pt idx="164">
                  <c:v>535.38070000000005</c:v>
                </c:pt>
                <c:pt idx="165">
                  <c:v>535.33069999999748</c:v>
                </c:pt>
                <c:pt idx="166">
                  <c:v>535.28070000000343</c:v>
                </c:pt>
                <c:pt idx="167">
                  <c:v>535.23069999999996</c:v>
                </c:pt>
                <c:pt idx="168">
                  <c:v>535.18070000000318</c:v>
                </c:pt>
                <c:pt idx="169">
                  <c:v>535.13070000000005</c:v>
                </c:pt>
                <c:pt idx="170">
                  <c:v>535.08069999999998</c:v>
                </c:pt>
                <c:pt idx="171">
                  <c:v>535.03070000000002</c:v>
                </c:pt>
                <c:pt idx="172">
                  <c:v>534.98069999999996</c:v>
                </c:pt>
                <c:pt idx="173">
                  <c:v>534.9307</c:v>
                </c:pt>
                <c:pt idx="174">
                  <c:v>534.88070000000005</c:v>
                </c:pt>
                <c:pt idx="175">
                  <c:v>534.83069999999748</c:v>
                </c:pt>
                <c:pt idx="176">
                  <c:v>534.78070000000343</c:v>
                </c:pt>
                <c:pt idx="177">
                  <c:v>534.73069999999996</c:v>
                </c:pt>
                <c:pt idx="178">
                  <c:v>534.68070000000318</c:v>
                </c:pt>
                <c:pt idx="179">
                  <c:v>534.63070000000005</c:v>
                </c:pt>
                <c:pt idx="180">
                  <c:v>534.58069999999998</c:v>
                </c:pt>
                <c:pt idx="181">
                  <c:v>534.53070000000002</c:v>
                </c:pt>
                <c:pt idx="182">
                  <c:v>534.48069999999996</c:v>
                </c:pt>
                <c:pt idx="183">
                  <c:v>534.4307</c:v>
                </c:pt>
                <c:pt idx="184">
                  <c:v>534.38070000000005</c:v>
                </c:pt>
                <c:pt idx="185">
                  <c:v>534.33069999999748</c:v>
                </c:pt>
                <c:pt idx="186">
                  <c:v>534.28070000000343</c:v>
                </c:pt>
                <c:pt idx="187">
                  <c:v>534.23069999999996</c:v>
                </c:pt>
                <c:pt idx="188">
                  <c:v>534.18070000000318</c:v>
                </c:pt>
                <c:pt idx="189">
                  <c:v>534.13070000000005</c:v>
                </c:pt>
                <c:pt idx="190">
                  <c:v>534.08069999999998</c:v>
                </c:pt>
                <c:pt idx="191">
                  <c:v>534.03070000000002</c:v>
                </c:pt>
                <c:pt idx="192">
                  <c:v>533.98069999999996</c:v>
                </c:pt>
                <c:pt idx="193">
                  <c:v>533.9307</c:v>
                </c:pt>
                <c:pt idx="194">
                  <c:v>533.88070000000005</c:v>
                </c:pt>
                <c:pt idx="195">
                  <c:v>533.83069999999748</c:v>
                </c:pt>
                <c:pt idx="196">
                  <c:v>533.78070000000343</c:v>
                </c:pt>
                <c:pt idx="197">
                  <c:v>533.73069999999996</c:v>
                </c:pt>
                <c:pt idx="198">
                  <c:v>533.68070000000318</c:v>
                </c:pt>
                <c:pt idx="199">
                  <c:v>533.63070000000005</c:v>
                </c:pt>
                <c:pt idx="200">
                  <c:v>533.58069999999998</c:v>
                </c:pt>
                <c:pt idx="201">
                  <c:v>533.53070000000002</c:v>
                </c:pt>
                <c:pt idx="202">
                  <c:v>533.48069999999996</c:v>
                </c:pt>
                <c:pt idx="203">
                  <c:v>533.4307</c:v>
                </c:pt>
                <c:pt idx="204">
                  <c:v>533.38070000000005</c:v>
                </c:pt>
                <c:pt idx="205">
                  <c:v>533.33069999999748</c:v>
                </c:pt>
                <c:pt idx="206">
                  <c:v>533.28070000000343</c:v>
                </c:pt>
                <c:pt idx="207">
                  <c:v>533.23069999999996</c:v>
                </c:pt>
                <c:pt idx="208">
                  <c:v>533.18070000000318</c:v>
                </c:pt>
                <c:pt idx="209">
                  <c:v>533.13070000000005</c:v>
                </c:pt>
                <c:pt idx="210">
                  <c:v>533.08069999999998</c:v>
                </c:pt>
                <c:pt idx="211">
                  <c:v>533.03070000000002</c:v>
                </c:pt>
                <c:pt idx="212">
                  <c:v>532.98069999999996</c:v>
                </c:pt>
                <c:pt idx="213">
                  <c:v>532.9307</c:v>
                </c:pt>
                <c:pt idx="214">
                  <c:v>532.88070000000005</c:v>
                </c:pt>
                <c:pt idx="215">
                  <c:v>532.83069999999748</c:v>
                </c:pt>
                <c:pt idx="216">
                  <c:v>532.78070000000343</c:v>
                </c:pt>
                <c:pt idx="217">
                  <c:v>532.73069999999996</c:v>
                </c:pt>
                <c:pt idx="218">
                  <c:v>532.68070000000318</c:v>
                </c:pt>
                <c:pt idx="219">
                  <c:v>532.63070000000005</c:v>
                </c:pt>
                <c:pt idx="220">
                  <c:v>532.58069999999998</c:v>
                </c:pt>
                <c:pt idx="221">
                  <c:v>532.53070000000002</c:v>
                </c:pt>
                <c:pt idx="222">
                  <c:v>532.48069999999996</c:v>
                </c:pt>
                <c:pt idx="223">
                  <c:v>532.4307</c:v>
                </c:pt>
                <c:pt idx="224">
                  <c:v>532.38070000000005</c:v>
                </c:pt>
                <c:pt idx="225">
                  <c:v>532.33069999999748</c:v>
                </c:pt>
                <c:pt idx="226">
                  <c:v>532.28070000000343</c:v>
                </c:pt>
                <c:pt idx="227">
                  <c:v>532.23069999999996</c:v>
                </c:pt>
                <c:pt idx="228">
                  <c:v>532.18070000000318</c:v>
                </c:pt>
                <c:pt idx="229">
                  <c:v>532.13070000000005</c:v>
                </c:pt>
                <c:pt idx="230">
                  <c:v>532.08069999999998</c:v>
                </c:pt>
                <c:pt idx="231">
                  <c:v>532.03070000000002</c:v>
                </c:pt>
                <c:pt idx="232">
                  <c:v>531.98069999999996</c:v>
                </c:pt>
                <c:pt idx="233">
                  <c:v>531.9307</c:v>
                </c:pt>
                <c:pt idx="234">
                  <c:v>531.88070000000005</c:v>
                </c:pt>
                <c:pt idx="235">
                  <c:v>531.83069999999748</c:v>
                </c:pt>
                <c:pt idx="236">
                  <c:v>531.78070000000343</c:v>
                </c:pt>
                <c:pt idx="237">
                  <c:v>531.73069999999996</c:v>
                </c:pt>
                <c:pt idx="238">
                  <c:v>531.68070000000318</c:v>
                </c:pt>
                <c:pt idx="239">
                  <c:v>531.63070000000005</c:v>
                </c:pt>
                <c:pt idx="240">
                  <c:v>531.58069999999998</c:v>
                </c:pt>
                <c:pt idx="241">
                  <c:v>531.53070000000002</c:v>
                </c:pt>
                <c:pt idx="242">
                  <c:v>531.48069999999996</c:v>
                </c:pt>
                <c:pt idx="243">
                  <c:v>531.4307</c:v>
                </c:pt>
                <c:pt idx="244">
                  <c:v>531.38070000000005</c:v>
                </c:pt>
                <c:pt idx="245">
                  <c:v>531.33069999999748</c:v>
                </c:pt>
                <c:pt idx="246">
                  <c:v>531.28070000000343</c:v>
                </c:pt>
                <c:pt idx="247">
                  <c:v>531.23069999999996</c:v>
                </c:pt>
                <c:pt idx="248">
                  <c:v>531.18070000000318</c:v>
                </c:pt>
                <c:pt idx="249">
                  <c:v>531.13070000000005</c:v>
                </c:pt>
                <c:pt idx="250">
                  <c:v>531.08069999999998</c:v>
                </c:pt>
                <c:pt idx="251">
                  <c:v>531.03070000000002</c:v>
                </c:pt>
                <c:pt idx="252">
                  <c:v>530.98069999999996</c:v>
                </c:pt>
                <c:pt idx="253">
                  <c:v>530.9307</c:v>
                </c:pt>
                <c:pt idx="254">
                  <c:v>530.88070000000005</c:v>
                </c:pt>
                <c:pt idx="255">
                  <c:v>530.83069999999748</c:v>
                </c:pt>
                <c:pt idx="256">
                  <c:v>530.78070000000343</c:v>
                </c:pt>
                <c:pt idx="257">
                  <c:v>530.73069999999996</c:v>
                </c:pt>
                <c:pt idx="258">
                  <c:v>530.68070000000318</c:v>
                </c:pt>
                <c:pt idx="259">
                  <c:v>530.63070000000005</c:v>
                </c:pt>
                <c:pt idx="260">
                  <c:v>530.58069999999998</c:v>
                </c:pt>
                <c:pt idx="261">
                  <c:v>530.53070000000002</c:v>
                </c:pt>
                <c:pt idx="262">
                  <c:v>530.48069999999996</c:v>
                </c:pt>
                <c:pt idx="263">
                  <c:v>530.4307</c:v>
                </c:pt>
                <c:pt idx="264">
                  <c:v>530.38070000000005</c:v>
                </c:pt>
                <c:pt idx="265">
                  <c:v>530.33069999999748</c:v>
                </c:pt>
                <c:pt idx="266">
                  <c:v>530.28070000000343</c:v>
                </c:pt>
                <c:pt idx="267">
                  <c:v>530.23069999999996</c:v>
                </c:pt>
                <c:pt idx="268">
                  <c:v>530.18070000000318</c:v>
                </c:pt>
                <c:pt idx="269">
                  <c:v>530.13070000000005</c:v>
                </c:pt>
                <c:pt idx="270">
                  <c:v>530.08069999999998</c:v>
                </c:pt>
                <c:pt idx="271">
                  <c:v>530.03070000000002</c:v>
                </c:pt>
                <c:pt idx="272">
                  <c:v>529.98069999999996</c:v>
                </c:pt>
                <c:pt idx="273">
                  <c:v>529.9307</c:v>
                </c:pt>
                <c:pt idx="274">
                  <c:v>529.88070000000005</c:v>
                </c:pt>
                <c:pt idx="275">
                  <c:v>529.83069999999748</c:v>
                </c:pt>
                <c:pt idx="276">
                  <c:v>529.78070000000343</c:v>
                </c:pt>
                <c:pt idx="277">
                  <c:v>529.73069999999996</c:v>
                </c:pt>
                <c:pt idx="278">
                  <c:v>529.68070000000318</c:v>
                </c:pt>
                <c:pt idx="279">
                  <c:v>529.63070000000005</c:v>
                </c:pt>
                <c:pt idx="280">
                  <c:v>529.58069999999998</c:v>
                </c:pt>
                <c:pt idx="281">
                  <c:v>529.53070000000002</c:v>
                </c:pt>
                <c:pt idx="282">
                  <c:v>529.48069999999996</c:v>
                </c:pt>
                <c:pt idx="283">
                  <c:v>529.4307</c:v>
                </c:pt>
                <c:pt idx="284">
                  <c:v>529.38070000000005</c:v>
                </c:pt>
                <c:pt idx="285">
                  <c:v>529.33069999999748</c:v>
                </c:pt>
                <c:pt idx="286">
                  <c:v>529.28070000000343</c:v>
                </c:pt>
                <c:pt idx="287">
                  <c:v>529.23069999999996</c:v>
                </c:pt>
                <c:pt idx="288">
                  <c:v>529.18070000000318</c:v>
                </c:pt>
                <c:pt idx="289">
                  <c:v>529.13070000000005</c:v>
                </c:pt>
                <c:pt idx="290">
                  <c:v>529.08069999999998</c:v>
                </c:pt>
                <c:pt idx="291">
                  <c:v>529.03070000000002</c:v>
                </c:pt>
                <c:pt idx="292">
                  <c:v>528.98069999999996</c:v>
                </c:pt>
                <c:pt idx="293">
                  <c:v>528.9307</c:v>
                </c:pt>
                <c:pt idx="294">
                  <c:v>528.88070000000005</c:v>
                </c:pt>
                <c:pt idx="295">
                  <c:v>528.83069999999748</c:v>
                </c:pt>
                <c:pt idx="296">
                  <c:v>528.78070000000343</c:v>
                </c:pt>
                <c:pt idx="297">
                  <c:v>528.73069999999996</c:v>
                </c:pt>
                <c:pt idx="298">
                  <c:v>528.68070000000318</c:v>
                </c:pt>
                <c:pt idx="299">
                  <c:v>528.63070000000005</c:v>
                </c:pt>
                <c:pt idx="300">
                  <c:v>528.58069999999998</c:v>
                </c:pt>
                <c:pt idx="301">
                  <c:v>528.53070000000002</c:v>
                </c:pt>
                <c:pt idx="302">
                  <c:v>528.48069999999996</c:v>
                </c:pt>
                <c:pt idx="303">
                  <c:v>528.4307</c:v>
                </c:pt>
                <c:pt idx="304">
                  <c:v>528.38070000000005</c:v>
                </c:pt>
                <c:pt idx="305">
                  <c:v>528.33069999999748</c:v>
                </c:pt>
                <c:pt idx="306">
                  <c:v>528.28070000000343</c:v>
                </c:pt>
                <c:pt idx="307">
                  <c:v>528.23069999999996</c:v>
                </c:pt>
                <c:pt idx="308">
                  <c:v>528.18070000000318</c:v>
                </c:pt>
                <c:pt idx="309">
                  <c:v>528.13070000000005</c:v>
                </c:pt>
                <c:pt idx="310">
                  <c:v>528.08069999999998</c:v>
                </c:pt>
                <c:pt idx="311">
                  <c:v>528.03070000000002</c:v>
                </c:pt>
                <c:pt idx="312">
                  <c:v>527.98069999999996</c:v>
                </c:pt>
                <c:pt idx="313">
                  <c:v>527.9307</c:v>
                </c:pt>
                <c:pt idx="314">
                  <c:v>527.88070000000005</c:v>
                </c:pt>
                <c:pt idx="315">
                  <c:v>527.83069999999748</c:v>
                </c:pt>
                <c:pt idx="316">
                  <c:v>527.78070000000343</c:v>
                </c:pt>
                <c:pt idx="317">
                  <c:v>527.73069999999996</c:v>
                </c:pt>
                <c:pt idx="318">
                  <c:v>527.68070000000318</c:v>
                </c:pt>
                <c:pt idx="319">
                  <c:v>527.63070000000005</c:v>
                </c:pt>
                <c:pt idx="320">
                  <c:v>527.58069999999998</c:v>
                </c:pt>
                <c:pt idx="321">
                  <c:v>527.53070000000002</c:v>
                </c:pt>
                <c:pt idx="322">
                  <c:v>527.48069999999996</c:v>
                </c:pt>
                <c:pt idx="323">
                  <c:v>527.4307</c:v>
                </c:pt>
                <c:pt idx="324">
                  <c:v>527.38070000000005</c:v>
                </c:pt>
                <c:pt idx="325">
                  <c:v>527.33069999999748</c:v>
                </c:pt>
                <c:pt idx="326">
                  <c:v>527.28070000000343</c:v>
                </c:pt>
                <c:pt idx="327">
                  <c:v>527.23069999999996</c:v>
                </c:pt>
                <c:pt idx="328">
                  <c:v>527.18070000000318</c:v>
                </c:pt>
                <c:pt idx="329">
                  <c:v>527.13070000000005</c:v>
                </c:pt>
                <c:pt idx="330">
                  <c:v>527.08069999999998</c:v>
                </c:pt>
                <c:pt idx="331">
                  <c:v>527.03070000000002</c:v>
                </c:pt>
                <c:pt idx="332">
                  <c:v>526.98069999999996</c:v>
                </c:pt>
                <c:pt idx="333">
                  <c:v>526.9307</c:v>
                </c:pt>
                <c:pt idx="334">
                  <c:v>526.88070000000005</c:v>
                </c:pt>
                <c:pt idx="335">
                  <c:v>526.83069999999748</c:v>
                </c:pt>
                <c:pt idx="336">
                  <c:v>526.78070000000343</c:v>
                </c:pt>
                <c:pt idx="337">
                  <c:v>526.73069999999996</c:v>
                </c:pt>
                <c:pt idx="338">
                  <c:v>526.68070000000318</c:v>
                </c:pt>
                <c:pt idx="339">
                  <c:v>526.63070000000005</c:v>
                </c:pt>
                <c:pt idx="340">
                  <c:v>526.58069999999998</c:v>
                </c:pt>
                <c:pt idx="341">
                  <c:v>526.53070000000002</c:v>
                </c:pt>
                <c:pt idx="342">
                  <c:v>526.48069999999996</c:v>
                </c:pt>
                <c:pt idx="343">
                  <c:v>526.4307</c:v>
                </c:pt>
                <c:pt idx="344">
                  <c:v>526.38070000000005</c:v>
                </c:pt>
                <c:pt idx="345">
                  <c:v>526.33069999999748</c:v>
                </c:pt>
                <c:pt idx="346">
                  <c:v>526.28070000000343</c:v>
                </c:pt>
                <c:pt idx="347">
                  <c:v>526.23069999999996</c:v>
                </c:pt>
                <c:pt idx="348">
                  <c:v>526.18070000000318</c:v>
                </c:pt>
                <c:pt idx="349">
                  <c:v>526.13070000000005</c:v>
                </c:pt>
                <c:pt idx="350">
                  <c:v>526.08069999999998</c:v>
                </c:pt>
                <c:pt idx="351">
                  <c:v>526.03070000000002</c:v>
                </c:pt>
                <c:pt idx="352">
                  <c:v>525.98069999999996</c:v>
                </c:pt>
                <c:pt idx="353">
                  <c:v>525.9307</c:v>
                </c:pt>
                <c:pt idx="354">
                  <c:v>525.88070000000005</c:v>
                </c:pt>
                <c:pt idx="355">
                  <c:v>525.83069999999748</c:v>
                </c:pt>
                <c:pt idx="356">
                  <c:v>525.78070000000343</c:v>
                </c:pt>
                <c:pt idx="357">
                  <c:v>525.73069999999996</c:v>
                </c:pt>
                <c:pt idx="358">
                  <c:v>525.68070000000318</c:v>
                </c:pt>
                <c:pt idx="359">
                  <c:v>525.63070000000005</c:v>
                </c:pt>
                <c:pt idx="360">
                  <c:v>525.58069999999998</c:v>
                </c:pt>
                <c:pt idx="361">
                  <c:v>525.53070000000002</c:v>
                </c:pt>
                <c:pt idx="362">
                  <c:v>525.48069999999996</c:v>
                </c:pt>
                <c:pt idx="363">
                  <c:v>525.4307</c:v>
                </c:pt>
                <c:pt idx="364">
                  <c:v>525.38070000000005</c:v>
                </c:pt>
                <c:pt idx="365">
                  <c:v>525.33069999999748</c:v>
                </c:pt>
                <c:pt idx="366">
                  <c:v>525.28070000000343</c:v>
                </c:pt>
                <c:pt idx="367">
                  <c:v>525.23069999999996</c:v>
                </c:pt>
                <c:pt idx="368">
                  <c:v>525.18070000000318</c:v>
                </c:pt>
                <c:pt idx="369">
                  <c:v>525.13070000000005</c:v>
                </c:pt>
                <c:pt idx="370">
                  <c:v>525.08069999999998</c:v>
                </c:pt>
                <c:pt idx="371">
                  <c:v>525.03070000000002</c:v>
                </c:pt>
                <c:pt idx="372">
                  <c:v>524.98069999999996</c:v>
                </c:pt>
                <c:pt idx="373">
                  <c:v>524.9307</c:v>
                </c:pt>
                <c:pt idx="374">
                  <c:v>524.88070000000005</c:v>
                </c:pt>
                <c:pt idx="375">
                  <c:v>524.83069999999748</c:v>
                </c:pt>
                <c:pt idx="376">
                  <c:v>524.78070000000343</c:v>
                </c:pt>
                <c:pt idx="377">
                  <c:v>524.73069999999996</c:v>
                </c:pt>
                <c:pt idx="378">
                  <c:v>524.68070000000318</c:v>
                </c:pt>
                <c:pt idx="379">
                  <c:v>524.63070000000005</c:v>
                </c:pt>
                <c:pt idx="380">
                  <c:v>524.58069999999998</c:v>
                </c:pt>
                <c:pt idx="381">
                  <c:v>524.53070000000002</c:v>
                </c:pt>
                <c:pt idx="382">
                  <c:v>524.48069999999996</c:v>
                </c:pt>
                <c:pt idx="383">
                  <c:v>524.4307</c:v>
                </c:pt>
                <c:pt idx="384">
                  <c:v>524.38070000000005</c:v>
                </c:pt>
                <c:pt idx="385">
                  <c:v>524.33069999999748</c:v>
                </c:pt>
                <c:pt idx="386">
                  <c:v>524.28070000000343</c:v>
                </c:pt>
                <c:pt idx="387">
                  <c:v>524.23069999999996</c:v>
                </c:pt>
                <c:pt idx="388">
                  <c:v>524.18070000000318</c:v>
                </c:pt>
                <c:pt idx="389">
                  <c:v>524.13070000000005</c:v>
                </c:pt>
                <c:pt idx="390">
                  <c:v>524.08069999999998</c:v>
                </c:pt>
                <c:pt idx="391">
                  <c:v>524.03070000000002</c:v>
                </c:pt>
                <c:pt idx="392">
                  <c:v>523.98069999999996</c:v>
                </c:pt>
                <c:pt idx="393">
                  <c:v>523.9307</c:v>
                </c:pt>
                <c:pt idx="394">
                  <c:v>523.88070000000005</c:v>
                </c:pt>
                <c:pt idx="395">
                  <c:v>523.83069999999748</c:v>
                </c:pt>
                <c:pt idx="396">
                  <c:v>523.78070000000343</c:v>
                </c:pt>
                <c:pt idx="397">
                  <c:v>523.73069999999996</c:v>
                </c:pt>
                <c:pt idx="398">
                  <c:v>523.68070000000318</c:v>
                </c:pt>
                <c:pt idx="399">
                  <c:v>523.63070000000005</c:v>
                </c:pt>
                <c:pt idx="400">
                  <c:v>523.58069999999998</c:v>
                </c:pt>
              </c:numCache>
            </c:numRef>
          </c:xVal>
          <c:yVal>
            <c:numRef>
              <c:f>'GQD007 XPS '!$J$1110:$J$1510</c:f>
              <c:numCache>
                <c:formatCode>0.00E+00</c:formatCode>
                <c:ptCount val="401"/>
                <c:pt idx="0">
                  <c:v>865.82139999999947</c:v>
                </c:pt>
                <c:pt idx="1">
                  <c:v>892.89289999999949</c:v>
                </c:pt>
                <c:pt idx="2">
                  <c:v>932.46429999999748</c:v>
                </c:pt>
                <c:pt idx="3">
                  <c:v>933.53570000000002</c:v>
                </c:pt>
                <c:pt idx="4">
                  <c:v>925.78570000000332</c:v>
                </c:pt>
                <c:pt idx="5">
                  <c:v>953.75</c:v>
                </c:pt>
                <c:pt idx="6">
                  <c:v>955.85709999999642</c:v>
                </c:pt>
                <c:pt idx="7">
                  <c:v>913.67860000000053</c:v>
                </c:pt>
                <c:pt idx="8">
                  <c:v>855.03570000000002</c:v>
                </c:pt>
                <c:pt idx="9">
                  <c:v>878.35709999999642</c:v>
                </c:pt>
                <c:pt idx="10">
                  <c:v>914.82139999999947</c:v>
                </c:pt>
                <c:pt idx="11">
                  <c:v>951.78570000000332</c:v>
                </c:pt>
                <c:pt idx="12">
                  <c:v>924.14289999999949</c:v>
                </c:pt>
                <c:pt idx="13">
                  <c:v>893.96429999999748</c:v>
                </c:pt>
                <c:pt idx="14">
                  <c:v>903.32139999999947</c:v>
                </c:pt>
                <c:pt idx="15">
                  <c:v>912.28570000000332</c:v>
                </c:pt>
                <c:pt idx="16">
                  <c:v>913.35709999999642</c:v>
                </c:pt>
                <c:pt idx="17">
                  <c:v>893.67860000000053</c:v>
                </c:pt>
                <c:pt idx="18">
                  <c:v>891.39289999999949</c:v>
                </c:pt>
                <c:pt idx="19">
                  <c:v>875.28570000000332</c:v>
                </c:pt>
                <c:pt idx="20">
                  <c:v>887.07140000000004</c:v>
                </c:pt>
                <c:pt idx="21">
                  <c:v>897.10709999999949</c:v>
                </c:pt>
                <c:pt idx="22">
                  <c:v>904.17860000000053</c:v>
                </c:pt>
                <c:pt idx="23">
                  <c:v>885.14289999999949</c:v>
                </c:pt>
                <c:pt idx="24">
                  <c:v>867.17860000000053</c:v>
                </c:pt>
                <c:pt idx="25">
                  <c:v>878.5</c:v>
                </c:pt>
                <c:pt idx="26">
                  <c:v>908.64289999999949</c:v>
                </c:pt>
                <c:pt idx="27">
                  <c:v>927.71429999999998</c:v>
                </c:pt>
                <c:pt idx="28">
                  <c:v>927.78570000000332</c:v>
                </c:pt>
                <c:pt idx="29">
                  <c:v>918.14289999999949</c:v>
                </c:pt>
                <c:pt idx="30">
                  <c:v>886.46429999999748</c:v>
                </c:pt>
                <c:pt idx="31">
                  <c:v>874.67860000000053</c:v>
                </c:pt>
                <c:pt idx="32">
                  <c:v>903.35709999999642</c:v>
                </c:pt>
                <c:pt idx="33">
                  <c:v>936.53570000000002</c:v>
                </c:pt>
                <c:pt idx="34">
                  <c:v>941.64289999999949</c:v>
                </c:pt>
                <c:pt idx="35">
                  <c:v>928.60709999999949</c:v>
                </c:pt>
                <c:pt idx="36">
                  <c:v>912.92859999999996</c:v>
                </c:pt>
                <c:pt idx="37">
                  <c:v>893.10709999999949</c:v>
                </c:pt>
                <c:pt idx="38">
                  <c:v>860.64289999999949</c:v>
                </c:pt>
                <c:pt idx="39">
                  <c:v>846.32139999999947</c:v>
                </c:pt>
                <c:pt idx="40">
                  <c:v>827.96429999999748</c:v>
                </c:pt>
                <c:pt idx="41">
                  <c:v>848.42859999999996</c:v>
                </c:pt>
                <c:pt idx="42">
                  <c:v>861.57140000000004</c:v>
                </c:pt>
                <c:pt idx="43">
                  <c:v>853.10709999999949</c:v>
                </c:pt>
                <c:pt idx="44">
                  <c:v>843.28570000000332</c:v>
                </c:pt>
                <c:pt idx="45">
                  <c:v>872.28570000000332</c:v>
                </c:pt>
                <c:pt idx="46">
                  <c:v>893</c:v>
                </c:pt>
                <c:pt idx="47">
                  <c:v>880.92859999999996</c:v>
                </c:pt>
                <c:pt idx="48">
                  <c:v>858.46429999999748</c:v>
                </c:pt>
                <c:pt idx="49">
                  <c:v>834.17860000000053</c:v>
                </c:pt>
                <c:pt idx="50">
                  <c:v>825.35709999999642</c:v>
                </c:pt>
                <c:pt idx="51">
                  <c:v>838.85709999999642</c:v>
                </c:pt>
                <c:pt idx="52">
                  <c:v>862.75</c:v>
                </c:pt>
                <c:pt idx="53">
                  <c:v>869.60709999999949</c:v>
                </c:pt>
                <c:pt idx="54">
                  <c:v>878.78570000000332</c:v>
                </c:pt>
                <c:pt idx="55">
                  <c:v>867.21429999999998</c:v>
                </c:pt>
                <c:pt idx="56">
                  <c:v>855.10709999999949</c:v>
                </c:pt>
                <c:pt idx="57">
                  <c:v>844.14289999999949</c:v>
                </c:pt>
                <c:pt idx="58">
                  <c:v>855.92859999999996</c:v>
                </c:pt>
                <c:pt idx="59">
                  <c:v>869.21429999999998</c:v>
                </c:pt>
                <c:pt idx="60">
                  <c:v>861.78570000000332</c:v>
                </c:pt>
                <c:pt idx="61">
                  <c:v>847.28570000000332</c:v>
                </c:pt>
                <c:pt idx="62">
                  <c:v>824.35709999999642</c:v>
                </c:pt>
                <c:pt idx="63">
                  <c:v>825.78570000000332</c:v>
                </c:pt>
                <c:pt idx="64">
                  <c:v>846.64289999999949</c:v>
                </c:pt>
                <c:pt idx="65">
                  <c:v>833.89289999999949</c:v>
                </c:pt>
                <c:pt idx="66">
                  <c:v>819.85709999999642</c:v>
                </c:pt>
                <c:pt idx="67">
                  <c:v>826.53570000000002</c:v>
                </c:pt>
                <c:pt idx="68">
                  <c:v>872.82139999999947</c:v>
                </c:pt>
                <c:pt idx="69">
                  <c:v>840.28570000000332</c:v>
                </c:pt>
                <c:pt idx="70">
                  <c:v>806.92859999999996</c:v>
                </c:pt>
                <c:pt idx="71">
                  <c:v>783.53570000000002</c:v>
                </c:pt>
                <c:pt idx="72">
                  <c:v>781.67860000000053</c:v>
                </c:pt>
                <c:pt idx="73">
                  <c:v>751.46429999999748</c:v>
                </c:pt>
                <c:pt idx="74">
                  <c:v>756.46429999999748</c:v>
                </c:pt>
                <c:pt idx="75">
                  <c:v>795.67860000000053</c:v>
                </c:pt>
                <c:pt idx="76">
                  <c:v>843.96429999999748</c:v>
                </c:pt>
                <c:pt idx="77">
                  <c:v>840.53570000000002</c:v>
                </c:pt>
                <c:pt idx="78">
                  <c:v>840.28570000000332</c:v>
                </c:pt>
                <c:pt idx="79">
                  <c:v>823.71429999999998</c:v>
                </c:pt>
                <c:pt idx="80">
                  <c:v>810.46429999999748</c:v>
                </c:pt>
                <c:pt idx="81">
                  <c:v>780.10709999999949</c:v>
                </c:pt>
                <c:pt idx="82">
                  <c:v>791.46429999999748</c:v>
                </c:pt>
                <c:pt idx="83">
                  <c:v>791</c:v>
                </c:pt>
                <c:pt idx="84">
                  <c:v>797.28570000000332</c:v>
                </c:pt>
                <c:pt idx="85">
                  <c:v>783.25</c:v>
                </c:pt>
                <c:pt idx="86">
                  <c:v>783.96429999999748</c:v>
                </c:pt>
                <c:pt idx="87">
                  <c:v>768.14289999999949</c:v>
                </c:pt>
                <c:pt idx="88">
                  <c:v>771.89289999999949</c:v>
                </c:pt>
                <c:pt idx="89">
                  <c:v>773.67860000000053</c:v>
                </c:pt>
                <c:pt idx="90">
                  <c:v>781.71429999999998</c:v>
                </c:pt>
                <c:pt idx="91">
                  <c:v>775.57140000000004</c:v>
                </c:pt>
                <c:pt idx="92">
                  <c:v>752.57140000000004</c:v>
                </c:pt>
                <c:pt idx="93">
                  <c:v>744</c:v>
                </c:pt>
                <c:pt idx="94">
                  <c:v>746.03570000000002</c:v>
                </c:pt>
                <c:pt idx="95">
                  <c:v>768.89289999999949</c:v>
                </c:pt>
                <c:pt idx="96">
                  <c:v>762.39289999999949</c:v>
                </c:pt>
                <c:pt idx="97">
                  <c:v>742.25</c:v>
                </c:pt>
                <c:pt idx="98">
                  <c:v>719.10709999999949</c:v>
                </c:pt>
                <c:pt idx="99">
                  <c:v>752.35709999999642</c:v>
                </c:pt>
                <c:pt idx="100">
                  <c:v>782.71429999999998</c:v>
                </c:pt>
                <c:pt idx="101">
                  <c:v>775.17860000000053</c:v>
                </c:pt>
                <c:pt idx="102">
                  <c:v>752.5</c:v>
                </c:pt>
                <c:pt idx="103">
                  <c:v>765.35709999999642</c:v>
                </c:pt>
                <c:pt idx="104">
                  <c:v>801.96429999999748</c:v>
                </c:pt>
                <c:pt idx="105">
                  <c:v>779.42859999999996</c:v>
                </c:pt>
                <c:pt idx="106">
                  <c:v>745.25</c:v>
                </c:pt>
                <c:pt idx="107">
                  <c:v>726.17860000000053</c:v>
                </c:pt>
                <c:pt idx="108">
                  <c:v>750.46429999999748</c:v>
                </c:pt>
                <c:pt idx="109">
                  <c:v>746.42859999999996</c:v>
                </c:pt>
                <c:pt idx="110">
                  <c:v>760.53570000000002</c:v>
                </c:pt>
                <c:pt idx="111">
                  <c:v>754.03570000000002</c:v>
                </c:pt>
                <c:pt idx="112">
                  <c:v>750.32139999999947</c:v>
                </c:pt>
                <c:pt idx="113">
                  <c:v>723.92859999999996</c:v>
                </c:pt>
                <c:pt idx="114">
                  <c:v>738.03570000000002</c:v>
                </c:pt>
                <c:pt idx="115">
                  <c:v>760.67860000000053</c:v>
                </c:pt>
                <c:pt idx="116">
                  <c:v>756.57140000000004</c:v>
                </c:pt>
                <c:pt idx="117">
                  <c:v>729.96429999999748</c:v>
                </c:pt>
                <c:pt idx="118">
                  <c:v>734</c:v>
                </c:pt>
                <c:pt idx="119">
                  <c:v>775.85709999999642</c:v>
                </c:pt>
                <c:pt idx="120">
                  <c:v>789.14289999999949</c:v>
                </c:pt>
                <c:pt idx="121">
                  <c:v>759.5</c:v>
                </c:pt>
                <c:pt idx="122">
                  <c:v>735</c:v>
                </c:pt>
                <c:pt idx="123">
                  <c:v>731.14289999999949</c:v>
                </c:pt>
                <c:pt idx="124">
                  <c:v>753.71429999999998</c:v>
                </c:pt>
                <c:pt idx="125">
                  <c:v>727.17860000000053</c:v>
                </c:pt>
                <c:pt idx="126">
                  <c:v>750.82139999999947</c:v>
                </c:pt>
                <c:pt idx="127">
                  <c:v>763.17860000000053</c:v>
                </c:pt>
                <c:pt idx="128">
                  <c:v>799.85709999999642</c:v>
                </c:pt>
                <c:pt idx="129">
                  <c:v>780.64289999999949</c:v>
                </c:pt>
                <c:pt idx="130">
                  <c:v>782.28570000000332</c:v>
                </c:pt>
                <c:pt idx="131">
                  <c:v>774</c:v>
                </c:pt>
                <c:pt idx="132">
                  <c:v>762.32139999999947</c:v>
                </c:pt>
                <c:pt idx="133">
                  <c:v>770.64289999999949</c:v>
                </c:pt>
                <c:pt idx="134">
                  <c:v>794</c:v>
                </c:pt>
                <c:pt idx="135">
                  <c:v>805.28570000000332</c:v>
                </c:pt>
                <c:pt idx="136">
                  <c:v>780.10709999999949</c:v>
                </c:pt>
                <c:pt idx="137">
                  <c:v>776.75</c:v>
                </c:pt>
                <c:pt idx="138">
                  <c:v>809.89289999999949</c:v>
                </c:pt>
                <c:pt idx="139">
                  <c:v>787.5</c:v>
                </c:pt>
                <c:pt idx="140">
                  <c:v>802.25</c:v>
                </c:pt>
                <c:pt idx="141">
                  <c:v>815.35709999999642</c:v>
                </c:pt>
                <c:pt idx="142">
                  <c:v>845.25</c:v>
                </c:pt>
                <c:pt idx="143">
                  <c:v>842.64289999999949</c:v>
                </c:pt>
                <c:pt idx="144">
                  <c:v>850.75</c:v>
                </c:pt>
                <c:pt idx="145">
                  <c:v>855.28570000000332</c:v>
                </c:pt>
                <c:pt idx="146">
                  <c:v>843.39289999999949</c:v>
                </c:pt>
                <c:pt idx="147">
                  <c:v>861.60709999999949</c:v>
                </c:pt>
                <c:pt idx="148">
                  <c:v>867.25</c:v>
                </c:pt>
                <c:pt idx="149">
                  <c:v>862.75</c:v>
                </c:pt>
                <c:pt idx="150">
                  <c:v>861.17860000000053</c:v>
                </c:pt>
                <c:pt idx="151">
                  <c:v>900.32139999999947</c:v>
                </c:pt>
                <c:pt idx="152">
                  <c:v>950.64289999999949</c:v>
                </c:pt>
                <c:pt idx="153">
                  <c:v>945.64289999999949</c:v>
                </c:pt>
                <c:pt idx="154">
                  <c:v>953.96429999999748</c:v>
                </c:pt>
                <c:pt idx="155">
                  <c:v>968.14289999999949</c:v>
                </c:pt>
                <c:pt idx="156">
                  <c:v>1002.3209999999979</c:v>
                </c:pt>
                <c:pt idx="157">
                  <c:v>1001.571</c:v>
                </c:pt>
                <c:pt idx="158">
                  <c:v>1004.643</c:v>
                </c:pt>
                <c:pt idx="159">
                  <c:v>996.71429999999998</c:v>
                </c:pt>
                <c:pt idx="160">
                  <c:v>1033.857</c:v>
                </c:pt>
                <c:pt idx="161">
                  <c:v>1067.8929999999998</c:v>
                </c:pt>
                <c:pt idx="162">
                  <c:v>1087.6429999999998</c:v>
                </c:pt>
                <c:pt idx="163">
                  <c:v>1143.5</c:v>
                </c:pt>
                <c:pt idx="164">
                  <c:v>1195.5709999999999</c:v>
                </c:pt>
                <c:pt idx="165">
                  <c:v>1214.107</c:v>
                </c:pt>
                <c:pt idx="166">
                  <c:v>1238.75</c:v>
                </c:pt>
                <c:pt idx="167">
                  <c:v>1278.857</c:v>
                </c:pt>
                <c:pt idx="168">
                  <c:v>1314.7860000000001</c:v>
                </c:pt>
                <c:pt idx="169">
                  <c:v>1338.25</c:v>
                </c:pt>
                <c:pt idx="170">
                  <c:v>1386.0709999999999</c:v>
                </c:pt>
                <c:pt idx="171">
                  <c:v>1406.6789999999999</c:v>
                </c:pt>
                <c:pt idx="172">
                  <c:v>1421.0709999999999</c:v>
                </c:pt>
                <c:pt idx="173">
                  <c:v>1498.6789999999999</c:v>
                </c:pt>
                <c:pt idx="174">
                  <c:v>1564.4639999999999</c:v>
                </c:pt>
                <c:pt idx="175">
                  <c:v>1648</c:v>
                </c:pt>
                <c:pt idx="176">
                  <c:v>1649.75</c:v>
                </c:pt>
                <c:pt idx="177">
                  <c:v>1688.5360000000001</c:v>
                </c:pt>
                <c:pt idx="178">
                  <c:v>1725.8929999999998</c:v>
                </c:pt>
                <c:pt idx="179">
                  <c:v>1859.8929999999998</c:v>
                </c:pt>
                <c:pt idx="180">
                  <c:v>1951.0709999999999</c:v>
                </c:pt>
                <c:pt idx="181">
                  <c:v>2014.7139999999999</c:v>
                </c:pt>
                <c:pt idx="182">
                  <c:v>2099.9290000000001</c:v>
                </c:pt>
                <c:pt idx="183">
                  <c:v>2226.107</c:v>
                </c:pt>
                <c:pt idx="184">
                  <c:v>2342.6790000000001</c:v>
                </c:pt>
                <c:pt idx="185">
                  <c:v>2447.75</c:v>
                </c:pt>
                <c:pt idx="186">
                  <c:v>2541.4639999999999</c:v>
                </c:pt>
                <c:pt idx="187">
                  <c:v>2588.5360000000001</c:v>
                </c:pt>
                <c:pt idx="188">
                  <c:v>2663.7859999999987</c:v>
                </c:pt>
                <c:pt idx="189">
                  <c:v>2823.3570000000022</c:v>
                </c:pt>
                <c:pt idx="190">
                  <c:v>2999.3930000000114</c:v>
                </c:pt>
                <c:pt idx="191">
                  <c:v>3135.4290000000001</c:v>
                </c:pt>
                <c:pt idx="192">
                  <c:v>3228.2139999999999</c:v>
                </c:pt>
                <c:pt idx="193">
                  <c:v>3337.0709999999999</c:v>
                </c:pt>
                <c:pt idx="194">
                  <c:v>3495.3209999999999</c:v>
                </c:pt>
                <c:pt idx="195">
                  <c:v>3630.107</c:v>
                </c:pt>
                <c:pt idx="196">
                  <c:v>3762.3930000000114</c:v>
                </c:pt>
                <c:pt idx="197">
                  <c:v>3872.5</c:v>
                </c:pt>
                <c:pt idx="198">
                  <c:v>3999.6790000000001</c:v>
                </c:pt>
                <c:pt idx="199">
                  <c:v>4099.393</c:v>
                </c:pt>
                <c:pt idx="200">
                  <c:v>4248.393</c:v>
                </c:pt>
                <c:pt idx="201">
                  <c:v>4393.393</c:v>
                </c:pt>
                <c:pt idx="202">
                  <c:v>4540.5360000000001</c:v>
                </c:pt>
                <c:pt idx="203">
                  <c:v>4621.643</c:v>
                </c:pt>
                <c:pt idx="204">
                  <c:v>4640.143</c:v>
                </c:pt>
                <c:pt idx="205">
                  <c:v>4680.5710000000008</c:v>
                </c:pt>
                <c:pt idx="206">
                  <c:v>4767.5</c:v>
                </c:pt>
                <c:pt idx="207">
                  <c:v>4841.143</c:v>
                </c:pt>
                <c:pt idx="208">
                  <c:v>4868.5710000000008</c:v>
                </c:pt>
                <c:pt idx="209">
                  <c:v>4841.3210000000054</c:v>
                </c:pt>
                <c:pt idx="210">
                  <c:v>4834.9640000000009</c:v>
                </c:pt>
                <c:pt idx="211">
                  <c:v>4853.607</c:v>
                </c:pt>
                <c:pt idx="212">
                  <c:v>4874.143</c:v>
                </c:pt>
                <c:pt idx="213">
                  <c:v>4838.3210000000054</c:v>
                </c:pt>
                <c:pt idx="214">
                  <c:v>4882.0360000000001</c:v>
                </c:pt>
                <c:pt idx="215">
                  <c:v>4880.393</c:v>
                </c:pt>
                <c:pt idx="216">
                  <c:v>4771.1790000000001</c:v>
                </c:pt>
                <c:pt idx="217">
                  <c:v>4673.9290000000001</c:v>
                </c:pt>
                <c:pt idx="218">
                  <c:v>4601.5710000000008</c:v>
                </c:pt>
                <c:pt idx="219">
                  <c:v>4545.0360000000001</c:v>
                </c:pt>
                <c:pt idx="220">
                  <c:v>4474.643</c:v>
                </c:pt>
                <c:pt idx="221">
                  <c:v>4431.357</c:v>
                </c:pt>
                <c:pt idx="222">
                  <c:v>4381.8210000000054</c:v>
                </c:pt>
                <c:pt idx="223">
                  <c:v>4327.5710000000008</c:v>
                </c:pt>
                <c:pt idx="224">
                  <c:v>4330.0360000000001</c:v>
                </c:pt>
                <c:pt idx="225">
                  <c:v>4291</c:v>
                </c:pt>
                <c:pt idx="226">
                  <c:v>4241.0360000000001</c:v>
                </c:pt>
                <c:pt idx="227">
                  <c:v>4184.2860000000001</c:v>
                </c:pt>
                <c:pt idx="228">
                  <c:v>4076.8209999999999</c:v>
                </c:pt>
                <c:pt idx="229">
                  <c:v>3939.143</c:v>
                </c:pt>
                <c:pt idx="230">
                  <c:v>3816.7859999999987</c:v>
                </c:pt>
                <c:pt idx="231">
                  <c:v>3838.5</c:v>
                </c:pt>
                <c:pt idx="232">
                  <c:v>3770.9290000000001</c:v>
                </c:pt>
                <c:pt idx="233">
                  <c:v>3647.3209999999999</c:v>
                </c:pt>
                <c:pt idx="234">
                  <c:v>3552.9639999999999</c:v>
                </c:pt>
                <c:pt idx="235">
                  <c:v>3521.607</c:v>
                </c:pt>
                <c:pt idx="236">
                  <c:v>3469.4290000000001</c:v>
                </c:pt>
                <c:pt idx="237">
                  <c:v>3312.7859999999987</c:v>
                </c:pt>
                <c:pt idx="238">
                  <c:v>3195.8930000000114</c:v>
                </c:pt>
                <c:pt idx="239">
                  <c:v>3102.1790000000001</c:v>
                </c:pt>
                <c:pt idx="240">
                  <c:v>3014</c:v>
                </c:pt>
                <c:pt idx="241">
                  <c:v>2858.7859999999987</c:v>
                </c:pt>
                <c:pt idx="242">
                  <c:v>2728.4639999999999</c:v>
                </c:pt>
                <c:pt idx="243">
                  <c:v>2611.5</c:v>
                </c:pt>
                <c:pt idx="244">
                  <c:v>2450.6790000000001</c:v>
                </c:pt>
                <c:pt idx="245">
                  <c:v>2270.3209999999999</c:v>
                </c:pt>
                <c:pt idx="246">
                  <c:v>2148.9290000000001</c:v>
                </c:pt>
                <c:pt idx="247">
                  <c:v>2081.75</c:v>
                </c:pt>
                <c:pt idx="248">
                  <c:v>1987.1789999999999</c:v>
                </c:pt>
                <c:pt idx="249">
                  <c:v>1854.2139999999999</c:v>
                </c:pt>
                <c:pt idx="250">
                  <c:v>1730.6789999999999</c:v>
                </c:pt>
                <c:pt idx="251">
                  <c:v>1609.5</c:v>
                </c:pt>
                <c:pt idx="252">
                  <c:v>1488.4290000000001</c:v>
                </c:pt>
                <c:pt idx="253">
                  <c:v>1361.5709999999999</c:v>
                </c:pt>
                <c:pt idx="254">
                  <c:v>1264.6429999999998</c:v>
                </c:pt>
                <c:pt idx="255">
                  <c:v>1195.6789999999999</c:v>
                </c:pt>
                <c:pt idx="256">
                  <c:v>1146.0360000000001</c:v>
                </c:pt>
                <c:pt idx="257">
                  <c:v>1067.0709999999999</c:v>
                </c:pt>
                <c:pt idx="258">
                  <c:v>1000.2859999999999</c:v>
                </c:pt>
                <c:pt idx="259">
                  <c:v>946.67860000000053</c:v>
                </c:pt>
                <c:pt idx="260">
                  <c:v>900.21429999999998</c:v>
                </c:pt>
                <c:pt idx="261">
                  <c:v>878.82139999999947</c:v>
                </c:pt>
                <c:pt idx="262">
                  <c:v>853.46429999999748</c:v>
                </c:pt>
                <c:pt idx="263">
                  <c:v>797.85709999999642</c:v>
                </c:pt>
                <c:pt idx="264">
                  <c:v>749.35709999999642</c:v>
                </c:pt>
                <c:pt idx="265">
                  <c:v>718.21429999999998</c:v>
                </c:pt>
                <c:pt idx="266">
                  <c:v>700.46429999999748</c:v>
                </c:pt>
                <c:pt idx="267">
                  <c:v>696.96429999999748</c:v>
                </c:pt>
                <c:pt idx="268">
                  <c:v>705.21429999999998</c:v>
                </c:pt>
                <c:pt idx="269">
                  <c:v>683.28570000000332</c:v>
                </c:pt>
                <c:pt idx="270">
                  <c:v>648.71429999999998</c:v>
                </c:pt>
                <c:pt idx="271">
                  <c:v>651.10709999999949</c:v>
                </c:pt>
                <c:pt idx="272">
                  <c:v>677.64289999999949</c:v>
                </c:pt>
                <c:pt idx="273">
                  <c:v>661.82139999999947</c:v>
                </c:pt>
                <c:pt idx="274">
                  <c:v>606.92859999999996</c:v>
                </c:pt>
                <c:pt idx="275">
                  <c:v>582.82139999999947</c:v>
                </c:pt>
                <c:pt idx="276">
                  <c:v>622.75</c:v>
                </c:pt>
                <c:pt idx="277">
                  <c:v>610</c:v>
                </c:pt>
                <c:pt idx="278">
                  <c:v>582.57140000000004</c:v>
                </c:pt>
                <c:pt idx="279">
                  <c:v>568.39289999999949</c:v>
                </c:pt>
                <c:pt idx="280">
                  <c:v>610.28570000000332</c:v>
                </c:pt>
                <c:pt idx="281">
                  <c:v>606.89289999999949</c:v>
                </c:pt>
                <c:pt idx="282">
                  <c:v>589.17860000000053</c:v>
                </c:pt>
                <c:pt idx="283">
                  <c:v>565.14289999999949</c:v>
                </c:pt>
                <c:pt idx="284">
                  <c:v>560.14289999999949</c:v>
                </c:pt>
                <c:pt idx="285">
                  <c:v>581.64289999999949</c:v>
                </c:pt>
                <c:pt idx="286">
                  <c:v>586.07140000000004</c:v>
                </c:pt>
                <c:pt idx="287">
                  <c:v>596.35709999999642</c:v>
                </c:pt>
                <c:pt idx="288">
                  <c:v>586.71429999999998</c:v>
                </c:pt>
                <c:pt idx="289">
                  <c:v>600.17860000000053</c:v>
                </c:pt>
                <c:pt idx="290">
                  <c:v>588.35709999999642</c:v>
                </c:pt>
                <c:pt idx="291">
                  <c:v>582.39289999999949</c:v>
                </c:pt>
                <c:pt idx="292">
                  <c:v>580.03570000000002</c:v>
                </c:pt>
                <c:pt idx="293">
                  <c:v>568.28570000000332</c:v>
                </c:pt>
                <c:pt idx="294">
                  <c:v>560.85709999999642</c:v>
                </c:pt>
                <c:pt idx="295">
                  <c:v>559.35709999999642</c:v>
                </c:pt>
                <c:pt idx="296">
                  <c:v>592.75</c:v>
                </c:pt>
                <c:pt idx="297">
                  <c:v>606.82139999999947</c:v>
                </c:pt>
                <c:pt idx="298">
                  <c:v>604.89289999999949</c:v>
                </c:pt>
                <c:pt idx="299">
                  <c:v>592</c:v>
                </c:pt>
                <c:pt idx="300">
                  <c:v>585.39289999999949</c:v>
                </c:pt>
                <c:pt idx="301">
                  <c:v>581.67860000000053</c:v>
                </c:pt>
                <c:pt idx="302">
                  <c:v>565.53570000000002</c:v>
                </c:pt>
                <c:pt idx="303">
                  <c:v>542.17860000000053</c:v>
                </c:pt>
                <c:pt idx="304">
                  <c:v>540.03570000000002</c:v>
                </c:pt>
                <c:pt idx="305">
                  <c:v>549.67860000000053</c:v>
                </c:pt>
                <c:pt idx="306">
                  <c:v>552.57140000000004</c:v>
                </c:pt>
                <c:pt idx="307">
                  <c:v>560.67860000000053</c:v>
                </c:pt>
                <c:pt idx="308">
                  <c:v>548.5</c:v>
                </c:pt>
                <c:pt idx="309">
                  <c:v>540.71429999999998</c:v>
                </c:pt>
                <c:pt idx="310">
                  <c:v>546.67860000000053</c:v>
                </c:pt>
                <c:pt idx="311">
                  <c:v>576.92859999999996</c:v>
                </c:pt>
                <c:pt idx="312">
                  <c:v>551.89289999999949</c:v>
                </c:pt>
                <c:pt idx="313">
                  <c:v>529.14289999999949</c:v>
                </c:pt>
                <c:pt idx="314">
                  <c:v>542.64289999999949</c:v>
                </c:pt>
                <c:pt idx="315">
                  <c:v>562.75</c:v>
                </c:pt>
                <c:pt idx="316">
                  <c:v>529.82139999999947</c:v>
                </c:pt>
                <c:pt idx="317">
                  <c:v>499.82139999999828</c:v>
                </c:pt>
                <c:pt idx="318">
                  <c:v>517.14289999999949</c:v>
                </c:pt>
                <c:pt idx="319">
                  <c:v>556.46429999999748</c:v>
                </c:pt>
                <c:pt idx="320">
                  <c:v>567.5</c:v>
                </c:pt>
                <c:pt idx="321">
                  <c:v>545.03570000000002</c:v>
                </c:pt>
                <c:pt idx="322">
                  <c:v>518.75</c:v>
                </c:pt>
                <c:pt idx="323">
                  <c:v>517.92859999999996</c:v>
                </c:pt>
                <c:pt idx="324">
                  <c:v>567</c:v>
                </c:pt>
                <c:pt idx="325">
                  <c:v>580.21429999999998</c:v>
                </c:pt>
                <c:pt idx="326">
                  <c:v>555.67860000000053</c:v>
                </c:pt>
                <c:pt idx="327">
                  <c:v>535.5</c:v>
                </c:pt>
                <c:pt idx="328">
                  <c:v>544.32139999999947</c:v>
                </c:pt>
                <c:pt idx="329">
                  <c:v>560.39289999999949</c:v>
                </c:pt>
                <c:pt idx="330">
                  <c:v>544.82139999999947</c:v>
                </c:pt>
                <c:pt idx="331">
                  <c:v>551.39289999999949</c:v>
                </c:pt>
                <c:pt idx="332">
                  <c:v>551</c:v>
                </c:pt>
                <c:pt idx="333">
                  <c:v>570.57140000000004</c:v>
                </c:pt>
                <c:pt idx="334">
                  <c:v>560.57140000000004</c:v>
                </c:pt>
                <c:pt idx="335">
                  <c:v>563.96429999999748</c:v>
                </c:pt>
                <c:pt idx="336">
                  <c:v>550.64289999999949</c:v>
                </c:pt>
                <c:pt idx="337">
                  <c:v>545.21429999999998</c:v>
                </c:pt>
                <c:pt idx="338">
                  <c:v>536.5</c:v>
                </c:pt>
                <c:pt idx="339">
                  <c:v>561.21429999999998</c:v>
                </c:pt>
                <c:pt idx="340">
                  <c:v>574.78570000000332</c:v>
                </c:pt>
                <c:pt idx="341">
                  <c:v>573.64289999999949</c:v>
                </c:pt>
                <c:pt idx="342">
                  <c:v>550.67860000000053</c:v>
                </c:pt>
                <c:pt idx="343">
                  <c:v>558.53570000000002</c:v>
                </c:pt>
                <c:pt idx="344">
                  <c:v>554.67860000000053</c:v>
                </c:pt>
                <c:pt idx="345">
                  <c:v>568.17860000000053</c:v>
                </c:pt>
                <c:pt idx="346">
                  <c:v>566.78570000000332</c:v>
                </c:pt>
                <c:pt idx="347">
                  <c:v>559.07140000000004</c:v>
                </c:pt>
                <c:pt idx="348">
                  <c:v>566.96429999999748</c:v>
                </c:pt>
                <c:pt idx="349">
                  <c:v>582.46429999999748</c:v>
                </c:pt>
                <c:pt idx="350">
                  <c:v>575.42859999999996</c:v>
                </c:pt>
                <c:pt idx="351">
                  <c:v>550.39289999999949</c:v>
                </c:pt>
                <c:pt idx="352">
                  <c:v>551.64289999999949</c:v>
                </c:pt>
                <c:pt idx="353">
                  <c:v>555.64289999999949</c:v>
                </c:pt>
                <c:pt idx="354">
                  <c:v>548.92859999999996</c:v>
                </c:pt>
                <c:pt idx="355">
                  <c:v>554.82139999999947</c:v>
                </c:pt>
                <c:pt idx="356">
                  <c:v>535.60709999999949</c:v>
                </c:pt>
                <c:pt idx="357">
                  <c:v>520.03570000000002</c:v>
                </c:pt>
                <c:pt idx="358">
                  <c:v>525.67860000000053</c:v>
                </c:pt>
                <c:pt idx="359">
                  <c:v>542.53570000000002</c:v>
                </c:pt>
                <c:pt idx="360">
                  <c:v>554.5</c:v>
                </c:pt>
                <c:pt idx="361">
                  <c:v>566</c:v>
                </c:pt>
                <c:pt idx="362">
                  <c:v>573.60709999999949</c:v>
                </c:pt>
                <c:pt idx="363">
                  <c:v>558.14289999999949</c:v>
                </c:pt>
                <c:pt idx="364">
                  <c:v>549.82139999999947</c:v>
                </c:pt>
                <c:pt idx="365">
                  <c:v>556.71429999999998</c:v>
                </c:pt>
                <c:pt idx="366">
                  <c:v>552.46429999999748</c:v>
                </c:pt>
                <c:pt idx="367">
                  <c:v>548.78570000000332</c:v>
                </c:pt>
                <c:pt idx="368">
                  <c:v>523.03570000000002</c:v>
                </c:pt>
                <c:pt idx="369">
                  <c:v>526.10709999999949</c:v>
                </c:pt>
                <c:pt idx="370">
                  <c:v>533.82139999999947</c:v>
                </c:pt>
                <c:pt idx="371">
                  <c:v>541.17860000000053</c:v>
                </c:pt>
                <c:pt idx="372">
                  <c:v>532.07140000000004</c:v>
                </c:pt>
                <c:pt idx="373">
                  <c:v>556.96429999999748</c:v>
                </c:pt>
                <c:pt idx="374">
                  <c:v>579</c:v>
                </c:pt>
                <c:pt idx="375">
                  <c:v>560.60709999999949</c:v>
                </c:pt>
                <c:pt idx="376">
                  <c:v>535.71429999999998</c:v>
                </c:pt>
                <c:pt idx="377">
                  <c:v>543.64289999999949</c:v>
                </c:pt>
                <c:pt idx="378">
                  <c:v>569.64289999999949</c:v>
                </c:pt>
                <c:pt idx="379">
                  <c:v>571.5</c:v>
                </c:pt>
                <c:pt idx="380">
                  <c:v>567.67860000000053</c:v>
                </c:pt>
                <c:pt idx="381">
                  <c:v>559.39289999999949</c:v>
                </c:pt>
                <c:pt idx="382">
                  <c:v>533.35709999999642</c:v>
                </c:pt>
                <c:pt idx="383">
                  <c:v>520.96429999999748</c:v>
                </c:pt>
                <c:pt idx="384">
                  <c:v>554.78570000000332</c:v>
                </c:pt>
                <c:pt idx="385">
                  <c:v>579.5</c:v>
                </c:pt>
                <c:pt idx="386">
                  <c:v>563.10709999999949</c:v>
                </c:pt>
                <c:pt idx="387">
                  <c:v>546.42859999999996</c:v>
                </c:pt>
                <c:pt idx="388">
                  <c:v>544.46429999999748</c:v>
                </c:pt>
                <c:pt idx="389">
                  <c:v>537.64289999999949</c:v>
                </c:pt>
                <c:pt idx="390">
                  <c:v>529.64289999999949</c:v>
                </c:pt>
                <c:pt idx="391">
                  <c:v>540.96429999999748</c:v>
                </c:pt>
                <c:pt idx="392">
                  <c:v>541.21429999999998</c:v>
                </c:pt>
                <c:pt idx="393">
                  <c:v>551.5</c:v>
                </c:pt>
                <c:pt idx="394">
                  <c:v>572.35709999999642</c:v>
                </c:pt>
                <c:pt idx="395">
                  <c:v>570.17860000000053</c:v>
                </c:pt>
                <c:pt idx="396">
                  <c:v>548.10709999999949</c:v>
                </c:pt>
                <c:pt idx="397">
                  <c:v>541</c:v>
                </c:pt>
                <c:pt idx="398">
                  <c:v>553.5</c:v>
                </c:pt>
                <c:pt idx="399">
                  <c:v>545.14289999999949</c:v>
                </c:pt>
                <c:pt idx="400">
                  <c:v>537.21429999999998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'GQD007 XPS '!$K$1109</c:f>
              <c:strCache>
                <c:ptCount val="1"/>
                <c:pt idx="0">
                  <c:v>O 1s O-H O=C</c:v>
                </c:pt>
              </c:strCache>
            </c:strRef>
          </c:tx>
          <c:spPr>
            <a:ln w="22225"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'GQD007 XPS '!$I$1110:$I$1510</c:f>
              <c:numCache>
                <c:formatCode>0.00E+00</c:formatCode>
                <c:ptCount val="401"/>
                <c:pt idx="0">
                  <c:v>543.58069999999998</c:v>
                </c:pt>
                <c:pt idx="1">
                  <c:v>543.53070000000002</c:v>
                </c:pt>
                <c:pt idx="2">
                  <c:v>543.48069999999996</c:v>
                </c:pt>
                <c:pt idx="3">
                  <c:v>543.4307</c:v>
                </c:pt>
                <c:pt idx="4">
                  <c:v>543.38070000000005</c:v>
                </c:pt>
                <c:pt idx="5">
                  <c:v>543.33069999999748</c:v>
                </c:pt>
                <c:pt idx="6">
                  <c:v>543.28070000000343</c:v>
                </c:pt>
                <c:pt idx="7">
                  <c:v>543.23069999999996</c:v>
                </c:pt>
                <c:pt idx="8">
                  <c:v>543.18070000000318</c:v>
                </c:pt>
                <c:pt idx="9">
                  <c:v>543.13070000000005</c:v>
                </c:pt>
                <c:pt idx="10">
                  <c:v>543.08069999999998</c:v>
                </c:pt>
                <c:pt idx="11">
                  <c:v>543.03070000000002</c:v>
                </c:pt>
                <c:pt idx="12">
                  <c:v>542.98069999999996</c:v>
                </c:pt>
                <c:pt idx="13">
                  <c:v>542.9307</c:v>
                </c:pt>
                <c:pt idx="14">
                  <c:v>542.88070000000005</c:v>
                </c:pt>
                <c:pt idx="15">
                  <c:v>542.83069999999748</c:v>
                </c:pt>
                <c:pt idx="16">
                  <c:v>542.78070000000343</c:v>
                </c:pt>
                <c:pt idx="17">
                  <c:v>542.73069999999996</c:v>
                </c:pt>
                <c:pt idx="18">
                  <c:v>542.68070000000318</c:v>
                </c:pt>
                <c:pt idx="19">
                  <c:v>542.63070000000005</c:v>
                </c:pt>
                <c:pt idx="20">
                  <c:v>542.58069999999998</c:v>
                </c:pt>
                <c:pt idx="21">
                  <c:v>542.53070000000002</c:v>
                </c:pt>
                <c:pt idx="22">
                  <c:v>542.48069999999996</c:v>
                </c:pt>
                <c:pt idx="23">
                  <c:v>542.4307</c:v>
                </c:pt>
                <c:pt idx="24">
                  <c:v>542.38070000000005</c:v>
                </c:pt>
                <c:pt idx="25">
                  <c:v>542.33069999999748</c:v>
                </c:pt>
                <c:pt idx="26">
                  <c:v>542.28070000000343</c:v>
                </c:pt>
                <c:pt idx="27">
                  <c:v>542.23069999999996</c:v>
                </c:pt>
                <c:pt idx="28">
                  <c:v>542.18070000000318</c:v>
                </c:pt>
                <c:pt idx="29">
                  <c:v>542.13070000000005</c:v>
                </c:pt>
                <c:pt idx="30">
                  <c:v>542.08069999999998</c:v>
                </c:pt>
                <c:pt idx="31">
                  <c:v>542.03070000000002</c:v>
                </c:pt>
                <c:pt idx="32">
                  <c:v>541.98069999999996</c:v>
                </c:pt>
                <c:pt idx="33">
                  <c:v>541.9307</c:v>
                </c:pt>
                <c:pt idx="34">
                  <c:v>541.88070000000005</c:v>
                </c:pt>
                <c:pt idx="35">
                  <c:v>541.83069999999748</c:v>
                </c:pt>
                <c:pt idx="36">
                  <c:v>541.78070000000343</c:v>
                </c:pt>
                <c:pt idx="37">
                  <c:v>541.73069999999996</c:v>
                </c:pt>
                <c:pt idx="38">
                  <c:v>541.68070000000318</c:v>
                </c:pt>
                <c:pt idx="39">
                  <c:v>541.63070000000005</c:v>
                </c:pt>
                <c:pt idx="40">
                  <c:v>541.58069999999998</c:v>
                </c:pt>
                <c:pt idx="41">
                  <c:v>541.53070000000002</c:v>
                </c:pt>
                <c:pt idx="42">
                  <c:v>541.48069999999996</c:v>
                </c:pt>
                <c:pt idx="43">
                  <c:v>541.4307</c:v>
                </c:pt>
                <c:pt idx="44">
                  <c:v>541.38070000000005</c:v>
                </c:pt>
                <c:pt idx="45">
                  <c:v>541.33069999999748</c:v>
                </c:pt>
                <c:pt idx="46">
                  <c:v>541.28070000000343</c:v>
                </c:pt>
                <c:pt idx="47">
                  <c:v>541.23069999999996</c:v>
                </c:pt>
                <c:pt idx="48">
                  <c:v>541.18070000000318</c:v>
                </c:pt>
                <c:pt idx="49">
                  <c:v>541.13070000000005</c:v>
                </c:pt>
                <c:pt idx="50">
                  <c:v>541.08069999999998</c:v>
                </c:pt>
                <c:pt idx="51">
                  <c:v>541.03070000000002</c:v>
                </c:pt>
                <c:pt idx="52">
                  <c:v>540.98069999999996</c:v>
                </c:pt>
                <c:pt idx="53">
                  <c:v>540.9307</c:v>
                </c:pt>
                <c:pt idx="54">
                  <c:v>540.88070000000005</c:v>
                </c:pt>
                <c:pt idx="55">
                  <c:v>540.83069999999748</c:v>
                </c:pt>
                <c:pt idx="56">
                  <c:v>540.78070000000343</c:v>
                </c:pt>
                <c:pt idx="57">
                  <c:v>540.73069999999996</c:v>
                </c:pt>
                <c:pt idx="58">
                  <c:v>540.68070000000318</c:v>
                </c:pt>
                <c:pt idx="59">
                  <c:v>540.63070000000005</c:v>
                </c:pt>
                <c:pt idx="60">
                  <c:v>540.58069999999998</c:v>
                </c:pt>
                <c:pt idx="61">
                  <c:v>540.53070000000002</c:v>
                </c:pt>
                <c:pt idx="62">
                  <c:v>540.48069999999996</c:v>
                </c:pt>
                <c:pt idx="63">
                  <c:v>540.4307</c:v>
                </c:pt>
                <c:pt idx="64">
                  <c:v>540.38070000000005</c:v>
                </c:pt>
                <c:pt idx="65">
                  <c:v>540.33069999999748</c:v>
                </c:pt>
                <c:pt idx="66">
                  <c:v>540.28070000000343</c:v>
                </c:pt>
                <c:pt idx="67">
                  <c:v>540.23069999999996</c:v>
                </c:pt>
                <c:pt idx="68">
                  <c:v>540.18070000000318</c:v>
                </c:pt>
                <c:pt idx="69">
                  <c:v>540.13070000000005</c:v>
                </c:pt>
                <c:pt idx="70">
                  <c:v>540.08069999999998</c:v>
                </c:pt>
                <c:pt idx="71">
                  <c:v>540.03070000000002</c:v>
                </c:pt>
                <c:pt idx="72">
                  <c:v>539.98069999999996</c:v>
                </c:pt>
                <c:pt idx="73">
                  <c:v>539.9307</c:v>
                </c:pt>
                <c:pt idx="74">
                  <c:v>539.88070000000005</c:v>
                </c:pt>
                <c:pt idx="75">
                  <c:v>539.83069999999748</c:v>
                </c:pt>
                <c:pt idx="76">
                  <c:v>539.78070000000343</c:v>
                </c:pt>
                <c:pt idx="77">
                  <c:v>539.73069999999996</c:v>
                </c:pt>
                <c:pt idx="78">
                  <c:v>539.68070000000318</c:v>
                </c:pt>
                <c:pt idx="79">
                  <c:v>539.63070000000005</c:v>
                </c:pt>
                <c:pt idx="80">
                  <c:v>539.58069999999998</c:v>
                </c:pt>
                <c:pt idx="81">
                  <c:v>539.53070000000002</c:v>
                </c:pt>
                <c:pt idx="82">
                  <c:v>539.48069999999996</c:v>
                </c:pt>
                <c:pt idx="83">
                  <c:v>539.4307</c:v>
                </c:pt>
                <c:pt idx="84">
                  <c:v>539.38070000000005</c:v>
                </c:pt>
                <c:pt idx="85">
                  <c:v>539.33069999999748</c:v>
                </c:pt>
                <c:pt idx="86">
                  <c:v>539.28070000000343</c:v>
                </c:pt>
                <c:pt idx="87">
                  <c:v>539.23069999999996</c:v>
                </c:pt>
                <c:pt idx="88">
                  <c:v>539.18070000000318</c:v>
                </c:pt>
                <c:pt idx="89">
                  <c:v>539.13070000000005</c:v>
                </c:pt>
                <c:pt idx="90">
                  <c:v>539.08069999999998</c:v>
                </c:pt>
                <c:pt idx="91">
                  <c:v>539.03070000000002</c:v>
                </c:pt>
                <c:pt idx="92">
                  <c:v>538.98069999999996</c:v>
                </c:pt>
                <c:pt idx="93">
                  <c:v>538.9307</c:v>
                </c:pt>
                <c:pt idx="94">
                  <c:v>538.88070000000005</c:v>
                </c:pt>
                <c:pt idx="95">
                  <c:v>538.83069999999748</c:v>
                </c:pt>
                <c:pt idx="96">
                  <c:v>538.78070000000343</c:v>
                </c:pt>
                <c:pt idx="97">
                  <c:v>538.73069999999996</c:v>
                </c:pt>
                <c:pt idx="98">
                  <c:v>538.68070000000318</c:v>
                </c:pt>
                <c:pt idx="99">
                  <c:v>538.63070000000005</c:v>
                </c:pt>
                <c:pt idx="100">
                  <c:v>538.58069999999998</c:v>
                </c:pt>
                <c:pt idx="101">
                  <c:v>538.53070000000002</c:v>
                </c:pt>
                <c:pt idx="102">
                  <c:v>538.48069999999996</c:v>
                </c:pt>
                <c:pt idx="103">
                  <c:v>538.4307</c:v>
                </c:pt>
                <c:pt idx="104">
                  <c:v>538.38070000000005</c:v>
                </c:pt>
                <c:pt idx="105">
                  <c:v>538.33069999999748</c:v>
                </c:pt>
                <c:pt idx="106">
                  <c:v>538.28070000000343</c:v>
                </c:pt>
                <c:pt idx="107">
                  <c:v>538.23069999999996</c:v>
                </c:pt>
                <c:pt idx="108">
                  <c:v>538.18070000000318</c:v>
                </c:pt>
                <c:pt idx="109">
                  <c:v>538.13070000000005</c:v>
                </c:pt>
                <c:pt idx="110">
                  <c:v>538.08069999999998</c:v>
                </c:pt>
                <c:pt idx="111">
                  <c:v>538.03070000000002</c:v>
                </c:pt>
                <c:pt idx="112">
                  <c:v>537.98069999999996</c:v>
                </c:pt>
                <c:pt idx="113">
                  <c:v>537.9307</c:v>
                </c:pt>
                <c:pt idx="114">
                  <c:v>537.88070000000005</c:v>
                </c:pt>
                <c:pt idx="115">
                  <c:v>537.83069999999748</c:v>
                </c:pt>
                <c:pt idx="116">
                  <c:v>537.78070000000343</c:v>
                </c:pt>
                <c:pt idx="117">
                  <c:v>537.73069999999996</c:v>
                </c:pt>
                <c:pt idx="118">
                  <c:v>537.68070000000318</c:v>
                </c:pt>
                <c:pt idx="119">
                  <c:v>537.63070000000005</c:v>
                </c:pt>
                <c:pt idx="120">
                  <c:v>537.58069999999998</c:v>
                </c:pt>
                <c:pt idx="121">
                  <c:v>537.53070000000002</c:v>
                </c:pt>
                <c:pt idx="122">
                  <c:v>537.48069999999996</c:v>
                </c:pt>
                <c:pt idx="123">
                  <c:v>537.4307</c:v>
                </c:pt>
                <c:pt idx="124">
                  <c:v>537.38070000000005</c:v>
                </c:pt>
                <c:pt idx="125">
                  <c:v>537.33069999999748</c:v>
                </c:pt>
                <c:pt idx="126">
                  <c:v>537.28070000000343</c:v>
                </c:pt>
                <c:pt idx="127">
                  <c:v>537.23069999999996</c:v>
                </c:pt>
                <c:pt idx="128">
                  <c:v>537.18070000000318</c:v>
                </c:pt>
                <c:pt idx="129">
                  <c:v>537.13070000000005</c:v>
                </c:pt>
                <c:pt idx="130">
                  <c:v>537.08069999999998</c:v>
                </c:pt>
                <c:pt idx="131">
                  <c:v>537.03070000000002</c:v>
                </c:pt>
                <c:pt idx="132">
                  <c:v>536.98069999999996</c:v>
                </c:pt>
                <c:pt idx="133">
                  <c:v>536.9307</c:v>
                </c:pt>
                <c:pt idx="134">
                  <c:v>536.88070000000005</c:v>
                </c:pt>
                <c:pt idx="135">
                  <c:v>536.83069999999748</c:v>
                </c:pt>
                <c:pt idx="136">
                  <c:v>536.78070000000343</c:v>
                </c:pt>
                <c:pt idx="137">
                  <c:v>536.73069999999996</c:v>
                </c:pt>
                <c:pt idx="138">
                  <c:v>536.68070000000318</c:v>
                </c:pt>
                <c:pt idx="139">
                  <c:v>536.63070000000005</c:v>
                </c:pt>
                <c:pt idx="140">
                  <c:v>536.58069999999998</c:v>
                </c:pt>
                <c:pt idx="141">
                  <c:v>536.53070000000002</c:v>
                </c:pt>
                <c:pt idx="142">
                  <c:v>536.48069999999996</c:v>
                </c:pt>
                <c:pt idx="143">
                  <c:v>536.4307</c:v>
                </c:pt>
                <c:pt idx="144">
                  <c:v>536.38070000000005</c:v>
                </c:pt>
                <c:pt idx="145">
                  <c:v>536.33069999999748</c:v>
                </c:pt>
                <c:pt idx="146">
                  <c:v>536.28070000000343</c:v>
                </c:pt>
                <c:pt idx="147">
                  <c:v>536.23069999999996</c:v>
                </c:pt>
                <c:pt idx="148">
                  <c:v>536.18070000000318</c:v>
                </c:pt>
                <c:pt idx="149">
                  <c:v>536.13070000000005</c:v>
                </c:pt>
                <c:pt idx="150">
                  <c:v>536.08069999999998</c:v>
                </c:pt>
                <c:pt idx="151">
                  <c:v>536.03070000000002</c:v>
                </c:pt>
                <c:pt idx="152">
                  <c:v>535.98069999999996</c:v>
                </c:pt>
                <c:pt idx="153">
                  <c:v>535.9307</c:v>
                </c:pt>
                <c:pt idx="154">
                  <c:v>535.88070000000005</c:v>
                </c:pt>
                <c:pt idx="155">
                  <c:v>535.83069999999748</c:v>
                </c:pt>
                <c:pt idx="156">
                  <c:v>535.78070000000343</c:v>
                </c:pt>
                <c:pt idx="157">
                  <c:v>535.73069999999996</c:v>
                </c:pt>
                <c:pt idx="158">
                  <c:v>535.68070000000318</c:v>
                </c:pt>
                <c:pt idx="159">
                  <c:v>535.63070000000005</c:v>
                </c:pt>
                <c:pt idx="160">
                  <c:v>535.58069999999998</c:v>
                </c:pt>
                <c:pt idx="161">
                  <c:v>535.53070000000002</c:v>
                </c:pt>
                <c:pt idx="162">
                  <c:v>535.48069999999996</c:v>
                </c:pt>
                <c:pt idx="163">
                  <c:v>535.4307</c:v>
                </c:pt>
                <c:pt idx="164">
                  <c:v>535.38070000000005</c:v>
                </c:pt>
                <c:pt idx="165">
                  <c:v>535.33069999999748</c:v>
                </c:pt>
                <c:pt idx="166">
                  <c:v>535.28070000000343</c:v>
                </c:pt>
                <c:pt idx="167">
                  <c:v>535.23069999999996</c:v>
                </c:pt>
                <c:pt idx="168">
                  <c:v>535.18070000000318</c:v>
                </c:pt>
                <c:pt idx="169">
                  <c:v>535.13070000000005</c:v>
                </c:pt>
                <c:pt idx="170">
                  <c:v>535.08069999999998</c:v>
                </c:pt>
                <c:pt idx="171">
                  <c:v>535.03070000000002</c:v>
                </c:pt>
                <c:pt idx="172">
                  <c:v>534.98069999999996</c:v>
                </c:pt>
                <c:pt idx="173">
                  <c:v>534.9307</c:v>
                </c:pt>
                <c:pt idx="174">
                  <c:v>534.88070000000005</c:v>
                </c:pt>
                <c:pt idx="175">
                  <c:v>534.83069999999748</c:v>
                </c:pt>
                <c:pt idx="176">
                  <c:v>534.78070000000343</c:v>
                </c:pt>
                <c:pt idx="177">
                  <c:v>534.73069999999996</c:v>
                </c:pt>
                <c:pt idx="178">
                  <c:v>534.68070000000318</c:v>
                </c:pt>
                <c:pt idx="179">
                  <c:v>534.63070000000005</c:v>
                </c:pt>
                <c:pt idx="180">
                  <c:v>534.58069999999998</c:v>
                </c:pt>
                <c:pt idx="181">
                  <c:v>534.53070000000002</c:v>
                </c:pt>
                <c:pt idx="182">
                  <c:v>534.48069999999996</c:v>
                </c:pt>
                <c:pt idx="183">
                  <c:v>534.4307</c:v>
                </c:pt>
                <c:pt idx="184">
                  <c:v>534.38070000000005</c:v>
                </c:pt>
                <c:pt idx="185">
                  <c:v>534.33069999999748</c:v>
                </c:pt>
                <c:pt idx="186">
                  <c:v>534.28070000000343</c:v>
                </c:pt>
                <c:pt idx="187">
                  <c:v>534.23069999999996</c:v>
                </c:pt>
                <c:pt idx="188">
                  <c:v>534.18070000000318</c:v>
                </c:pt>
                <c:pt idx="189">
                  <c:v>534.13070000000005</c:v>
                </c:pt>
                <c:pt idx="190">
                  <c:v>534.08069999999998</c:v>
                </c:pt>
                <c:pt idx="191">
                  <c:v>534.03070000000002</c:v>
                </c:pt>
                <c:pt idx="192">
                  <c:v>533.98069999999996</c:v>
                </c:pt>
                <c:pt idx="193">
                  <c:v>533.9307</c:v>
                </c:pt>
                <c:pt idx="194">
                  <c:v>533.88070000000005</c:v>
                </c:pt>
                <c:pt idx="195">
                  <c:v>533.83069999999748</c:v>
                </c:pt>
                <c:pt idx="196">
                  <c:v>533.78070000000343</c:v>
                </c:pt>
                <c:pt idx="197">
                  <c:v>533.73069999999996</c:v>
                </c:pt>
                <c:pt idx="198">
                  <c:v>533.68070000000318</c:v>
                </c:pt>
                <c:pt idx="199">
                  <c:v>533.63070000000005</c:v>
                </c:pt>
                <c:pt idx="200">
                  <c:v>533.58069999999998</c:v>
                </c:pt>
                <c:pt idx="201">
                  <c:v>533.53070000000002</c:v>
                </c:pt>
                <c:pt idx="202">
                  <c:v>533.48069999999996</c:v>
                </c:pt>
                <c:pt idx="203">
                  <c:v>533.4307</c:v>
                </c:pt>
                <c:pt idx="204">
                  <c:v>533.38070000000005</c:v>
                </c:pt>
                <c:pt idx="205">
                  <c:v>533.33069999999748</c:v>
                </c:pt>
                <c:pt idx="206">
                  <c:v>533.28070000000343</c:v>
                </c:pt>
                <c:pt idx="207">
                  <c:v>533.23069999999996</c:v>
                </c:pt>
                <c:pt idx="208">
                  <c:v>533.18070000000318</c:v>
                </c:pt>
                <c:pt idx="209">
                  <c:v>533.13070000000005</c:v>
                </c:pt>
                <c:pt idx="210">
                  <c:v>533.08069999999998</c:v>
                </c:pt>
                <c:pt idx="211">
                  <c:v>533.03070000000002</c:v>
                </c:pt>
                <c:pt idx="212">
                  <c:v>532.98069999999996</c:v>
                </c:pt>
                <c:pt idx="213">
                  <c:v>532.9307</c:v>
                </c:pt>
                <c:pt idx="214">
                  <c:v>532.88070000000005</c:v>
                </c:pt>
                <c:pt idx="215">
                  <c:v>532.83069999999748</c:v>
                </c:pt>
                <c:pt idx="216">
                  <c:v>532.78070000000343</c:v>
                </c:pt>
                <c:pt idx="217">
                  <c:v>532.73069999999996</c:v>
                </c:pt>
                <c:pt idx="218">
                  <c:v>532.68070000000318</c:v>
                </c:pt>
                <c:pt idx="219">
                  <c:v>532.63070000000005</c:v>
                </c:pt>
                <c:pt idx="220">
                  <c:v>532.58069999999998</c:v>
                </c:pt>
                <c:pt idx="221">
                  <c:v>532.53070000000002</c:v>
                </c:pt>
                <c:pt idx="222">
                  <c:v>532.48069999999996</c:v>
                </c:pt>
                <c:pt idx="223">
                  <c:v>532.4307</c:v>
                </c:pt>
                <c:pt idx="224">
                  <c:v>532.38070000000005</c:v>
                </c:pt>
                <c:pt idx="225">
                  <c:v>532.33069999999748</c:v>
                </c:pt>
                <c:pt idx="226">
                  <c:v>532.28070000000343</c:v>
                </c:pt>
                <c:pt idx="227">
                  <c:v>532.23069999999996</c:v>
                </c:pt>
                <c:pt idx="228">
                  <c:v>532.18070000000318</c:v>
                </c:pt>
                <c:pt idx="229">
                  <c:v>532.13070000000005</c:v>
                </c:pt>
                <c:pt idx="230">
                  <c:v>532.08069999999998</c:v>
                </c:pt>
                <c:pt idx="231">
                  <c:v>532.03070000000002</c:v>
                </c:pt>
                <c:pt idx="232">
                  <c:v>531.98069999999996</c:v>
                </c:pt>
                <c:pt idx="233">
                  <c:v>531.9307</c:v>
                </c:pt>
                <c:pt idx="234">
                  <c:v>531.88070000000005</c:v>
                </c:pt>
                <c:pt idx="235">
                  <c:v>531.83069999999748</c:v>
                </c:pt>
                <c:pt idx="236">
                  <c:v>531.78070000000343</c:v>
                </c:pt>
                <c:pt idx="237">
                  <c:v>531.73069999999996</c:v>
                </c:pt>
                <c:pt idx="238">
                  <c:v>531.68070000000318</c:v>
                </c:pt>
                <c:pt idx="239">
                  <c:v>531.63070000000005</c:v>
                </c:pt>
                <c:pt idx="240">
                  <c:v>531.58069999999998</c:v>
                </c:pt>
                <c:pt idx="241">
                  <c:v>531.53070000000002</c:v>
                </c:pt>
                <c:pt idx="242">
                  <c:v>531.48069999999996</c:v>
                </c:pt>
                <c:pt idx="243">
                  <c:v>531.4307</c:v>
                </c:pt>
                <c:pt idx="244">
                  <c:v>531.38070000000005</c:v>
                </c:pt>
                <c:pt idx="245">
                  <c:v>531.33069999999748</c:v>
                </c:pt>
                <c:pt idx="246">
                  <c:v>531.28070000000343</c:v>
                </c:pt>
                <c:pt idx="247">
                  <c:v>531.23069999999996</c:v>
                </c:pt>
                <c:pt idx="248">
                  <c:v>531.18070000000318</c:v>
                </c:pt>
                <c:pt idx="249">
                  <c:v>531.13070000000005</c:v>
                </c:pt>
                <c:pt idx="250">
                  <c:v>531.08069999999998</c:v>
                </c:pt>
                <c:pt idx="251">
                  <c:v>531.03070000000002</c:v>
                </c:pt>
                <c:pt idx="252">
                  <c:v>530.98069999999996</c:v>
                </c:pt>
                <c:pt idx="253">
                  <c:v>530.9307</c:v>
                </c:pt>
                <c:pt idx="254">
                  <c:v>530.88070000000005</c:v>
                </c:pt>
                <c:pt idx="255">
                  <c:v>530.83069999999748</c:v>
                </c:pt>
                <c:pt idx="256">
                  <c:v>530.78070000000343</c:v>
                </c:pt>
                <c:pt idx="257">
                  <c:v>530.73069999999996</c:v>
                </c:pt>
                <c:pt idx="258">
                  <c:v>530.68070000000318</c:v>
                </c:pt>
                <c:pt idx="259">
                  <c:v>530.63070000000005</c:v>
                </c:pt>
                <c:pt idx="260">
                  <c:v>530.58069999999998</c:v>
                </c:pt>
                <c:pt idx="261">
                  <c:v>530.53070000000002</c:v>
                </c:pt>
                <c:pt idx="262">
                  <c:v>530.48069999999996</c:v>
                </c:pt>
                <c:pt idx="263">
                  <c:v>530.4307</c:v>
                </c:pt>
                <c:pt idx="264">
                  <c:v>530.38070000000005</c:v>
                </c:pt>
                <c:pt idx="265">
                  <c:v>530.33069999999748</c:v>
                </c:pt>
                <c:pt idx="266">
                  <c:v>530.28070000000343</c:v>
                </c:pt>
                <c:pt idx="267">
                  <c:v>530.23069999999996</c:v>
                </c:pt>
                <c:pt idx="268">
                  <c:v>530.18070000000318</c:v>
                </c:pt>
                <c:pt idx="269">
                  <c:v>530.13070000000005</c:v>
                </c:pt>
                <c:pt idx="270">
                  <c:v>530.08069999999998</c:v>
                </c:pt>
                <c:pt idx="271">
                  <c:v>530.03070000000002</c:v>
                </c:pt>
                <c:pt idx="272">
                  <c:v>529.98069999999996</c:v>
                </c:pt>
                <c:pt idx="273">
                  <c:v>529.9307</c:v>
                </c:pt>
                <c:pt idx="274">
                  <c:v>529.88070000000005</c:v>
                </c:pt>
                <c:pt idx="275">
                  <c:v>529.83069999999748</c:v>
                </c:pt>
                <c:pt idx="276">
                  <c:v>529.78070000000343</c:v>
                </c:pt>
                <c:pt idx="277">
                  <c:v>529.73069999999996</c:v>
                </c:pt>
                <c:pt idx="278">
                  <c:v>529.68070000000318</c:v>
                </c:pt>
                <c:pt idx="279">
                  <c:v>529.63070000000005</c:v>
                </c:pt>
                <c:pt idx="280">
                  <c:v>529.58069999999998</c:v>
                </c:pt>
                <c:pt idx="281">
                  <c:v>529.53070000000002</c:v>
                </c:pt>
                <c:pt idx="282">
                  <c:v>529.48069999999996</c:v>
                </c:pt>
                <c:pt idx="283">
                  <c:v>529.4307</c:v>
                </c:pt>
                <c:pt idx="284">
                  <c:v>529.38070000000005</c:v>
                </c:pt>
                <c:pt idx="285">
                  <c:v>529.33069999999748</c:v>
                </c:pt>
                <c:pt idx="286">
                  <c:v>529.28070000000343</c:v>
                </c:pt>
                <c:pt idx="287">
                  <c:v>529.23069999999996</c:v>
                </c:pt>
                <c:pt idx="288">
                  <c:v>529.18070000000318</c:v>
                </c:pt>
                <c:pt idx="289">
                  <c:v>529.13070000000005</c:v>
                </c:pt>
                <c:pt idx="290">
                  <c:v>529.08069999999998</c:v>
                </c:pt>
                <c:pt idx="291">
                  <c:v>529.03070000000002</c:v>
                </c:pt>
                <c:pt idx="292">
                  <c:v>528.98069999999996</c:v>
                </c:pt>
                <c:pt idx="293">
                  <c:v>528.9307</c:v>
                </c:pt>
                <c:pt idx="294">
                  <c:v>528.88070000000005</c:v>
                </c:pt>
                <c:pt idx="295">
                  <c:v>528.83069999999748</c:v>
                </c:pt>
                <c:pt idx="296">
                  <c:v>528.78070000000343</c:v>
                </c:pt>
                <c:pt idx="297">
                  <c:v>528.73069999999996</c:v>
                </c:pt>
                <c:pt idx="298">
                  <c:v>528.68070000000318</c:v>
                </c:pt>
                <c:pt idx="299">
                  <c:v>528.63070000000005</c:v>
                </c:pt>
                <c:pt idx="300">
                  <c:v>528.58069999999998</c:v>
                </c:pt>
                <c:pt idx="301">
                  <c:v>528.53070000000002</c:v>
                </c:pt>
                <c:pt idx="302">
                  <c:v>528.48069999999996</c:v>
                </c:pt>
                <c:pt idx="303">
                  <c:v>528.4307</c:v>
                </c:pt>
                <c:pt idx="304">
                  <c:v>528.38070000000005</c:v>
                </c:pt>
                <c:pt idx="305">
                  <c:v>528.33069999999748</c:v>
                </c:pt>
                <c:pt idx="306">
                  <c:v>528.28070000000343</c:v>
                </c:pt>
                <c:pt idx="307">
                  <c:v>528.23069999999996</c:v>
                </c:pt>
                <c:pt idx="308">
                  <c:v>528.18070000000318</c:v>
                </c:pt>
                <c:pt idx="309">
                  <c:v>528.13070000000005</c:v>
                </c:pt>
                <c:pt idx="310">
                  <c:v>528.08069999999998</c:v>
                </c:pt>
                <c:pt idx="311">
                  <c:v>528.03070000000002</c:v>
                </c:pt>
                <c:pt idx="312">
                  <c:v>527.98069999999996</c:v>
                </c:pt>
                <c:pt idx="313">
                  <c:v>527.9307</c:v>
                </c:pt>
                <c:pt idx="314">
                  <c:v>527.88070000000005</c:v>
                </c:pt>
                <c:pt idx="315">
                  <c:v>527.83069999999748</c:v>
                </c:pt>
                <c:pt idx="316">
                  <c:v>527.78070000000343</c:v>
                </c:pt>
                <c:pt idx="317">
                  <c:v>527.73069999999996</c:v>
                </c:pt>
                <c:pt idx="318">
                  <c:v>527.68070000000318</c:v>
                </c:pt>
                <c:pt idx="319">
                  <c:v>527.63070000000005</c:v>
                </c:pt>
                <c:pt idx="320">
                  <c:v>527.58069999999998</c:v>
                </c:pt>
                <c:pt idx="321">
                  <c:v>527.53070000000002</c:v>
                </c:pt>
                <c:pt idx="322">
                  <c:v>527.48069999999996</c:v>
                </c:pt>
                <c:pt idx="323">
                  <c:v>527.4307</c:v>
                </c:pt>
                <c:pt idx="324">
                  <c:v>527.38070000000005</c:v>
                </c:pt>
                <c:pt idx="325">
                  <c:v>527.33069999999748</c:v>
                </c:pt>
                <c:pt idx="326">
                  <c:v>527.28070000000343</c:v>
                </c:pt>
                <c:pt idx="327">
                  <c:v>527.23069999999996</c:v>
                </c:pt>
                <c:pt idx="328">
                  <c:v>527.18070000000318</c:v>
                </c:pt>
                <c:pt idx="329">
                  <c:v>527.13070000000005</c:v>
                </c:pt>
                <c:pt idx="330">
                  <c:v>527.08069999999998</c:v>
                </c:pt>
                <c:pt idx="331">
                  <c:v>527.03070000000002</c:v>
                </c:pt>
                <c:pt idx="332">
                  <c:v>526.98069999999996</c:v>
                </c:pt>
                <c:pt idx="333">
                  <c:v>526.9307</c:v>
                </c:pt>
                <c:pt idx="334">
                  <c:v>526.88070000000005</c:v>
                </c:pt>
                <c:pt idx="335">
                  <c:v>526.83069999999748</c:v>
                </c:pt>
                <c:pt idx="336">
                  <c:v>526.78070000000343</c:v>
                </c:pt>
                <c:pt idx="337">
                  <c:v>526.73069999999996</c:v>
                </c:pt>
                <c:pt idx="338">
                  <c:v>526.68070000000318</c:v>
                </c:pt>
                <c:pt idx="339">
                  <c:v>526.63070000000005</c:v>
                </c:pt>
                <c:pt idx="340">
                  <c:v>526.58069999999998</c:v>
                </c:pt>
                <c:pt idx="341">
                  <c:v>526.53070000000002</c:v>
                </c:pt>
                <c:pt idx="342">
                  <c:v>526.48069999999996</c:v>
                </c:pt>
                <c:pt idx="343">
                  <c:v>526.4307</c:v>
                </c:pt>
                <c:pt idx="344">
                  <c:v>526.38070000000005</c:v>
                </c:pt>
                <c:pt idx="345">
                  <c:v>526.33069999999748</c:v>
                </c:pt>
                <c:pt idx="346">
                  <c:v>526.28070000000343</c:v>
                </c:pt>
                <c:pt idx="347">
                  <c:v>526.23069999999996</c:v>
                </c:pt>
                <c:pt idx="348">
                  <c:v>526.18070000000318</c:v>
                </c:pt>
                <c:pt idx="349">
                  <c:v>526.13070000000005</c:v>
                </c:pt>
                <c:pt idx="350">
                  <c:v>526.08069999999998</c:v>
                </c:pt>
                <c:pt idx="351">
                  <c:v>526.03070000000002</c:v>
                </c:pt>
                <c:pt idx="352">
                  <c:v>525.98069999999996</c:v>
                </c:pt>
                <c:pt idx="353">
                  <c:v>525.9307</c:v>
                </c:pt>
                <c:pt idx="354">
                  <c:v>525.88070000000005</c:v>
                </c:pt>
                <c:pt idx="355">
                  <c:v>525.83069999999748</c:v>
                </c:pt>
                <c:pt idx="356">
                  <c:v>525.78070000000343</c:v>
                </c:pt>
                <c:pt idx="357">
                  <c:v>525.73069999999996</c:v>
                </c:pt>
                <c:pt idx="358">
                  <c:v>525.68070000000318</c:v>
                </c:pt>
                <c:pt idx="359">
                  <c:v>525.63070000000005</c:v>
                </c:pt>
                <c:pt idx="360">
                  <c:v>525.58069999999998</c:v>
                </c:pt>
                <c:pt idx="361">
                  <c:v>525.53070000000002</c:v>
                </c:pt>
                <c:pt idx="362">
                  <c:v>525.48069999999996</c:v>
                </c:pt>
                <c:pt idx="363">
                  <c:v>525.4307</c:v>
                </c:pt>
                <c:pt idx="364">
                  <c:v>525.38070000000005</c:v>
                </c:pt>
                <c:pt idx="365">
                  <c:v>525.33069999999748</c:v>
                </c:pt>
                <c:pt idx="366">
                  <c:v>525.28070000000343</c:v>
                </c:pt>
                <c:pt idx="367">
                  <c:v>525.23069999999996</c:v>
                </c:pt>
                <c:pt idx="368">
                  <c:v>525.18070000000318</c:v>
                </c:pt>
                <c:pt idx="369">
                  <c:v>525.13070000000005</c:v>
                </c:pt>
                <c:pt idx="370">
                  <c:v>525.08069999999998</c:v>
                </c:pt>
                <c:pt idx="371">
                  <c:v>525.03070000000002</c:v>
                </c:pt>
                <c:pt idx="372">
                  <c:v>524.98069999999996</c:v>
                </c:pt>
                <c:pt idx="373">
                  <c:v>524.9307</c:v>
                </c:pt>
                <c:pt idx="374">
                  <c:v>524.88070000000005</c:v>
                </c:pt>
                <c:pt idx="375">
                  <c:v>524.83069999999748</c:v>
                </c:pt>
                <c:pt idx="376">
                  <c:v>524.78070000000343</c:v>
                </c:pt>
                <c:pt idx="377">
                  <c:v>524.73069999999996</c:v>
                </c:pt>
                <c:pt idx="378">
                  <c:v>524.68070000000318</c:v>
                </c:pt>
                <c:pt idx="379">
                  <c:v>524.63070000000005</c:v>
                </c:pt>
                <c:pt idx="380">
                  <c:v>524.58069999999998</c:v>
                </c:pt>
                <c:pt idx="381">
                  <c:v>524.53070000000002</c:v>
                </c:pt>
                <c:pt idx="382">
                  <c:v>524.48069999999996</c:v>
                </c:pt>
                <c:pt idx="383">
                  <c:v>524.4307</c:v>
                </c:pt>
                <c:pt idx="384">
                  <c:v>524.38070000000005</c:v>
                </c:pt>
                <c:pt idx="385">
                  <c:v>524.33069999999748</c:v>
                </c:pt>
                <c:pt idx="386">
                  <c:v>524.28070000000343</c:v>
                </c:pt>
                <c:pt idx="387">
                  <c:v>524.23069999999996</c:v>
                </c:pt>
                <c:pt idx="388">
                  <c:v>524.18070000000318</c:v>
                </c:pt>
                <c:pt idx="389">
                  <c:v>524.13070000000005</c:v>
                </c:pt>
                <c:pt idx="390">
                  <c:v>524.08069999999998</c:v>
                </c:pt>
                <c:pt idx="391">
                  <c:v>524.03070000000002</c:v>
                </c:pt>
                <c:pt idx="392">
                  <c:v>523.98069999999996</c:v>
                </c:pt>
                <c:pt idx="393">
                  <c:v>523.9307</c:v>
                </c:pt>
                <c:pt idx="394">
                  <c:v>523.88070000000005</c:v>
                </c:pt>
                <c:pt idx="395">
                  <c:v>523.83069999999748</c:v>
                </c:pt>
                <c:pt idx="396">
                  <c:v>523.78070000000343</c:v>
                </c:pt>
                <c:pt idx="397">
                  <c:v>523.73069999999996</c:v>
                </c:pt>
                <c:pt idx="398">
                  <c:v>523.68070000000318</c:v>
                </c:pt>
                <c:pt idx="399">
                  <c:v>523.63070000000005</c:v>
                </c:pt>
                <c:pt idx="400">
                  <c:v>523.58069999999998</c:v>
                </c:pt>
              </c:numCache>
            </c:numRef>
          </c:xVal>
          <c:yVal>
            <c:numRef>
              <c:f>'GQD007 XPS '!$K$1110:$K$1510</c:f>
              <c:numCache>
                <c:formatCode>0.00E+00</c:formatCode>
                <c:ptCount val="401"/>
                <c:pt idx="0">
                  <c:v>865.82139999999947</c:v>
                </c:pt>
                <c:pt idx="1">
                  <c:v>892.89289999999949</c:v>
                </c:pt>
                <c:pt idx="2">
                  <c:v>932.46429999999748</c:v>
                </c:pt>
                <c:pt idx="3">
                  <c:v>933.53570000000002</c:v>
                </c:pt>
                <c:pt idx="4">
                  <c:v>925.78570000000332</c:v>
                </c:pt>
                <c:pt idx="5">
                  <c:v>953.75</c:v>
                </c:pt>
                <c:pt idx="6">
                  <c:v>955.85709999999642</c:v>
                </c:pt>
                <c:pt idx="7">
                  <c:v>913.67860000000053</c:v>
                </c:pt>
                <c:pt idx="8">
                  <c:v>855.03570000000002</c:v>
                </c:pt>
                <c:pt idx="9">
                  <c:v>878.35709999999642</c:v>
                </c:pt>
                <c:pt idx="10">
                  <c:v>914.82139999999947</c:v>
                </c:pt>
                <c:pt idx="11">
                  <c:v>951.78570000000332</c:v>
                </c:pt>
                <c:pt idx="12">
                  <c:v>924.14289999999949</c:v>
                </c:pt>
                <c:pt idx="13">
                  <c:v>893.96429999999748</c:v>
                </c:pt>
                <c:pt idx="14">
                  <c:v>903.32139999999947</c:v>
                </c:pt>
                <c:pt idx="15">
                  <c:v>912.28570000000332</c:v>
                </c:pt>
                <c:pt idx="16">
                  <c:v>913.35709999999642</c:v>
                </c:pt>
                <c:pt idx="17">
                  <c:v>893.67860000000053</c:v>
                </c:pt>
                <c:pt idx="18">
                  <c:v>891.39289999999949</c:v>
                </c:pt>
                <c:pt idx="19">
                  <c:v>875.28570000000332</c:v>
                </c:pt>
                <c:pt idx="20">
                  <c:v>887.07140000000004</c:v>
                </c:pt>
                <c:pt idx="21">
                  <c:v>897.10709999999949</c:v>
                </c:pt>
                <c:pt idx="22">
                  <c:v>904.17860000000053</c:v>
                </c:pt>
                <c:pt idx="23">
                  <c:v>885.14289999999949</c:v>
                </c:pt>
                <c:pt idx="24">
                  <c:v>867.17860000000053</c:v>
                </c:pt>
                <c:pt idx="25">
                  <c:v>878.5</c:v>
                </c:pt>
                <c:pt idx="26">
                  <c:v>908.64289999999949</c:v>
                </c:pt>
                <c:pt idx="27">
                  <c:v>927.71429999999998</c:v>
                </c:pt>
                <c:pt idx="28">
                  <c:v>927.78570000000332</c:v>
                </c:pt>
                <c:pt idx="29">
                  <c:v>918.14289999999949</c:v>
                </c:pt>
                <c:pt idx="30">
                  <c:v>886.46429999999748</c:v>
                </c:pt>
                <c:pt idx="31">
                  <c:v>874.67860000000053</c:v>
                </c:pt>
                <c:pt idx="32">
                  <c:v>903.35709999999642</c:v>
                </c:pt>
                <c:pt idx="33">
                  <c:v>936.53570000000002</c:v>
                </c:pt>
                <c:pt idx="34">
                  <c:v>941.64289999999949</c:v>
                </c:pt>
                <c:pt idx="35">
                  <c:v>928.60709999999949</c:v>
                </c:pt>
                <c:pt idx="36">
                  <c:v>912.92859999999996</c:v>
                </c:pt>
                <c:pt idx="37">
                  <c:v>893.10709999999949</c:v>
                </c:pt>
                <c:pt idx="38">
                  <c:v>860.64289999999949</c:v>
                </c:pt>
                <c:pt idx="39">
                  <c:v>846.32139999999947</c:v>
                </c:pt>
                <c:pt idx="40">
                  <c:v>827.96429999999748</c:v>
                </c:pt>
                <c:pt idx="41">
                  <c:v>848.42859999999996</c:v>
                </c:pt>
                <c:pt idx="42">
                  <c:v>861.57140000000004</c:v>
                </c:pt>
                <c:pt idx="43">
                  <c:v>853.10709999999949</c:v>
                </c:pt>
                <c:pt idx="44">
                  <c:v>843.28570000000332</c:v>
                </c:pt>
                <c:pt idx="45">
                  <c:v>872.28570000000332</c:v>
                </c:pt>
                <c:pt idx="46">
                  <c:v>893</c:v>
                </c:pt>
                <c:pt idx="47">
                  <c:v>880.92859999999996</c:v>
                </c:pt>
                <c:pt idx="48">
                  <c:v>858.46429999999748</c:v>
                </c:pt>
                <c:pt idx="49">
                  <c:v>834.17860000000053</c:v>
                </c:pt>
                <c:pt idx="50">
                  <c:v>825.35709999999642</c:v>
                </c:pt>
                <c:pt idx="51">
                  <c:v>838.85709999999642</c:v>
                </c:pt>
                <c:pt idx="52">
                  <c:v>862.75</c:v>
                </c:pt>
                <c:pt idx="53">
                  <c:v>869.60709999999949</c:v>
                </c:pt>
                <c:pt idx="54">
                  <c:v>878.78570000000332</c:v>
                </c:pt>
                <c:pt idx="55">
                  <c:v>867.21429999999998</c:v>
                </c:pt>
                <c:pt idx="56">
                  <c:v>855.10709999999949</c:v>
                </c:pt>
                <c:pt idx="57">
                  <c:v>844.14289999999949</c:v>
                </c:pt>
                <c:pt idx="58">
                  <c:v>855.92859999999996</c:v>
                </c:pt>
                <c:pt idx="59">
                  <c:v>869.21429999999998</c:v>
                </c:pt>
                <c:pt idx="60">
                  <c:v>861.78570000000332</c:v>
                </c:pt>
                <c:pt idx="61">
                  <c:v>847.28570000000332</c:v>
                </c:pt>
                <c:pt idx="62">
                  <c:v>824.35709999999642</c:v>
                </c:pt>
                <c:pt idx="63">
                  <c:v>825.78570000000332</c:v>
                </c:pt>
                <c:pt idx="64">
                  <c:v>846.64289999999949</c:v>
                </c:pt>
                <c:pt idx="65">
                  <c:v>833.89289999999949</c:v>
                </c:pt>
                <c:pt idx="66">
                  <c:v>819.85709999999642</c:v>
                </c:pt>
                <c:pt idx="67">
                  <c:v>826.53570000000002</c:v>
                </c:pt>
                <c:pt idx="68">
                  <c:v>872.82139999999947</c:v>
                </c:pt>
                <c:pt idx="69">
                  <c:v>840.28570000000332</c:v>
                </c:pt>
                <c:pt idx="70">
                  <c:v>806.92859999999996</c:v>
                </c:pt>
                <c:pt idx="71">
                  <c:v>783.53570000000002</c:v>
                </c:pt>
                <c:pt idx="72">
                  <c:v>781.67860000000053</c:v>
                </c:pt>
                <c:pt idx="73">
                  <c:v>751.46429999999748</c:v>
                </c:pt>
                <c:pt idx="74">
                  <c:v>756.46429999999748</c:v>
                </c:pt>
                <c:pt idx="75">
                  <c:v>795.67860000000053</c:v>
                </c:pt>
                <c:pt idx="76">
                  <c:v>843.96429999999748</c:v>
                </c:pt>
                <c:pt idx="77">
                  <c:v>840.53570000000002</c:v>
                </c:pt>
                <c:pt idx="78">
                  <c:v>840.28570000000332</c:v>
                </c:pt>
                <c:pt idx="79">
                  <c:v>823.71429999999998</c:v>
                </c:pt>
                <c:pt idx="80">
                  <c:v>810.46429999999748</c:v>
                </c:pt>
                <c:pt idx="81">
                  <c:v>780.10709999999949</c:v>
                </c:pt>
                <c:pt idx="82">
                  <c:v>791.46429999999748</c:v>
                </c:pt>
                <c:pt idx="83">
                  <c:v>791</c:v>
                </c:pt>
                <c:pt idx="84">
                  <c:v>797.28570000000332</c:v>
                </c:pt>
                <c:pt idx="85">
                  <c:v>783.25</c:v>
                </c:pt>
                <c:pt idx="86">
                  <c:v>783.96429999999748</c:v>
                </c:pt>
                <c:pt idx="87">
                  <c:v>768.14289999999949</c:v>
                </c:pt>
                <c:pt idx="88">
                  <c:v>771.89289999999949</c:v>
                </c:pt>
                <c:pt idx="89">
                  <c:v>773.67860000000053</c:v>
                </c:pt>
                <c:pt idx="90">
                  <c:v>781.71429999999998</c:v>
                </c:pt>
                <c:pt idx="91">
                  <c:v>775.57140000000004</c:v>
                </c:pt>
                <c:pt idx="92">
                  <c:v>752.57140000000004</c:v>
                </c:pt>
                <c:pt idx="93">
                  <c:v>744</c:v>
                </c:pt>
                <c:pt idx="94">
                  <c:v>746.03570000000002</c:v>
                </c:pt>
                <c:pt idx="95">
                  <c:v>768.89289999999949</c:v>
                </c:pt>
                <c:pt idx="96">
                  <c:v>762.39289999999949</c:v>
                </c:pt>
                <c:pt idx="97">
                  <c:v>742.25</c:v>
                </c:pt>
                <c:pt idx="98">
                  <c:v>719.10709999999949</c:v>
                </c:pt>
                <c:pt idx="99">
                  <c:v>752.35709999999642</c:v>
                </c:pt>
                <c:pt idx="100">
                  <c:v>782.71429999999998</c:v>
                </c:pt>
                <c:pt idx="101">
                  <c:v>775.17860000000053</c:v>
                </c:pt>
                <c:pt idx="102">
                  <c:v>752.5</c:v>
                </c:pt>
                <c:pt idx="103">
                  <c:v>765.35709999999642</c:v>
                </c:pt>
                <c:pt idx="104">
                  <c:v>801.96429999999748</c:v>
                </c:pt>
                <c:pt idx="105">
                  <c:v>779.42859999999996</c:v>
                </c:pt>
                <c:pt idx="106">
                  <c:v>745.25</c:v>
                </c:pt>
                <c:pt idx="107">
                  <c:v>726.17860000000053</c:v>
                </c:pt>
                <c:pt idx="108">
                  <c:v>750.46429999999748</c:v>
                </c:pt>
                <c:pt idx="109">
                  <c:v>746.42859999999996</c:v>
                </c:pt>
                <c:pt idx="110">
                  <c:v>760.53570000000002</c:v>
                </c:pt>
                <c:pt idx="111">
                  <c:v>754.03570000000002</c:v>
                </c:pt>
                <c:pt idx="112">
                  <c:v>750.32139999999947</c:v>
                </c:pt>
                <c:pt idx="113">
                  <c:v>723.92859999999996</c:v>
                </c:pt>
                <c:pt idx="114">
                  <c:v>738.03570000000002</c:v>
                </c:pt>
                <c:pt idx="115">
                  <c:v>760.67860000000053</c:v>
                </c:pt>
                <c:pt idx="116">
                  <c:v>756.57140000000004</c:v>
                </c:pt>
                <c:pt idx="117">
                  <c:v>729.96429999999748</c:v>
                </c:pt>
                <c:pt idx="118">
                  <c:v>734</c:v>
                </c:pt>
                <c:pt idx="119">
                  <c:v>775.85709999999642</c:v>
                </c:pt>
                <c:pt idx="120">
                  <c:v>789.14289999999949</c:v>
                </c:pt>
                <c:pt idx="121">
                  <c:v>759.5</c:v>
                </c:pt>
                <c:pt idx="122">
                  <c:v>735</c:v>
                </c:pt>
                <c:pt idx="123">
                  <c:v>731.14289999999949</c:v>
                </c:pt>
                <c:pt idx="124">
                  <c:v>753.71429999999998</c:v>
                </c:pt>
                <c:pt idx="125">
                  <c:v>727.17860000000053</c:v>
                </c:pt>
                <c:pt idx="126">
                  <c:v>750.82139999999947</c:v>
                </c:pt>
                <c:pt idx="127">
                  <c:v>763.17860000000053</c:v>
                </c:pt>
                <c:pt idx="128">
                  <c:v>799.85709999999642</c:v>
                </c:pt>
                <c:pt idx="129">
                  <c:v>780.64289999999949</c:v>
                </c:pt>
                <c:pt idx="130">
                  <c:v>782.28570000000332</c:v>
                </c:pt>
                <c:pt idx="131">
                  <c:v>774</c:v>
                </c:pt>
                <c:pt idx="132">
                  <c:v>762.32139999999947</c:v>
                </c:pt>
                <c:pt idx="133">
                  <c:v>775.65099999999939</c:v>
                </c:pt>
                <c:pt idx="134">
                  <c:v>775.63739999999996</c:v>
                </c:pt>
                <c:pt idx="135">
                  <c:v>775.61540000000002</c:v>
                </c:pt>
                <c:pt idx="136">
                  <c:v>775.61199999999997</c:v>
                </c:pt>
                <c:pt idx="137">
                  <c:v>775.61119999999949</c:v>
                </c:pt>
                <c:pt idx="138">
                  <c:v>775.58569999999997</c:v>
                </c:pt>
                <c:pt idx="139">
                  <c:v>775.57690000000002</c:v>
                </c:pt>
                <c:pt idx="140">
                  <c:v>775.55699999999797</c:v>
                </c:pt>
                <c:pt idx="141">
                  <c:v>775.52749999999946</c:v>
                </c:pt>
                <c:pt idx="142">
                  <c:v>775.47559999999999</c:v>
                </c:pt>
                <c:pt idx="143">
                  <c:v>775.42570000000001</c:v>
                </c:pt>
                <c:pt idx="144">
                  <c:v>775.36969999999747</c:v>
                </c:pt>
                <c:pt idx="145">
                  <c:v>775.31029999999748</c:v>
                </c:pt>
                <c:pt idx="146">
                  <c:v>775.25969999999938</c:v>
                </c:pt>
                <c:pt idx="147">
                  <c:v>775.19560000000001</c:v>
                </c:pt>
                <c:pt idx="148">
                  <c:v>775.12719999999797</c:v>
                </c:pt>
                <c:pt idx="149">
                  <c:v>775.06199999999797</c:v>
                </c:pt>
                <c:pt idx="150">
                  <c:v>774.99800000000005</c:v>
                </c:pt>
                <c:pt idx="151">
                  <c:v>774.9049</c:v>
                </c:pt>
                <c:pt idx="152">
                  <c:v>774.77430000000356</c:v>
                </c:pt>
                <c:pt idx="153">
                  <c:v>774.64729999999747</c:v>
                </c:pt>
                <c:pt idx="154">
                  <c:v>774.51400000000001</c:v>
                </c:pt>
                <c:pt idx="155">
                  <c:v>774.37009999999998</c:v>
                </c:pt>
                <c:pt idx="156">
                  <c:v>774.20069999999998</c:v>
                </c:pt>
                <c:pt idx="157">
                  <c:v>774.0317</c:v>
                </c:pt>
                <c:pt idx="158">
                  <c:v>773.86039999999946</c:v>
                </c:pt>
                <c:pt idx="159">
                  <c:v>773.69470000000331</c:v>
                </c:pt>
                <c:pt idx="160">
                  <c:v>773.50139999999999</c:v>
                </c:pt>
                <c:pt idx="161">
                  <c:v>773.2826</c:v>
                </c:pt>
                <c:pt idx="162">
                  <c:v>773.04899999999998</c:v>
                </c:pt>
                <c:pt idx="163">
                  <c:v>772.77370000000428</c:v>
                </c:pt>
                <c:pt idx="164">
                  <c:v>772.45949999999948</c:v>
                </c:pt>
                <c:pt idx="165">
                  <c:v>772.13130000000001</c:v>
                </c:pt>
                <c:pt idx="166">
                  <c:v>771.78459999999995</c:v>
                </c:pt>
                <c:pt idx="167">
                  <c:v>771.40789999999947</c:v>
                </c:pt>
                <c:pt idx="168">
                  <c:v>771.00419999999997</c:v>
                </c:pt>
                <c:pt idx="169">
                  <c:v>770.5829</c:v>
                </c:pt>
                <c:pt idx="170">
                  <c:v>770.12580000000003</c:v>
                </c:pt>
                <c:pt idx="171">
                  <c:v>769.65329999999949</c:v>
                </c:pt>
                <c:pt idx="172">
                  <c:v>769.16989999999998</c:v>
                </c:pt>
                <c:pt idx="173">
                  <c:v>768.62880000000052</c:v>
                </c:pt>
                <c:pt idx="174">
                  <c:v>768.03890000000001</c:v>
                </c:pt>
                <c:pt idx="175">
                  <c:v>767.38719999999796</c:v>
                </c:pt>
                <c:pt idx="176">
                  <c:v>766.73450000000003</c:v>
                </c:pt>
                <c:pt idx="177">
                  <c:v>766.0539</c:v>
                </c:pt>
                <c:pt idx="178">
                  <c:v>765.34679999999946</c:v>
                </c:pt>
                <c:pt idx="179">
                  <c:v>764.54199999999946</c:v>
                </c:pt>
                <c:pt idx="180">
                  <c:v>763.67240000000004</c:v>
                </c:pt>
                <c:pt idx="181">
                  <c:v>762.75919999999996</c:v>
                </c:pt>
                <c:pt idx="182">
                  <c:v>761.78850000000295</c:v>
                </c:pt>
                <c:pt idx="183">
                  <c:v>760.73130000000003</c:v>
                </c:pt>
                <c:pt idx="184">
                  <c:v>759.59860000000003</c:v>
                </c:pt>
                <c:pt idx="185">
                  <c:v>758.40109999999947</c:v>
                </c:pt>
                <c:pt idx="186">
                  <c:v>757.15409999999997</c:v>
                </c:pt>
                <c:pt idx="187">
                  <c:v>755.89580000000001</c:v>
                </c:pt>
                <c:pt idx="188">
                  <c:v>754.6173</c:v>
                </c:pt>
                <c:pt idx="189">
                  <c:v>753.26089999999999</c:v>
                </c:pt>
                <c:pt idx="190">
                  <c:v>751.83499999999947</c:v>
                </c:pt>
                <c:pt idx="191">
                  <c:v>750.37580000000003</c:v>
                </c:pt>
                <c:pt idx="192">
                  <c:v>748.95049999999947</c:v>
                </c:pt>
                <c:pt idx="193">
                  <c:v>747.55439999999999</c:v>
                </c:pt>
                <c:pt idx="194">
                  <c:v>746.20890000000054</c:v>
                </c:pt>
                <c:pt idx="195">
                  <c:v>744.93789999999797</c:v>
                </c:pt>
                <c:pt idx="196">
                  <c:v>743.83679999999947</c:v>
                </c:pt>
                <c:pt idx="197">
                  <c:v>742.9239</c:v>
                </c:pt>
                <c:pt idx="198">
                  <c:v>742.33409999999947</c:v>
                </c:pt>
                <c:pt idx="199">
                  <c:v>742.08209999999997</c:v>
                </c:pt>
                <c:pt idx="200">
                  <c:v>742.34489999999948</c:v>
                </c:pt>
                <c:pt idx="201">
                  <c:v>743.11779999999999</c:v>
                </c:pt>
                <c:pt idx="202">
                  <c:v>744.69330000000332</c:v>
                </c:pt>
                <c:pt idx="203">
                  <c:v>747.11310000000003</c:v>
                </c:pt>
                <c:pt idx="204">
                  <c:v>750.81449999999938</c:v>
                </c:pt>
                <c:pt idx="205">
                  <c:v>755.77590000000055</c:v>
                </c:pt>
                <c:pt idx="206">
                  <c:v>762.46379999999999</c:v>
                </c:pt>
                <c:pt idx="207">
                  <c:v>770.88659999999948</c:v>
                </c:pt>
                <c:pt idx="208">
                  <c:v>781.69600000000003</c:v>
                </c:pt>
                <c:pt idx="209">
                  <c:v>794.93669999999747</c:v>
                </c:pt>
                <c:pt idx="210">
                  <c:v>811.31959999999947</c:v>
                </c:pt>
                <c:pt idx="211">
                  <c:v>830.83549999999946</c:v>
                </c:pt>
                <c:pt idx="212">
                  <c:v>854.29150000000004</c:v>
                </c:pt>
                <c:pt idx="213">
                  <c:v>881.7396</c:v>
                </c:pt>
                <c:pt idx="214">
                  <c:v>913.95789999999749</c:v>
                </c:pt>
                <c:pt idx="215">
                  <c:v>950.97860000000003</c:v>
                </c:pt>
                <c:pt idx="216">
                  <c:v>993.66390000000001</c:v>
                </c:pt>
                <c:pt idx="217">
                  <c:v>1041.9649999999999</c:v>
                </c:pt>
                <c:pt idx="218">
                  <c:v>1096.4780000000001</c:v>
                </c:pt>
                <c:pt idx="219">
                  <c:v>1157.067</c:v>
                </c:pt>
                <c:pt idx="220">
                  <c:v>1224.0539999999999</c:v>
                </c:pt>
                <c:pt idx="221">
                  <c:v>1297.1419999999998</c:v>
                </c:pt>
                <c:pt idx="222">
                  <c:v>1376.2070000000001</c:v>
                </c:pt>
                <c:pt idx="223">
                  <c:v>1460.7339999999999</c:v>
                </c:pt>
                <c:pt idx="224">
                  <c:v>1550.009</c:v>
                </c:pt>
                <c:pt idx="225">
                  <c:v>1643.194999999994</c:v>
                </c:pt>
                <c:pt idx="226">
                  <c:v>1739.066</c:v>
                </c:pt>
                <c:pt idx="227">
                  <c:v>1836.3109999999999</c:v>
                </c:pt>
                <c:pt idx="228">
                  <c:v>1933.2760000000001</c:v>
                </c:pt>
                <c:pt idx="229">
                  <c:v>2028.1659999999999</c:v>
                </c:pt>
                <c:pt idx="230">
                  <c:v>2119.0879999999997</c:v>
                </c:pt>
                <c:pt idx="231">
                  <c:v>2203.645</c:v>
                </c:pt>
                <c:pt idx="232">
                  <c:v>2280.2399999999998</c:v>
                </c:pt>
                <c:pt idx="233">
                  <c:v>2346.2959999999998</c:v>
                </c:pt>
                <c:pt idx="234">
                  <c:v>2400.8290000000002</c:v>
                </c:pt>
                <c:pt idx="235">
                  <c:v>2441.1</c:v>
                </c:pt>
                <c:pt idx="236">
                  <c:v>2467.2799999999997</c:v>
                </c:pt>
                <c:pt idx="237">
                  <c:v>2477.002</c:v>
                </c:pt>
                <c:pt idx="238">
                  <c:v>2471.712</c:v>
                </c:pt>
                <c:pt idx="239">
                  <c:v>2449.5079999999998</c:v>
                </c:pt>
                <c:pt idx="240">
                  <c:v>2413.0709999999999</c:v>
                </c:pt>
                <c:pt idx="241">
                  <c:v>2361.346</c:v>
                </c:pt>
                <c:pt idx="242">
                  <c:v>2297.7930000000001</c:v>
                </c:pt>
                <c:pt idx="243">
                  <c:v>2222.1559999999999</c:v>
                </c:pt>
                <c:pt idx="244">
                  <c:v>2138.14</c:v>
                </c:pt>
                <c:pt idx="245">
                  <c:v>2046.316</c:v>
                </c:pt>
                <c:pt idx="246">
                  <c:v>1949.8889999999999</c:v>
                </c:pt>
                <c:pt idx="247">
                  <c:v>1850.0250000000001</c:v>
                </c:pt>
                <c:pt idx="248">
                  <c:v>1749.1079999999999</c:v>
                </c:pt>
                <c:pt idx="249">
                  <c:v>1648.817</c:v>
                </c:pt>
                <c:pt idx="250">
                  <c:v>1550.4080000000001</c:v>
                </c:pt>
                <c:pt idx="251">
                  <c:v>1455.7280000000001</c:v>
                </c:pt>
                <c:pt idx="252">
                  <c:v>1365.021</c:v>
                </c:pt>
                <c:pt idx="253">
                  <c:v>1280.037</c:v>
                </c:pt>
                <c:pt idx="254">
                  <c:v>1200.2760000000001</c:v>
                </c:pt>
                <c:pt idx="255">
                  <c:v>1127.1559999999999</c:v>
                </c:pt>
                <c:pt idx="256">
                  <c:v>1059.752</c:v>
                </c:pt>
                <c:pt idx="257">
                  <c:v>999.1386</c:v>
                </c:pt>
                <c:pt idx="258">
                  <c:v>944.20640000000003</c:v>
                </c:pt>
                <c:pt idx="259">
                  <c:v>895.61680000000001</c:v>
                </c:pt>
                <c:pt idx="260">
                  <c:v>852.25319999999999</c:v>
                </c:pt>
                <c:pt idx="261">
                  <c:v>814.44539999999949</c:v>
                </c:pt>
                <c:pt idx="262">
                  <c:v>781.18259999999998</c:v>
                </c:pt>
                <c:pt idx="263">
                  <c:v>752.59330000000296</c:v>
                </c:pt>
                <c:pt idx="264">
                  <c:v>727.81129999999746</c:v>
                </c:pt>
                <c:pt idx="265">
                  <c:v>706.76739999999938</c:v>
                </c:pt>
                <c:pt idx="266">
                  <c:v>688.75990000000002</c:v>
                </c:pt>
                <c:pt idx="267">
                  <c:v>673.62840000000051</c:v>
                </c:pt>
                <c:pt idx="268">
                  <c:v>660.83279999999797</c:v>
                </c:pt>
                <c:pt idx="269">
                  <c:v>650.20500000000004</c:v>
                </c:pt>
                <c:pt idx="270">
                  <c:v>641.36169999999618</c:v>
                </c:pt>
                <c:pt idx="271">
                  <c:v>634.08040000000005</c:v>
                </c:pt>
                <c:pt idx="272">
                  <c:v>628.06289999999797</c:v>
                </c:pt>
                <c:pt idx="273">
                  <c:v>623.16249999999798</c:v>
                </c:pt>
                <c:pt idx="274">
                  <c:v>619.21429999999998</c:v>
                </c:pt>
                <c:pt idx="275">
                  <c:v>616.01340000000005</c:v>
                </c:pt>
                <c:pt idx="276">
                  <c:v>632.04239999999947</c:v>
                </c:pt>
                <c:pt idx="277">
                  <c:v>617.24900000000002</c:v>
                </c:pt>
                <c:pt idx="278">
                  <c:v>588.20259999999996</c:v>
                </c:pt>
                <c:pt idx="279">
                  <c:v>572.74090000000001</c:v>
                </c:pt>
                <c:pt idx="280">
                  <c:v>613.63109999999949</c:v>
                </c:pt>
                <c:pt idx="281">
                  <c:v>609.44949999999949</c:v>
                </c:pt>
                <c:pt idx="282">
                  <c:v>591.12689999999998</c:v>
                </c:pt>
                <c:pt idx="283">
                  <c:v>566.61649999999997</c:v>
                </c:pt>
                <c:pt idx="284">
                  <c:v>561.25519999999949</c:v>
                </c:pt>
                <c:pt idx="285">
                  <c:v>582.47550000000001</c:v>
                </c:pt>
                <c:pt idx="286">
                  <c:v>586.69390000000055</c:v>
                </c:pt>
                <c:pt idx="287">
                  <c:v>596.81830000000002</c:v>
                </c:pt>
                <c:pt idx="288">
                  <c:v>587.05579999999998</c:v>
                </c:pt>
                <c:pt idx="289">
                  <c:v>600.4289</c:v>
                </c:pt>
                <c:pt idx="290">
                  <c:v>588.54079999999999</c:v>
                </c:pt>
                <c:pt idx="291">
                  <c:v>582.52599999999939</c:v>
                </c:pt>
                <c:pt idx="292">
                  <c:v>580.13249999999948</c:v>
                </c:pt>
                <c:pt idx="293">
                  <c:v>568.35519999999747</c:v>
                </c:pt>
                <c:pt idx="294">
                  <c:v>560.90719999999749</c:v>
                </c:pt>
                <c:pt idx="295">
                  <c:v>559.39259999999797</c:v>
                </c:pt>
                <c:pt idx="296">
                  <c:v>592.77530000000331</c:v>
                </c:pt>
                <c:pt idx="297">
                  <c:v>606.83919999999796</c:v>
                </c:pt>
                <c:pt idx="298">
                  <c:v>604.90539999999999</c:v>
                </c:pt>
                <c:pt idx="299">
                  <c:v>592.00869999999998</c:v>
                </c:pt>
                <c:pt idx="300">
                  <c:v>585.399</c:v>
                </c:pt>
                <c:pt idx="301">
                  <c:v>581.68280000000004</c:v>
                </c:pt>
                <c:pt idx="302">
                  <c:v>565.53859999999997</c:v>
                </c:pt>
                <c:pt idx="303">
                  <c:v>542.18060000000003</c:v>
                </c:pt>
                <c:pt idx="304">
                  <c:v>540.03709999999796</c:v>
                </c:pt>
                <c:pt idx="305">
                  <c:v>549.67950000000053</c:v>
                </c:pt>
                <c:pt idx="306">
                  <c:v>552.57209999999998</c:v>
                </c:pt>
                <c:pt idx="307">
                  <c:v>560.67900000000054</c:v>
                </c:pt>
                <c:pt idx="308">
                  <c:v>548.50030000000004</c:v>
                </c:pt>
                <c:pt idx="309">
                  <c:v>540.71450000000004</c:v>
                </c:pt>
                <c:pt idx="310">
                  <c:v>546.67870000000391</c:v>
                </c:pt>
                <c:pt idx="311">
                  <c:v>576.92870000000005</c:v>
                </c:pt>
                <c:pt idx="312">
                  <c:v>551.89289999999949</c:v>
                </c:pt>
                <c:pt idx="313">
                  <c:v>529.14289999999949</c:v>
                </c:pt>
                <c:pt idx="314">
                  <c:v>542.64289999999949</c:v>
                </c:pt>
                <c:pt idx="315">
                  <c:v>562.75</c:v>
                </c:pt>
                <c:pt idx="316">
                  <c:v>529.82139999999947</c:v>
                </c:pt>
                <c:pt idx="317">
                  <c:v>499.82139999999828</c:v>
                </c:pt>
                <c:pt idx="318">
                  <c:v>517.14289999999949</c:v>
                </c:pt>
                <c:pt idx="319">
                  <c:v>556.46429999999748</c:v>
                </c:pt>
                <c:pt idx="320">
                  <c:v>567.5</c:v>
                </c:pt>
                <c:pt idx="321">
                  <c:v>545.03570000000002</c:v>
                </c:pt>
                <c:pt idx="322">
                  <c:v>518.75</c:v>
                </c:pt>
                <c:pt idx="323">
                  <c:v>517.92859999999996</c:v>
                </c:pt>
                <c:pt idx="324">
                  <c:v>567</c:v>
                </c:pt>
                <c:pt idx="325">
                  <c:v>580.21429999999998</c:v>
                </c:pt>
                <c:pt idx="326">
                  <c:v>555.67860000000053</c:v>
                </c:pt>
                <c:pt idx="327">
                  <c:v>535.5</c:v>
                </c:pt>
                <c:pt idx="328">
                  <c:v>544.32139999999947</c:v>
                </c:pt>
                <c:pt idx="329">
                  <c:v>560.39289999999949</c:v>
                </c:pt>
                <c:pt idx="330">
                  <c:v>544.82139999999947</c:v>
                </c:pt>
                <c:pt idx="331">
                  <c:v>551.39289999999949</c:v>
                </c:pt>
                <c:pt idx="332">
                  <c:v>551</c:v>
                </c:pt>
                <c:pt idx="333">
                  <c:v>570.57140000000004</c:v>
                </c:pt>
                <c:pt idx="334">
                  <c:v>560.57140000000004</c:v>
                </c:pt>
                <c:pt idx="335">
                  <c:v>563.96429999999748</c:v>
                </c:pt>
                <c:pt idx="336">
                  <c:v>550.64289999999949</c:v>
                </c:pt>
                <c:pt idx="337">
                  <c:v>545.21429999999998</c:v>
                </c:pt>
                <c:pt idx="338">
                  <c:v>536.5</c:v>
                </c:pt>
                <c:pt idx="339">
                  <c:v>561.21429999999998</c:v>
                </c:pt>
                <c:pt idx="340">
                  <c:v>574.78570000000332</c:v>
                </c:pt>
                <c:pt idx="341">
                  <c:v>573.64289999999949</c:v>
                </c:pt>
                <c:pt idx="342">
                  <c:v>550.67860000000053</c:v>
                </c:pt>
                <c:pt idx="343">
                  <c:v>558.53570000000002</c:v>
                </c:pt>
                <c:pt idx="344">
                  <c:v>554.67860000000053</c:v>
                </c:pt>
                <c:pt idx="345">
                  <c:v>568.17860000000053</c:v>
                </c:pt>
                <c:pt idx="346">
                  <c:v>566.78570000000332</c:v>
                </c:pt>
                <c:pt idx="347">
                  <c:v>559.07140000000004</c:v>
                </c:pt>
                <c:pt idx="348">
                  <c:v>566.96429999999748</c:v>
                </c:pt>
                <c:pt idx="349">
                  <c:v>582.46429999999748</c:v>
                </c:pt>
                <c:pt idx="350">
                  <c:v>575.42859999999996</c:v>
                </c:pt>
                <c:pt idx="351">
                  <c:v>550.39289999999949</c:v>
                </c:pt>
                <c:pt idx="352">
                  <c:v>551.64289999999949</c:v>
                </c:pt>
                <c:pt idx="353">
                  <c:v>555.64289999999949</c:v>
                </c:pt>
                <c:pt idx="354">
                  <c:v>548.92859999999996</c:v>
                </c:pt>
                <c:pt idx="355">
                  <c:v>554.82139999999947</c:v>
                </c:pt>
                <c:pt idx="356">
                  <c:v>535.60709999999949</c:v>
                </c:pt>
                <c:pt idx="357">
                  <c:v>520.03570000000002</c:v>
                </c:pt>
                <c:pt idx="358">
                  <c:v>525.67860000000053</c:v>
                </c:pt>
                <c:pt idx="359">
                  <c:v>542.53570000000002</c:v>
                </c:pt>
                <c:pt idx="360">
                  <c:v>554.5</c:v>
                </c:pt>
                <c:pt idx="361">
                  <c:v>566</c:v>
                </c:pt>
                <c:pt idx="362">
                  <c:v>573.60709999999949</c:v>
                </c:pt>
                <c:pt idx="363">
                  <c:v>558.14289999999949</c:v>
                </c:pt>
                <c:pt idx="364">
                  <c:v>549.82139999999947</c:v>
                </c:pt>
                <c:pt idx="365">
                  <c:v>556.71429999999998</c:v>
                </c:pt>
                <c:pt idx="366">
                  <c:v>552.46429999999748</c:v>
                </c:pt>
                <c:pt idx="367">
                  <c:v>548.78570000000332</c:v>
                </c:pt>
                <c:pt idx="368">
                  <c:v>523.03570000000002</c:v>
                </c:pt>
                <c:pt idx="369">
                  <c:v>526.10709999999949</c:v>
                </c:pt>
                <c:pt idx="370">
                  <c:v>533.82139999999947</c:v>
                </c:pt>
                <c:pt idx="371">
                  <c:v>541.17860000000053</c:v>
                </c:pt>
                <c:pt idx="372">
                  <c:v>532.07140000000004</c:v>
                </c:pt>
                <c:pt idx="373">
                  <c:v>556.96429999999748</c:v>
                </c:pt>
                <c:pt idx="374">
                  <c:v>579</c:v>
                </c:pt>
                <c:pt idx="375">
                  <c:v>560.60709999999949</c:v>
                </c:pt>
                <c:pt idx="376">
                  <c:v>535.71429999999998</c:v>
                </c:pt>
                <c:pt idx="377">
                  <c:v>543.64289999999949</c:v>
                </c:pt>
                <c:pt idx="378">
                  <c:v>569.64289999999949</c:v>
                </c:pt>
                <c:pt idx="379">
                  <c:v>571.5</c:v>
                </c:pt>
                <c:pt idx="380">
                  <c:v>567.67860000000053</c:v>
                </c:pt>
                <c:pt idx="381">
                  <c:v>559.39289999999949</c:v>
                </c:pt>
                <c:pt idx="382">
                  <c:v>533.35709999999642</c:v>
                </c:pt>
                <c:pt idx="383">
                  <c:v>520.96429999999748</c:v>
                </c:pt>
                <c:pt idx="384">
                  <c:v>554.78570000000332</c:v>
                </c:pt>
                <c:pt idx="385">
                  <c:v>579.5</c:v>
                </c:pt>
                <c:pt idx="386">
                  <c:v>563.10709999999949</c:v>
                </c:pt>
                <c:pt idx="387">
                  <c:v>546.42859999999996</c:v>
                </c:pt>
                <c:pt idx="388">
                  <c:v>544.46429999999748</c:v>
                </c:pt>
                <c:pt idx="389">
                  <c:v>537.64289999999949</c:v>
                </c:pt>
                <c:pt idx="390">
                  <c:v>529.64289999999949</c:v>
                </c:pt>
                <c:pt idx="391">
                  <c:v>540.96429999999748</c:v>
                </c:pt>
                <c:pt idx="392">
                  <c:v>541.21429999999998</c:v>
                </c:pt>
                <c:pt idx="393">
                  <c:v>551.5</c:v>
                </c:pt>
                <c:pt idx="394">
                  <c:v>572.35709999999642</c:v>
                </c:pt>
                <c:pt idx="395">
                  <c:v>570.17860000000053</c:v>
                </c:pt>
                <c:pt idx="396">
                  <c:v>548.10709999999949</c:v>
                </c:pt>
                <c:pt idx="397">
                  <c:v>541</c:v>
                </c:pt>
                <c:pt idx="398">
                  <c:v>553.5</c:v>
                </c:pt>
                <c:pt idx="399">
                  <c:v>545.14289999999949</c:v>
                </c:pt>
                <c:pt idx="400">
                  <c:v>537.21429999999998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'GQD007 XPS '!$L$1109</c:f>
              <c:strCache>
                <c:ptCount val="1"/>
                <c:pt idx="0">
                  <c:v>O 1s O-C</c:v>
                </c:pt>
              </c:strCache>
            </c:strRef>
          </c:tx>
          <c:spPr>
            <a:ln w="22225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'GQD007 XPS '!$I$1110:$I$1510</c:f>
              <c:numCache>
                <c:formatCode>0.00E+00</c:formatCode>
                <c:ptCount val="401"/>
                <c:pt idx="0">
                  <c:v>543.58069999999998</c:v>
                </c:pt>
                <c:pt idx="1">
                  <c:v>543.53070000000002</c:v>
                </c:pt>
                <c:pt idx="2">
                  <c:v>543.48069999999996</c:v>
                </c:pt>
                <c:pt idx="3">
                  <c:v>543.4307</c:v>
                </c:pt>
                <c:pt idx="4">
                  <c:v>543.38070000000005</c:v>
                </c:pt>
                <c:pt idx="5">
                  <c:v>543.33069999999748</c:v>
                </c:pt>
                <c:pt idx="6">
                  <c:v>543.28070000000343</c:v>
                </c:pt>
                <c:pt idx="7">
                  <c:v>543.23069999999996</c:v>
                </c:pt>
                <c:pt idx="8">
                  <c:v>543.18070000000318</c:v>
                </c:pt>
                <c:pt idx="9">
                  <c:v>543.13070000000005</c:v>
                </c:pt>
                <c:pt idx="10">
                  <c:v>543.08069999999998</c:v>
                </c:pt>
                <c:pt idx="11">
                  <c:v>543.03070000000002</c:v>
                </c:pt>
                <c:pt idx="12">
                  <c:v>542.98069999999996</c:v>
                </c:pt>
                <c:pt idx="13">
                  <c:v>542.9307</c:v>
                </c:pt>
                <c:pt idx="14">
                  <c:v>542.88070000000005</c:v>
                </c:pt>
                <c:pt idx="15">
                  <c:v>542.83069999999748</c:v>
                </c:pt>
                <c:pt idx="16">
                  <c:v>542.78070000000343</c:v>
                </c:pt>
                <c:pt idx="17">
                  <c:v>542.73069999999996</c:v>
                </c:pt>
                <c:pt idx="18">
                  <c:v>542.68070000000318</c:v>
                </c:pt>
                <c:pt idx="19">
                  <c:v>542.63070000000005</c:v>
                </c:pt>
                <c:pt idx="20">
                  <c:v>542.58069999999998</c:v>
                </c:pt>
                <c:pt idx="21">
                  <c:v>542.53070000000002</c:v>
                </c:pt>
                <c:pt idx="22">
                  <c:v>542.48069999999996</c:v>
                </c:pt>
                <c:pt idx="23">
                  <c:v>542.4307</c:v>
                </c:pt>
                <c:pt idx="24">
                  <c:v>542.38070000000005</c:v>
                </c:pt>
                <c:pt idx="25">
                  <c:v>542.33069999999748</c:v>
                </c:pt>
                <c:pt idx="26">
                  <c:v>542.28070000000343</c:v>
                </c:pt>
                <c:pt idx="27">
                  <c:v>542.23069999999996</c:v>
                </c:pt>
                <c:pt idx="28">
                  <c:v>542.18070000000318</c:v>
                </c:pt>
                <c:pt idx="29">
                  <c:v>542.13070000000005</c:v>
                </c:pt>
                <c:pt idx="30">
                  <c:v>542.08069999999998</c:v>
                </c:pt>
                <c:pt idx="31">
                  <c:v>542.03070000000002</c:v>
                </c:pt>
                <c:pt idx="32">
                  <c:v>541.98069999999996</c:v>
                </c:pt>
                <c:pt idx="33">
                  <c:v>541.9307</c:v>
                </c:pt>
                <c:pt idx="34">
                  <c:v>541.88070000000005</c:v>
                </c:pt>
                <c:pt idx="35">
                  <c:v>541.83069999999748</c:v>
                </c:pt>
                <c:pt idx="36">
                  <c:v>541.78070000000343</c:v>
                </c:pt>
                <c:pt idx="37">
                  <c:v>541.73069999999996</c:v>
                </c:pt>
                <c:pt idx="38">
                  <c:v>541.68070000000318</c:v>
                </c:pt>
                <c:pt idx="39">
                  <c:v>541.63070000000005</c:v>
                </c:pt>
                <c:pt idx="40">
                  <c:v>541.58069999999998</c:v>
                </c:pt>
                <c:pt idx="41">
                  <c:v>541.53070000000002</c:v>
                </c:pt>
                <c:pt idx="42">
                  <c:v>541.48069999999996</c:v>
                </c:pt>
                <c:pt idx="43">
                  <c:v>541.4307</c:v>
                </c:pt>
                <c:pt idx="44">
                  <c:v>541.38070000000005</c:v>
                </c:pt>
                <c:pt idx="45">
                  <c:v>541.33069999999748</c:v>
                </c:pt>
                <c:pt idx="46">
                  <c:v>541.28070000000343</c:v>
                </c:pt>
                <c:pt idx="47">
                  <c:v>541.23069999999996</c:v>
                </c:pt>
                <c:pt idx="48">
                  <c:v>541.18070000000318</c:v>
                </c:pt>
                <c:pt idx="49">
                  <c:v>541.13070000000005</c:v>
                </c:pt>
                <c:pt idx="50">
                  <c:v>541.08069999999998</c:v>
                </c:pt>
                <c:pt idx="51">
                  <c:v>541.03070000000002</c:v>
                </c:pt>
                <c:pt idx="52">
                  <c:v>540.98069999999996</c:v>
                </c:pt>
                <c:pt idx="53">
                  <c:v>540.9307</c:v>
                </c:pt>
                <c:pt idx="54">
                  <c:v>540.88070000000005</c:v>
                </c:pt>
                <c:pt idx="55">
                  <c:v>540.83069999999748</c:v>
                </c:pt>
                <c:pt idx="56">
                  <c:v>540.78070000000343</c:v>
                </c:pt>
                <c:pt idx="57">
                  <c:v>540.73069999999996</c:v>
                </c:pt>
                <c:pt idx="58">
                  <c:v>540.68070000000318</c:v>
                </c:pt>
                <c:pt idx="59">
                  <c:v>540.63070000000005</c:v>
                </c:pt>
                <c:pt idx="60">
                  <c:v>540.58069999999998</c:v>
                </c:pt>
                <c:pt idx="61">
                  <c:v>540.53070000000002</c:v>
                </c:pt>
                <c:pt idx="62">
                  <c:v>540.48069999999996</c:v>
                </c:pt>
                <c:pt idx="63">
                  <c:v>540.4307</c:v>
                </c:pt>
                <c:pt idx="64">
                  <c:v>540.38070000000005</c:v>
                </c:pt>
                <c:pt idx="65">
                  <c:v>540.33069999999748</c:v>
                </c:pt>
                <c:pt idx="66">
                  <c:v>540.28070000000343</c:v>
                </c:pt>
                <c:pt idx="67">
                  <c:v>540.23069999999996</c:v>
                </c:pt>
                <c:pt idx="68">
                  <c:v>540.18070000000318</c:v>
                </c:pt>
                <c:pt idx="69">
                  <c:v>540.13070000000005</c:v>
                </c:pt>
                <c:pt idx="70">
                  <c:v>540.08069999999998</c:v>
                </c:pt>
                <c:pt idx="71">
                  <c:v>540.03070000000002</c:v>
                </c:pt>
                <c:pt idx="72">
                  <c:v>539.98069999999996</c:v>
                </c:pt>
                <c:pt idx="73">
                  <c:v>539.9307</c:v>
                </c:pt>
                <c:pt idx="74">
                  <c:v>539.88070000000005</c:v>
                </c:pt>
                <c:pt idx="75">
                  <c:v>539.83069999999748</c:v>
                </c:pt>
                <c:pt idx="76">
                  <c:v>539.78070000000343</c:v>
                </c:pt>
                <c:pt idx="77">
                  <c:v>539.73069999999996</c:v>
                </c:pt>
                <c:pt idx="78">
                  <c:v>539.68070000000318</c:v>
                </c:pt>
                <c:pt idx="79">
                  <c:v>539.63070000000005</c:v>
                </c:pt>
                <c:pt idx="80">
                  <c:v>539.58069999999998</c:v>
                </c:pt>
                <c:pt idx="81">
                  <c:v>539.53070000000002</c:v>
                </c:pt>
                <c:pt idx="82">
                  <c:v>539.48069999999996</c:v>
                </c:pt>
                <c:pt idx="83">
                  <c:v>539.4307</c:v>
                </c:pt>
                <c:pt idx="84">
                  <c:v>539.38070000000005</c:v>
                </c:pt>
                <c:pt idx="85">
                  <c:v>539.33069999999748</c:v>
                </c:pt>
                <c:pt idx="86">
                  <c:v>539.28070000000343</c:v>
                </c:pt>
                <c:pt idx="87">
                  <c:v>539.23069999999996</c:v>
                </c:pt>
                <c:pt idx="88">
                  <c:v>539.18070000000318</c:v>
                </c:pt>
                <c:pt idx="89">
                  <c:v>539.13070000000005</c:v>
                </c:pt>
                <c:pt idx="90">
                  <c:v>539.08069999999998</c:v>
                </c:pt>
                <c:pt idx="91">
                  <c:v>539.03070000000002</c:v>
                </c:pt>
                <c:pt idx="92">
                  <c:v>538.98069999999996</c:v>
                </c:pt>
                <c:pt idx="93">
                  <c:v>538.9307</c:v>
                </c:pt>
                <c:pt idx="94">
                  <c:v>538.88070000000005</c:v>
                </c:pt>
                <c:pt idx="95">
                  <c:v>538.83069999999748</c:v>
                </c:pt>
                <c:pt idx="96">
                  <c:v>538.78070000000343</c:v>
                </c:pt>
                <c:pt idx="97">
                  <c:v>538.73069999999996</c:v>
                </c:pt>
                <c:pt idx="98">
                  <c:v>538.68070000000318</c:v>
                </c:pt>
                <c:pt idx="99">
                  <c:v>538.63070000000005</c:v>
                </c:pt>
                <c:pt idx="100">
                  <c:v>538.58069999999998</c:v>
                </c:pt>
                <c:pt idx="101">
                  <c:v>538.53070000000002</c:v>
                </c:pt>
                <c:pt idx="102">
                  <c:v>538.48069999999996</c:v>
                </c:pt>
                <c:pt idx="103">
                  <c:v>538.4307</c:v>
                </c:pt>
                <c:pt idx="104">
                  <c:v>538.38070000000005</c:v>
                </c:pt>
                <c:pt idx="105">
                  <c:v>538.33069999999748</c:v>
                </c:pt>
                <c:pt idx="106">
                  <c:v>538.28070000000343</c:v>
                </c:pt>
                <c:pt idx="107">
                  <c:v>538.23069999999996</c:v>
                </c:pt>
                <c:pt idx="108">
                  <c:v>538.18070000000318</c:v>
                </c:pt>
                <c:pt idx="109">
                  <c:v>538.13070000000005</c:v>
                </c:pt>
                <c:pt idx="110">
                  <c:v>538.08069999999998</c:v>
                </c:pt>
                <c:pt idx="111">
                  <c:v>538.03070000000002</c:v>
                </c:pt>
                <c:pt idx="112">
                  <c:v>537.98069999999996</c:v>
                </c:pt>
                <c:pt idx="113">
                  <c:v>537.9307</c:v>
                </c:pt>
                <c:pt idx="114">
                  <c:v>537.88070000000005</c:v>
                </c:pt>
                <c:pt idx="115">
                  <c:v>537.83069999999748</c:v>
                </c:pt>
                <c:pt idx="116">
                  <c:v>537.78070000000343</c:v>
                </c:pt>
                <c:pt idx="117">
                  <c:v>537.73069999999996</c:v>
                </c:pt>
                <c:pt idx="118">
                  <c:v>537.68070000000318</c:v>
                </c:pt>
                <c:pt idx="119">
                  <c:v>537.63070000000005</c:v>
                </c:pt>
                <c:pt idx="120">
                  <c:v>537.58069999999998</c:v>
                </c:pt>
                <c:pt idx="121">
                  <c:v>537.53070000000002</c:v>
                </c:pt>
                <c:pt idx="122">
                  <c:v>537.48069999999996</c:v>
                </c:pt>
                <c:pt idx="123">
                  <c:v>537.4307</c:v>
                </c:pt>
                <c:pt idx="124">
                  <c:v>537.38070000000005</c:v>
                </c:pt>
                <c:pt idx="125">
                  <c:v>537.33069999999748</c:v>
                </c:pt>
                <c:pt idx="126">
                  <c:v>537.28070000000343</c:v>
                </c:pt>
                <c:pt idx="127">
                  <c:v>537.23069999999996</c:v>
                </c:pt>
                <c:pt idx="128">
                  <c:v>537.18070000000318</c:v>
                </c:pt>
                <c:pt idx="129">
                  <c:v>537.13070000000005</c:v>
                </c:pt>
                <c:pt idx="130">
                  <c:v>537.08069999999998</c:v>
                </c:pt>
                <c:pt idx="131">
                  <c:v>537.03070000000002</c:v>
                </c:pt>
                <c:pt idx="132">
                  <c:v>536.98069999999996</c:v>
                </c:pt>
                <c:pt idx="133">
                  <c:v>536.9307</c:v>
                </c:pt>
                <c:pt idx="134">
                  <c:v>536.88070000000005</c:v>
                </c:pt>
                <c:pt idx="135">
                  <c:v>536.83069999999748</c:v>
                </c:pt>
                <c:pt idx="136">
                  <c:v>536.78070000000343</c:v>
                </c:pt>
                <c:pt idx="137">
                  <c:v>536.73069999999996</c:v>
                </c:pt>
                <c:pt idx="138">
                  <c:v>536.68070000000318</c:v>
                </c:pt>
                <c:pt idx="139">
                  <c:v>536.63070000000005</c:v>
                </c:pt>
                <c:pt idx="140">
                  <c:v>536.58069999999998</c:v>
                </c:pt>
                <c:pt idx="141">
                  <c:v>536.53070000000002</c:v>
                </c:pt>
                <c:pt idx="142">
                  <c:v>536.48069999999996</c:v>
                </c:pt>
                <c:pt idx="143">
                  <c:v>536.4307</c:v>
                </c:pt>
                <c:pt idx="144">
                  <c:v>536.38070000000005</c:v>
                </c:pt>
                <c:pt idx="145">
                  <c:v>536.33069999999748</c:v>
                </c:pt>
                <c:pt idx="146">
                  <c:v>536.28070000000343</c:v>
                </c:pt>
                <c:pt idx="147">
                  <c:v>536.23069999999996</c:v>
                </c:pt>
                <c:pt idx="148">
                  <c:v>536.18070000000318</c:v>
                </c:pt>
                <c:pt idx="149">
                  <c:v>536.13070000000005</c:v>
                </c:pt>
                <c:pt idx="150">
                  <c:v>536.08069999999998</c:v>
                </c:pt>
                <c:pt idx="151">
                  <c:v>536.03070000000002</c:v>
                </c:pt>
                <c:pt idx="152">
                  <c:v>535.98069999999996</c:v>
                </c:pt>
                <c:pt idx="153">
                  <c:v>535.9307</c:v>
                </c:pt>
                <c:pt idx="154">
                  <c:v>535.88070000000005</c:v>
                </c:pt>
                <c:pt idx="155">
                  <c:v>535.83069999999748</c:v>
                </c:pt>
                <c:pt idx="156">
                  <c:v>535.78070000000343</c:v>
                </c:pt>
                <c:pt idx="157">
                  <c:v>535.73069999999996</c:v>
                </c:pt>
                <c:pt idx="158">
                  <c:v>535.68070000000318</c:v>
                </c:pt>
                <c:pt idx="159">
                  <c:v>535.63070000000005</c:v>
                </c:pt>
                <c:pt idx="160">
                  <c:v>535.58069999999998</c:v>
                </c:pt>
                <c:pt idx="161">
                  <c:v>535.53070000000002</c:v>
                </c:pt>
                <c:pt idx="162">
                  <c:v>535.48069999999996</c:v>
                </c:pt>
                <c:pt idx="163">
                  <c:v>535.4307</c:v>
                </c:pt>
                <c:pt idx="164">
                  <c:v>535.38070000000005</c:v>
                </c:pt>
                <c:pt idx="165">
                  <c:v>535.33069999999748</c:v>
                </c:pt>
                <c:pt idx="166">
                  <c:v>535.28070000000343</c:v>
                </c:pt>
                <c:pt idx="167">
                  <c:v>535.23069999999996</c:v>
                </c:pt>
                <c:pt idx="168">
                  <c:v>535.18070000000318</c:v>
                </c:pt>
                <c:pt idx="169">
                  <c:v>535.13070000000005</c:v>
                </c:pt>
                <c:pt idx="170">
                  <c:v>535.08069999999998</c:v>
                </c:pt>
                <c:pt idx="171">
                  <c:v>535.03070000000002</c:v>
                </c:pt>
                <c:pt idx="172">
                  <c:v>534.98069999999996</c:v>
                </c:pt>
                <c:pt idx="173">
                  <c:v>534.9307</c:v>
                </c:pt>
                <c:pt idx="174">
                  <c:v>534.88070000000005</c:v>
                </c:pt>
                <c:pt idx="175">
                  <c:v>534.83069999999748</c:v>
                </c:pt>
                <c:pt idx="176">
                  <c:v>534.78070000000343</c:v>
                </c:pt>
                <c:pt idx="177">
                  <c:v>534.73069999999996</c:v>
                </c:pt>
                <c:pt idx="178">
                  <c:v>534.68070000000318</c:v>
                </c:pt>
                <c:pt idx="179">
                  <c:v>534.63070000000005</c:v>
                </c:pt>
                <c:pt idx="180">
                  <c:v>534.58069999999998</c:v>
                </c:pt>
                <c:pt idx="181">
                  <c:v>534.53070000000002</c:v>
                </c:pt>
                <c:pt idx="182">
                  <c:v>534.48069999999996</c:v>
                </c:pt>
                <c:pt idx="183">
                  <c:v>534.4307</c:v>
                </c:pt>
                <c:pt idx="184">
                  <c:v>534.38070000000005</c:v>
                </c:pt>
                <c:pt idx="185">
                  <c:v>534.33069999999748</c:v>
                </c:pt>
                <c:pt idx="186">
                  <c:v>534.28070000000343</c:v>
                </c:pt>
                <c:pt idx="187">
                  <c:v>534.23069999999996</c:v>
                </c:pt>
                <c:pt idx="188">
                  <c:v>534.18070000000318</c:v>
                </c:pt>
                <c:pt idx="189">
                  <c:v>534.13070000000005</c:v>
                </c:pt>
                <c:pt idx="190">
                  <c:v>534.08069999999998</c:v>
                </c:pt>
                <c:pt idx="191">
                  <c:v>534.03070000000002</c:v>
                </c:pt>
                <c:pt idx="192">
                  <c:v>533.98069999999996</c:v>
                </c:pt>
                <c:pt idx="193">
                  <c:v>533.9307</c:v>
                </c:pt>
                <c:pt idx="194">
                  <c:v>533.88070000000005</c:v>
                </c:pt>
                <c:pt idx="195">
                  <c:v>533.83069999999748</c:v>
                </c:pt>
                <c:pt idx="196">
                  <c:v>533.78070000000343</c:v>
                </c:pt>
                <c:pt idx="197">
                  <c:v>533.73069999999996</c:v>
                </c:pt>
                <c:pt idx="198">
                  <c:v>533.68070000000318</c:v>
                </c:pt>
                <c:pt idx="199">
                  <c:v>533.63070000000005</c:v>
                </c:pt>
                <c:pt idx="200">
                  <c:v>533.58069999999998</c:v>
                </c:pt>
                <c:pt idx="201">
                  <c:v>533.53070000000002</c:v>
                </c:pt>
                <c:pt idx="202">
                  <c:v>533.48069999999996</c:v>
                </c:pt>
                <c:pt idx="203">
                  <c:v>533.4307</c:v>
                </c:pt>
                <c:pt idx="204">
                  <c:v>533.38070000000005</c:v>
                </c:pt>
                <c:pt idx="205">
                  <c:v>533.33069999999748</c:v>
                </c:pt>
                <c:pt idx="206">
                  <c:v>533.28070000000343</c:v>
                </c:pt>
                <c:pt idx="207">
                  <c:v>533.23069999999996</c:v>
                </c:pt>
                <c:pt idx="208">
                  <c:v>533.18070000000318</c:v>
                </c:pt>
                <c:pt idx="209">
                  <c:v>533.13070000000005</c:v>
                </c:pt>
                <c:pt idx="210">
                  <c:v>533.08069999999998</c:v>
                </c:pt>
                <c:pt idx="211">
                  <c:v>533.03070000000002</c:v>
                </c:pt>
                <c:pt idx="212">
                  <c:v>532.98069999999996</c:v>
                </c:pt>
                <c:pt idx="213">
                  <c:v>532.9307</c:v>
                </c:pt>
                <c:pt idx="214">
                  <c:v>532.88070000000005</c:v>
                </c:pt>
                <c:pt idx="215">
                  <c:v>532.83069999999748</c:v>
                </c:pt>
                <c:pt idx="216">
                  <c:v>532.78070000000343</c:v>
                </c:pt>
                <c:pt idx="217">
                  <c:v>532.73069999999996</c:v>
                </c:pt>
                <c:pt idx="218">
                  <c:v>532.68070000000318</c:v>
                </c:pt>
                <c:pt idx="219">
                  <c:v>532.63070000000005</c:v>
                </c:pt>
                <c:pt idx="220">
                  <c:v>532.58069999999998</c:v>
                </c:pt>
                <c:pt idx="221">
                  <c:v>532.53070000000002</c:v>
                </c:pt>
                <c:pt idx="222">
                  <c:v>532.48069999999996</c:v>
                </c:pt>
                <c:pt idx="223">
                  <c:v>532.4307</c:v>
                </c:pt>
                <c:pt idx="224">
                  <c:v>532.38070000000005</c:v>
                </c:pt>
                <c:pt idx="225">
                  <c:v>532.33069999999748</c:v>
                </c:pt>
                <c:pt idx="226">
                  <c:v>532.28070000000343</c:v>
                </c:pt>
                <c:pt idx="227">
                  <c:v>532.23069999999996</c:v>
                </c:pt>
                <c:pt idx="228">
                  <c:v>532.18070000000318</c:v>
                </c:pt>
                <c:pt idx="229">
                  <c:v>532.13070000000005</c:v>
                </c:pt>
                <c:pt idx="230">
                  <c:v>532.08069999999998</c:v>
                </c:pt>
                <c:pt idx="231">
                  <c:v>532.03070000000002</c:v>
                </c:pt>
                <c:pt idx="232">
                  <c:v>531.98069999999996</c:v>
                </c:pt>
                <c:pt idx="233">
                  <c:v>531.9307</c:v>
                </c:pt>
                <c:pt idx="234">
                  <c:v>531.88070000000005</c:v>
                </c:pt>
                <c:pt idx="235">
                  <c:v>531.83069999999748</c:v>
                </c:pt>
                <c:pt idx="236">
                  <c:v>531.78070000000343</c:v>
                </c:pt>
                <c:pt idx="237">
                  <c:v>531.73069999999996</c:v>
                </c:pt>
                <c:pt idx="238">
                  <c:v>531.68070000000318</c:v>
                </c:pt>
                <c:pt idx="239">
                  <c:v>531.63070000000005</c:v>
                </c:pt>
                <c:pt idx="240">
                  <c:v>531.58069999999998</c:v>
                </c:pt>
                <c:pt idx="241">
                  <c:v>531.53070000000002</c:v>
                </c:pt>
                <c:pt idx="242">
                  <c:v>531.48069999999996</c:v>
                </c:pt>
                <c:pt idx="243">
                  <c:v>531.4307</c:v>
                </c:pt>
                <c:pt idx="244">
                  <c:v>531.38070000000005</c:v>
                </c:pt>
                <c:pt idx="245">
                  <c:v>531.33069999999748</c:v>
                </c:pt>
                <c:pt idx="246">
                  <c:v>531.28070000000343</c:v>
                </c:pt>
                <c:pt idx="247">
                  <c:v>531.23069999999996</c:v>
                </c:pt>
                <c:pt idx="248">
                  <c:v>531.18070000000318</c:v>
                </c:pt>
                <c:pt idx="249">
                  <c:v>531.13070000000005</c:v>
                </c:pt>
                <c:pt idx="250">
                  <c:v>531.08069999999998</c:v>
                </c:pt>
                <c:pt idx="251">
                  <c:v>531.03070000000002</c:v>
                </c:pt>
                <c:pt idx="252">
                  <c:v>530.98069999999996</c:v>
                </c:pt>
                <c:pt idx="253">
                  <c:v>530.9307</c:v>
                </c:pt>
                <c:pt idx="254">
                  <c:v>530.88070000000005</c:v>
                </c:pt>
                <c:pt idx="255">
                  <c:v>530.83069999999748</c:v>
                </c:pt>
                <c:pt idx="256">
                  <c:v>530.78070000000343</c:v>
                </c:pt>
                <c:pt idx="257">
                  <c:v>530.73069999999996</c:v>
                </c:pt>
                <c:pt idx="258">
                  <c:v>530.68070000000318</c:v>
                </c:pt>
                <c:pt idx="259">
                  <c:v>530.63070000000005</c:v>
                </c:pt>
                <c:pt idx="260">
                  <c:v>530.58069999999998</c:v>
                </c:pt>
                <c:pt idx="261">
                  <c:v>530.53070000000002</c:v>
                </c:pt>
                <c:pt idx="262">
                  <c:v>530.48069999999996</c:v>
                </c:pt>
                <c:pt idx="263">
                  <c:v>530.4307</c:v>
                </c:pt>
                <c:pt idx="264">
                  <c:v>530.38070000000005</c:v>
                </c:pt>
                <c:pt idx="265">
                  <c:v>530.33069999999748</c:v>
                </c:pt>
                <c:pt idx="266">
                  <c:v>530.28070000000343</c:v>
                </c:pt>
                <c:pt idx="267">
                  <c:v>530.23069999999996</c:v>
                </c:pt>
                <c:pt idx="268">
                  <c:v>530.18070000000318</c:v>
                </c:pt>
                <c:pt idx="269">
                  <c:v>530.13070000000005</c:v>
                </c:pt>
                <c:pt idx="270">
                  <c:v>530.08069999999998</c:v>
                </c:pt>
                <c:pt idx="271">
                  <c:v>530.03070000000002</c:v>
                </c:pt>
                <c:pt idx="272">
                  <c:v>529.98069999999996</c:v>
                </c:pt>
                <c:pt idx="273">
                  <c:v>529.9307</c:v>
                </c:pt>
                <c:pt idx="274">
                  <c:v>529.88070000000005</c:v>
                </c:pt>
                <c:pt idx="275">
                  <c:v>529.83069999999748</c:v>
                </c:pt>
                <c:pt idx="276">
                  <c:v>529.78070000000343</c:v>
                </c:pt>
                <c:pt idx="277">
                  <c:v>529.73069999999996</c:v>
                </c:pt>
                <c:pt idx="278">
                  <c:v>529.68070000000318</c:v>
                </c:pt>
                <c:pt idx="279">
                  <c:v>529.63070000000005</c:v>
                </c:pt>
                <c:pt idx="280">
                  <c:v>529.58069999999998</c:v>
                </c:pt>
                <c:pt idx="281">
                  <c:v>529.53070000000002</c:v>
                </c:pt>
                <c:pt idx="282">
                  <c:v>529.48069999999996</c:v>
                </c:pt>
                <c:pt idx="283">
                  <c:v>529.4307</c:v>
                </c:pt>
                <c:pt idx="284">
                  <c:v>529.38070000000005</c:v>
                </c:pt>
                <c:pt idx="285">
                  <c:v>529.33069999999748</c:v>
                </c:pt>
                <c:pt idx="286">
                  <c:v>529.28070000000343</c:v>
                </c:pt>
                <c:pt idx="287">
                  <c:v>529.23069999999996</c:v>
                </c:pt>
                <c:pt idx="288">
                  <c:v>529.18070000000318</c:v>
                </c:pt>
                <c:pt idx="289">
                  <c:v>529.13070000000005</c:v>
                </c:pt>
                <c:pt idx="290">
                  <c:v>529.08069999999998</c:v>
                </c:pt>
                <c:pt idx="291">
                  <c:v>529.03070000000002</c:v>
                </c:pt>
                <c:pt idx="292">
                  <c:v>528.98069999999996</c:v>
                </c:pt>
                <c:pt idx="293">
                  <c:v>528.9307</c:v>
                </c:pt>
                <c:pt idx="294">
                  <c:v>528.88070000000005</c:v>
                </c:pt>
                <c:pt idx="295">
                  <c:v>528.83069999999748</c:v>
                </c:pt>
                <c:pt idx="296">
                  <c:v>528.78070000000343</c:v>
                </c:pt>
                <c:pt idx="297">
                  <c:v>528.73069999999996</c:v>
                </c:pt>
                <c:pt idx="298">
                  <c:v>528.68070000000318</c:v>
                </c:pt>
                <c:pt idx="299">
                  <c:v>528.63070000000005</c:v>
                </c:pt>
                <c:pt idx="300">
                  <c:v>528.58069999999998</c:v>
                </c:pt>
                <c:pt idx="301">
                  <c:v>528.53070000000002</c:v>
                </c:pt>
                <c:pt idx="302">
                  <c:v>528.48069999999996</c:v>
                </c:pt>
                <c:pt idx="303">
                  <c:v>528.4307</c:v>
                </c:pt>
                <c:pt idx="304">
                  <c:v>528.38070000000005</c:v>
                </c:pt>
                <c:pt idx="305">
                  <c:v>528.33069999999748</c:v>
                </c:pt>
                <c:pt idx="306">
                  <c:v>528.28070000000343</c:v>
                </c:pt>
                <c:pt idx="307">
                  <c:v>528.23069999999996</c:v>
                </c:pt>
                <c:pt idx="308">
                  <c:v>528.18070000000318</c:v>
                </c:pt>
                <c:pt idx="309">
                  <c:v>528.13070000000005</c:v>
                </c:pt>
                <c:pt idx="310">
                  <c:v>528.08069999999998</c:v>
                </c:pt>
                <c:pt idx="311">
                  <c:v>528.03070000000002</c:v>
                </c:pt>
                <c:pt idx="312">
                  <c:v>527.98069999999996</c:v>
                </c:pt>
                <c:pt idx="313">
                  <c:v>527.9307</c:v>
                </c:pt>
                <c:pt idx="314">
                  <c:v>527.88070000000005</c:v>
                </c:pt>
                <c:pt idx="315">
                  <c:v>527.83069999999748</c:v>
                </c:pt>
                <c:pt idx="316">
                  <c:v>527.78070000000343</c:v>
                </c:pt>
                <c:pt idx="317">
                  <c:v>527.73069999999996</c:v>
                </c:pt>
                <c:pt idx="318">
                  <c:v>527.68070000000318</c:v>
                </c:pt>
                <c:pt idx="319">
                  <c:v>527.63070000000005</c:v>
                </c:pt>
                <c:pt idx="320">
                  <c:v>527.58069999999998</c:v>
                </c:pt>
                <c:pt idx="321">
                  <c:v>527.53070000000002</c:v>
                </c:pt>
                <c:pt idx="322">
                  <c:v>527.48069999999996</c:v>
                </c:pt>
                <c:pt idx="323">
                  <c:v>527.4307</c:v>
                </c:pt>
                <c:pt idx="324">
                  <c:v>527.38070000000005</c:v>
                </c:pt>
                <c:pt idx="325">
                  <c:v>527.33069999999748</c:v>
                </c:pt>
                <c:pt idx="326">
                  <c:v>527.28070000000343</c:v>
                </c:pt>
                <c:pt idx="327">
                  <c:v>527.23069999999996</c:v>
                </c:pt>
                <c:pt idx="328">
                  <c:v>527.18070000000318</c:v>
                </c:pt>
                <c:pt idx="329">
                  <c:v>527.13070000000005</c:v>
                </c:pt>
                <c:pt idx="330">
                  <c:v>527.08069999999998</c:v>
                </c:pt>
                <c:pt idx="331">
                  <c:v>527.03070000000002</c:v>
                </c:pt>
                <c:pt idx="332">
                  <c:v>526.98069999999996</c:v>
                </c:pt>
                <c:pt idx="333">
                  <c:v>526.9307</c:v>
                </c:pt>
                <c:pt idx="334">
                  <c:v>526.88070000000005</c:v>
                </c:pt>
                <c:pt idx="335">
                  <c:v>526.83069999999748</c:v>
                </c:pt>
                <c:pt idx="336">
                  <c:v>526.78070000000343</c:v>
                </c:pt>
                <c:pt idx="337">
                  <c:v>526.73069999999996</c:v>
                </c:pt>
                <c:pt idx="338">
                  <c:v>526.68070000000318</c:v>
                </c:pt>
                <c:pt idx="339">
                  <c:v>526.63070000000005</c:v>
                </c:pt>
                <c:pt idx="340">
                  <c:v>526.58069999999998</c:v>
                </c:pt>
                <c:pt idx="341">
                  <c:v>526.53070000000002</c:v>
                </c:pt>
                <c:pt idx="342">
                  <c:v>526.48069999999996</c:v>
                </c:pt>
                <c:pt idx="343">
                  <c:v>526.4307</c:v>
                </c:pt>
                <c:pt idx="344">
                  <c:v>526.38070000000005</c:v>
                </c:pt>
                <c:pt idx="345">
                  <c:v>526.33069999999748</c:v>
                </c:pt>
                <c:pt idx="346">
                  <c:v>526.28070000000343</c:v>
                </c:pt>
                <c:pt idx="347">
                  <c:v>526.23069999999996</c:v>
                </c:pt>
                <c:pt idx="348">
                  <c:v>526.18070000000318</c:v>
                </c:pt>
                <c:pt idx="349">
                  <c:v>526.13070000000005</c:v>
                </c:pt>
                <c:pt idx="350">
                  <c:v>526.08069999999998</c:v>
                </c:pt>
                <c:pt idx="351">
                  <c:v>526.03070000000002</c:v>
                </c:pt>
                <c:pt idx="352">
                  <c:v>525.98069999999996</c:v>
                </c:pt>
                <c:pt idx="353">
                  <c:v>525.9307</c:v>
                </c:pt>
                <c:pt idx="354">
                  <c:v>525.88070000000005</c:v>
                </c:pt>
                <c:pt idx="355">
                  <c:v>525.83069999999748</c:v>
                </c:pt>
                <c:pt idx="356">
                  <c:v>525.78070000000343</c:v>
                </c:pt>
                <c:pt idx="357">
                  <c:v>525.73069999999996</c:v>
                </c:pt>
                <c:pt idx="358">
                  <c:v>525.68070000000318</c:v>
                </c:pt>
                <c:pt idx="359">
                  <c:v>525.63070000000005</c:v>
                </c:pt>
                <c:pt idx="360">
                  <c:v>525.58069999999998</c:v>
                </c:pt>
                <c:pt idx="361">
                  <c:v>525.53070000000002</c:v>
                </c:pt>
                <c:pt idx="362">
                  <c:v>525.48069999999996</c:v>
                </c:pt>
                <c:pt idx="363">
                  <c:v>525.4307</c:v>
                </c:pt>
                <c:pt idx="364">
                  <c:v>525.38070000000005</c:v>
                </c:pt>
                <c:pt idx="365">
                  <c:v>525.33069999999748</c:v>
                </c:pt>
                <c:pt idx="366">
                  <c:v>525.28070000000343</c:v>
                </c:pt>
                <c:pt idx="367">
                  <c:v>525.23069999999996</c:v>
                </c:pt>
                <c:pt idx="368">
                  <c:v>525.18070000000318</c:v>
                </c:pt>
                <c:pt idx="369">
                  <c:v>525.13070000000005</c:v>
                </c:pt>
                <c:pt idx="370">
                  <c:v>525.08069999999998</c:v>
                </c:pt>
                <c:pt idx="371">
                  <c:v>525.03070000000002</c:v>
                </c:pt>
                <c:pt idx="372">
                  <c:v>524.98069999999996</c:v>
                </c:pt>
                <c:pt idx="373">
                  <c:v>524.9307</c:v>
                </c:pt>
                <c:pt idx="374">
                  <c:v>524.88070000000005</c:v>
                </c:pt>
                <c:pt idx="375">
                  <c:v>524.83069999999748</c:v>
                </c:pt>
                <c:pt idx="376">
                  <c:v>524.78070000000343</c:v>
                </c:pt>
                <c:pt idx="377">
                  <c:v>524.73069999999996</c:v>
                </c:pt>
                <c:pt idx="378">
                  <c:v>524.68070000000318</c:v>
                </c:pt>
                <c:pt idx="379">
                  <c:v>524.63070000000005</c:v>
                </c:pt>
                <c:pt idx="380">
                  <c:v>524.58069999999998</c:v>
                </c:pt>
                <c:pt idx="381">
                  <c:v>524.53070000000002</c:v>
                </c:pt>
                <c:pt idx="382">
                  <c:v>524.48069999999996</c:v>
                </c:pt>
                <c:pt idx="383">
                  <c:v>524.4307</c:v>
                </c:pt>
                <c:pt idx="384">
                  <c:v>524.38070000000005</c:v>
                </c:pt>
                <c:pt idx="385">
                  <c:v>524.33069999999748</c:v>
                </c:pt>
                <c:pt idx="386">
                  <c:v>524.28070000000343</c:v>
                </c:pt>
                <c:pt idx="387">
                  <c:v>524.23069999999996</c:v>
                </c:pt>
                <c:pt idx="388">
                  <c:v>524.18070000000318</c:v>
                </c:pt>
                <c:pt idx="389">
                  <c:v>524.13070000000005</c:v>
                </c:pt>
                <c:pt idx="390">
                  <c:v>524.08069999999998</c:v>
                </c:pt>
                <c:pt idx="391">
                  <c:v>524.03070000000002</c:v>
                </c:pt>
                <c:pt idx="392">
                  <c:v>523.98069999999996</c:v>
                </c:pt>
                <c:pt idx="393">
                  <c:v>523.9307</c:v>
                </c:pt>
                <c:pt idx="394">
                  <c:v>523.88070000000005</c:v>
                </c:pt>
                <c:pt idx="395">
                  <c:v>523.83069999999748</c:v>
                </c:pt>
                <c:pt idx="396">
                  <c:v>523.78070000000343</c:v>
                </c:pt>
                <c:pt idx="397">
                  <c:v>523.73069999999996</c:v>
                </c:pt>
                <c:pt idx="398">
                  <c:v>523.68070000000318</c:v>
                </c:pt>
                <c:pt idx="399">
                  <c:v>523.63070000000005</c:v>
                </c:pt>
                <c:pt idx="400">
                  <c:v>523.58069999999998</c:v>
                </c:pt>
              </c:numCache>
            </c:numRef>
          </c:xVal>
          <c:yVal>
            <c:numRef>
              <c:f>'GQD007 XPS '!$L$1110:$L$1510</c:f>
              <c:numCache>
                <c:formatCode>0.00E+00</c:formatCode>
                <c:ptCount val="401"/>
                <c:pt idx="0">
                  <c:v>865.82139999999947</c:v>
                </c:pt>
                <c:pt idx="1">
                  <c:v>892.89289999999949</c:v>
                </c:pt>
                <c:pt idx="2">
                  <c:v>932.46429999999748</c:v>
                </c:pt>
                <c:pt idx="3">
                  <c:v>933.53570000000002</c:v>
                </c:pt>
                <c:pt idx="4">
                  <c:v>925.78570000000332</c:v>
                </c:pt>
                <c:pt idx="5">
                  <c:v>953.75</c:v>
                </c:pt>
                <c:pt idx="6">
                  <c:v>955.85709999999642</c:v>
                </c:pt>
                <c:pt idx="7">
                  <c:v>913.67860000000053</c:v>
                </c:pt>
                <c:pt idx="8">
                  <c:v>855.03570000000002</c:v>
                </c:pt>
                <c:pt idx="9">
                  <c:v>878.35709999999642</c:v>
                </c:pt>
                <c:pt idx="10">
                  <c:v>914.82139999999947</c:v>
                </c:pt>
                <c:pt idx="11">
                  <c:v>951.78570000000332</c:v>
                </c:pt>
                <c:pt idx="12">
                  <c:v>924.14289999999949</c:v>
                </c:pt>
                <c:pt idx="13">
                  <c:v>893.96429999999748</c:v>
                </c:pt>
                <c:pt idx="14">
                  <c:v>903.32139999999947</c:v>
                </c:pt>
                <c:pt idx="15">
                  <c:v>912.28570000000332</c:v>
                </c:pt>
                <c:pt idx="16">
                  <c:v>913.35709999999642</c:v>
                </c:pt>
                <c:pt idx="17">
                  <c:v>893.67860000000053</c:v>
                </c:pt>
                <c:pt idx="18">
                  <c:v>891.39289999999949</c:v>
                </c:pt>
                <c:pt idx="19">
                  <c:v>875.28570000000332</c:v>
                </c:pt>
                <c:pt idx="20">
                  <c:v>887.07140000000004</c:v>
                </c:pt>
                <c:pt idx="21">
                  <c:v>897.10709999999949</c:v>
                </c:pt>
                <c:pt idx="22">
                  <c:v>904.17860000000053</c:v>
                </c:pt>
                <c:pt idx="23">
                  <c:v>885.14289999999949</c:v>
                </c:pt>
                <c:pt idx="24">
                  <c:v>867.17860000000053</c:v>
                </c:pt>
                <c:pt idx="25">
                  <c:v>878.5</c:v>
                </c:pt>
                <c:pt idx="26">
                  <c:v>908.64289999999949</c:v>
                </c:pt>
                <c:pt idx="27">
                  <c:v>927.71429999999998</c:v>
                </c:pt>
                <c:pt idx="28">
                  <c:v>927.78570000000332</c:v>
                </c:pt>
                <c:pt idx="29">
                  <c:v>918.14289999999949</c:v>
                </c:pt>
                <c:pt idx="30">
                  <c:v>886.46429999999748</c:v>
                </c:pt>
                <c:pt idx="31">
                  <c:v>874.67860000000053</c:v>
                </c:pt>
                <c:pt idx="32">
                  <c:v>903.35709999999642</c:v>
                </c:pt>
                <c:pt idx="33">
                  <c:v>936.53570000000002</c:v>
                </c:pt>
                <c:pt idx="34">
                  <c:v>941.64289999999949</c:v>
                </c:pt>
                <c:pt idx="35">
                  <c:v>928.60709999999949</c:v>
                </c:pt>
                <c:pt idx="36">
                  <c:v>912.92859999999996</c:v>
                </c:pt>
                <c:pt idx="37">
                  <c:v>893.10709999999949</c:v>
                </c:pt>
                <c:pt idx="38">
                  <c:v>860.64289999999949</c:v>
                </c:pt>
                <c:pt idx="39">
                  <c:v>846.32139999999947</c:v>
                </c:pt>
                <c:pt idx="40">
                  <c:v>827.96429999999748</c:v>
                </c:pt>
                <c:pt idx="41">
                  <c:v>848.42859999999996</c:v>
                </c:pt>
                <c:pt idx="42">
                  <c:v>861.57140000000004</c:v>
                </c:pt>
                <c:pt idx="43">
                  <c:v>853.10709999999949</c:v>
                </c:pt>
                <c:pt idx="44">
                  <c:v>843.28570000000332</c:v>
                </c:pt>
                <c:pt idx="45">
                  <c:v>872.28570000000332</c:v>
                </c:pt>
                <c:pt idx="46">
                  <c:v>893</c:v>
                </c:pt>
                <c:pt idx="47">
                  <c:v>880.92859999999996</c:v>
                </c:pt>
                <c:pt idx="48">
                  <c:v>858.46429999999748</c:v>
                </c:pt>
                <c:pt idx="49">
                  <c:v>834.17860000000053</c:v>
                </c:pt>
                <c:pt idx="50">
                  <c:v>825.35709999999642</c:v>
                </c:pt>
                <c:pt idx="51">
                  <c:v>838.85709999999642</c:v>
                </c:pt>
                <c:pt idx="52">
                  <c:v>862.75</c:v>
                </c:pt>
                <c:pt idx="53">
                  <c:v>869.60709999999949</c:v>
                </c:pt>
                <c:pt idx="54">
                  <c:v>878.78570000000332</c:v>
                </c:pt>
                <c:pt idx="55">
                  <c:v>867.21429999999998</c:v>
                </c:pt>
                <c:pt idx="56">
                  <c:v>855.10709999999949</c:v>
                </c:pt>
                <c:pt idx="57">
                  <c:v>844.14289999999949</c:v>
                </c:pt>
                <c:pt idx="58">
                  <c:v>855.92859999999996</c:v>
                </c:pt>
                <c:pt idx="59">
                  <c:v>869.21429999999998</c:v>
                </c:pt>
                <c:pt idx="60">
                  <c:v>861.78570000000332</c:v>
                </c:pt>
                <c:pt idx="61">
                  <c:v>847.28570000000332</c:v>
                </c:pt>
                <c:pt idx="62">
                  <c:v>824.35709999999642</c:v>
                </c:pt>
                <c:pt idx="63">
                  <c:v>825.78570000000332</c:v>
                </c:pt>
                <c:pt idx="64">
                  <c:v>846.64289999999949</c:v>
                </c:pt>
                <c:pt idx="65">
                  <c:v>833.89289999999949</c:v>
                </c:pt>
                <c:pt idx="66">
                  <c:v>819.85709999999642</c:v>
                </c:pt>
                <c:pt idx="67">
                  <c:v>826.53570000000002</c:v>
                </c:pt>
                <c:pt idx="68">
                  <c:v>872.82139999999947</c:v>
                </c:pt>
                <c:pt idx="69">
                  <c:v>840.28570000000332</c:v>
                </c:pt>
                <c:pt idx="70">
                  <c:v>806.92859999999996</c:v>
                </c:pt>
                <c:pt idx="71">
                  <c:v>783.53570000000002</c:v>
                </c:pt>
                <c:pt idx="72">
                  <c:v>781.67860000000053</c:v>
                </c:pt>
                <c:pt idx="73">
                  <c:v>751.46429999999748</c:v>
                </c:pt>
                <c:pt idx="74">
                  <c:v>756.46429999999748</c:v>
                </c:pt>
                <c:pt idx="75">
                  <c:v>795.67860000000053</c:v>
                </c:pt>
                <c:pt idx="76">
                  <c:v>843.96429999999748</c:v>
                </c:pt>
                <c:pt idx="77">
                  <c:v>840.53570000000002</c:v>
                </c:pt>
                <c:pt idx="78">
                  <c:v>840.28570000000332</c:v>
                </c:pt>
                <c:pt idx="79">
                  <c:v>823.71429999999998</c:v>
                </c:pt>
                <c:pt idx="80">
                  <c:v>810.46429999999748</c:v>
                </c:pt>
                <c:pt idx="81">
                  <c:v>780.10709999999949</c:v>
                </c:pt>
                <c:pt idx="82">
                  <c:v>791.46429999999748</c:v>
                </c:pt>
                <c:pt idx="83">
                  <c:v>791</c:v>
                </c:pt>
                <c:pt idx="84">
                  <c:v>797.28570000000332</c:v>
                </c:pt>
                <c:pt idx="85">
                  <c:v>783.25</c:v>
                </c:pt>
                <c:pt idx="86">
                  <c:v>783.96429999999748</c:v>
                </c:pt>
                <c:pt idx="87">
                  <c:v>768.14289999999949</c:v>
                </c:pt>
                <c:pt idx="88">
                  <c:v>771.89289999999949</c:v>
                </c:pt>
                <c:pt idx="89">
                  <c:v>773.67860000000053</c:v>
                </c:pt>
                <c:pt idx="90">
                  <c:v>781.71429999999998</c:v>
                </c:pt>
                <c:pt idx="91">
                  <c:v>775.57140000000004</c:v>
                </c:pt>
                <c:pt idx="92">
                  <c:v>752.57140000000004</c:v>
                </c:pt>
                <c:pt idx="93">
                  <c:v>744</c:v>
                </c:pt>
                <c:pt idx="94">
                  <c:v>746.03570000000002</c:v>
                </c:pt>
                <c:pt idx="95">
                  <c:v>768.89289999999949</c:v>
                </c:pt>
                <c:pt idx="96">
                  <c:v>762.39289999999949</c:v>
                </c:pt>
                <c:pt idx="97">
                  <c:v>742.25</c:v>
                </c:pt>
                <c:pt idx="98">
                  <c:v>719.10709999999949</c:v>
                </c:pt>
                <c:pt idx="99">
                  <c:v>752.35709999999642</c:v>
                </c:pt>
                <c:pt idx="100">
                  <c:v>782.71429999999998</c:v>
                </c:pt>
                <c:pt idx="101">
                  <c:v>775.17860000000053</c:v>
                </c:pt>
                <c:pt idx="102">
                  <c:v>752.5</c:v>
                </c:pt>
                <c:pt idx="103">
                  <c:v>765.35709999999642</c:v>
                </c:pt>
                <c:pt idx="104">
                  <c:v>801.96429999999748</c:v>
                </c:pt>
                <c:pt idx="105">
                  <c:v>779.42859999999996</c:v>
                </c:pt>
                <c:pt idx="106">
                  <c:v>745.25</c:v>
                </c:pt>
                <c:pt idx="107">
                  <c:v>726.17860000000053</c:v>
                </c:pt>
                <c:pt idx="108">
                  <c:v>750.46429999999748</c:v>
                </c:pt>
                <c:pt idx="109">
                  <c:v>746.42859999999996</c:v>
                </c:pt>
                <c:pt idx="110">
                  <c:v>760.53570000000002</c:v>
                </c:pt>
                <c:pt idx="111">
                  <c:v>754.03570000000002</c:v>
                </c:pt>
                <c:pt idx="112">
                  <c:v>750.32139999999947</c:v>
                </c:pt>
                <c:pt idx="113">
                  <c:v>723.92859999999996</c:v>
                </c:pt>
                <c:pt idx="114">
                  <c:v>738.03570000000002</c:v>
                </c:pt>
                <c:pt idx="115">
                  <c:v>760.67860000000053</c:v>
                </c:pt>
                <c:pt idx="116">
                  <c:v>756.57140000000004</c:v>
                </c:pt>
                <c:pt idx="117">
                  <c:v>729.96429999999748</c:v>
                </c:pt>
                <c:pt idx="118">
                  <c:v>734</c:v>
                </c:pt>
                <c:pt idx="119">
                  <c:v>775.85719999999606</c:v>
                </c:pt>
                <c:pt idx="120">
                  <c:v>789.14289999999949</c:v>
                </c:pt>
                <c:pt idx="121">
                  <c:v>759.50009999999997</c:v>
                </c:pt>
                <c:pt idx="122">
                  <c:v>735.00009999999997</c:v>
                </c:pt>
                <c:pt idx="123">
                  <c:v>731.14300000000003</c:v>
                </c:pt>
                <c:pt idx="124">
                  <c:v>753.71450000000004</c:v>
                </c:pt>
                <c:pt idx="125">
                  <c:v>727.17890000000295</c:v>
                </c:pt>
                <c:pt idx="126">
                  <c:v>750.82189999999946</c:v>
                </c:pt>
                <c:pt idx="127">
                  <c:v>763.17930000000331</c:v>
                </c:pt>
                <c:pt idx="128">
                  <c:v>799.85809999999947</c:v>
                </c:pt>
                <c:pt idx="129">
                  <c:v>780.64419999999996</c:v>
                </c:pt>
                <c:pt idx="130">
                  <c:v>782.28750000000002</c:v>
                </c:pt>
                <c:pt idx="131">
                  <c:v>774.00239999999997</c:v>
                </c:pt>
                <c:pt idx="132">
                  <c:v>762.32470000000001</c:v>
                </c:pt>
                <c:pt idx="133">
                  <c:v>775.65549999999996</c:v>
                </c:pt>
                <c:pt idx="134">
                  <c:v>775.64350000000002</c:v>
                </c:pt>
                <c:pt idx="135">
                  <c:v>775.62360000000001</c:v>
                </c:pt>
                <c:pt idx="136">
                  <c:v>775.62300000000005</c:v>
                </c:pt>
                <c:pt idx="137">
                  <c:v>775.6259</c:v>
                </c:pt>
                <c:pt idx="138">
                  <c:v>775.60540000000003</c:v>
                </c:pt>
                <c:pt idx="139">
                  <c:v>775.60310000000004</c:v>
                </c:pt>
                <c:pt idx="140">
                  <c:v>775.59190000000001</c:v>
                </c:pt>
                <c:pt idx="141">
                  <c:v>775.57350000000054</c:v>
                </c:pt>
                <c:pt idx="142">
                  <c:v>775.53609999999946</c:v>
                </c:pt>
                <c:pt idx="143">
                  <c:v>775.50519999999949</c:v>
                </c:pt>
                <c:pt idx="144">
                  <c:v>775.47410000000002</c:v>
                </c:pt>
                <c:pt idx="145">
                  <c:v>775.44669999999746</c:v>
                </c:pt>
                <c:pt idx="146">
                  <c:v>775.43679999999949</c:v>
                </c:pt>
                <c:pt idx="147">
                  <c:v>775.42449999999997</c:v>
                </c:pt>
                <c:pt idx="148">
                  <c:v>775.42359999999996</c:v>
                </c:pt>
                <c:pt idx="149">
                  <c:v>775.44470000000001</c:v>
                </c:pt>
                <c:pt idx="150">
                  <c:v>775.4896</c:v>
                </c:pt>
                <c:pt idx="151">
                  <c:v>775.53319999999997</c:v>
                </c:pt>
                <c:pt idx="152">
                  <c:v>775.57370000000367</c:v>
                </c:pt>
                <c:pt idx="153">
                  <c:v>775.66570000000002</c:v>
                </c:pt>
                <c:pt idx="154">
                  <c:v>775.80709999999749</c:v>
                </c:pt>
                <c:pt idx="155">
                  <c:v>776.00419999999997</c:v>
                </c:pt>
                <c:pt idx="156">
                  <c:v>776.25609999999949</c:v>
                </c:pt>
                <c:pt idx="157">
                  <c:v>776.60580000000004</c:v>
                </c:pt>
                <c:pt idx="158">
                  <c:v>777.0865</c:v>
                </c:pt>
                <c:pt idx="159">
                  <c:v>777.7242</c:v>
                </c:pt>
                <c:pt idx="160">
                  <c:v>778.51119999999946</c:v>
                </c:pt>
                <c:pt idx="161">
                  <c:v>779.48389999999995</c:v>
                </c:pt>
                <c:pt idx="162">
                  <c:v>780.69280000000003</c:v>
                </c:pt>
                <c:pt idx="163">
                  <c:v>782.19990000000053</c:v>
                </c:pt>
                <c:pt idx="164">
                  <c:v>784.04089999999997</c:v>
                </c:pt>
                <c:pt idx="165">
                  <c:v>786.29850000000295</c:v>
                </c:pt>
                <c:pt idx="166">
                  <c:v>789.04199999999946</c:v>
                </c:pt>
                <c:pt idx="167">
                  <c:v>792.34409999999946</c:v>
                </c:pt>
                <c:pt idx="168">
                  <c:v>796.40519999999947</c:v>
                </c:pt>
                <c:pt idx="169">
                  <c:v>801.28269999999998</c:v>
                </c:pt>
                <c:pt idx="170">
                  <c:v>807.07410000000004</c:v>
                </c:pt>
                <c:pt idx="171">
                  <c:v>813.94129999999655</c:v>
                </c:pt>
                <c:pt idx="172">
                  <c:v>822.04659999999797</c:v>
                </c:pt>
                <c:pt idx="173">
                  <c:v>831.73519999999996</c:v>
                </c:pt>
                <c:pt idx="174">
                  <c:v>843.05779999999947</c:v>
                </c:pt>
                <c:pt idx="175">
                  <c:v>856.20480000000055</c:v>
                </c:pt>
                <c:pt idx="176">
                  <c:v>871.47340000000054</c:v>
                </c:pt>
                <c:pt idx="177">
                  <c:v>889.0915</c:v>
                </c:pt>
                <c:pt idx="178">
                  <c:v>909.74950000000001</c:v>
                </c:pt>
                <c:pt idx="179">
                  <c:v>933.33819999999946</c:v>
                </c:pt>
                <c:pt idx="180">
                  <c:v>960.19590000000005</c:v>
                </c:pt>
                <c:pt idx="181">
                  <c:v>990.67110000000002</c:v>
                </c:pt>
                <c:pt idx="182">
                  <c:v>1025.1029999999998</c:v>
                </c:pt>
                <c:pt idx="183">
                  <c:v>1064.4549999999999</c:v>
                </c:pt>
                <c:pt idx="184">
                  <c:v>1108.511</c:v>
                </c:pt>
                <c:pt idx="185">
                  <c:v>1157.626</c:v>
                </c:pt>
                <c:pt idx="186">
                  <c:v>1212.1439999999998</c:v>
                </c:pt>
                <c:pt idx="187">
                  <c:v>1272.48</c:v>
                </c:pt>
                <c:pt idx="188">
                  <c:v>1339.6889999999999</c:v>
                </c:pt>
                <c:pt idx="189">
                  <c:v>1413.1639999999998</c:v>
                </c:pt>
                <c:pt idx="190">
                  <c:v>1493.078</c:v>
                </c:pt>
                <c:pt idx="191">
                  <c:v>1579.5809999999999</c:v>
                </c:pt>
                <c:pt idx="192">
                  <c:v>1672.8629999999998</c:v>
                </c:pt>
                <c:pt idx="193">
                  <c:v>1773.5809999999999</c:v>
                </c:pt>
                <c:pt idx="194">
                  <c:v>1880.6589999999999</c:v>
                </c:pt>
                <c:pt idx="195">
                  <c:v>1993.808</c:v>
                </c:pt>
                <c:pt idx="196">
                  <c:v>2112.5949999999998</c:v>
                </c:pt>
                <c:pt idx="197">
                  <c:v>2236.5610000000001</c:v>
                </c:pt>
                <c:pt idx="198">
                  <c:v>2365.261</c:v>
                </c:pt>
                <c:pt idx="199">
                  <c:v>2497.183</c:v>
                </c:pt>
                <c:pt idx="200">
                  <c:v>2631.2039999999997</c:v>
                </c:pt>
                <c:pt idx="201">
                  <c:v>2766.0970000000002</c:v>
                </c:pt>
                <c:pt idx="202">
                  <c:v>2900.4259999999999</c:v>
                </c:pt>
                <c:pt idx="203">
                  <c:v>3032.3310000000124</c:v>
                </c:pt>
                <c:pt idx="204">
                  <c:v>3160.3120000000022</c:v>
                </c:pt>
                <c:pt idx="205">
                  <c:v>3282.6619999999998</c:v>
                </c:pt>
                <c:pt idx="206">
                  <c:v>3397.6259999999997</c:v>
                </c:pt>
                <c:pt idx="207">
                  <c:v>3503.1019999999999</c:v>
                </c:pt>
                <c:pt idx="208">
                  <c:v>3596.44</c:v>
                </c:pt>
                <c:pt idx="209">
                  <c:v>3677.1570000000002</c:v>
                </c:pt>
                <c:pt idx="210">
                  <c:v>3743.8560000000002</c:v>
                </c:pt>
                <c:pt idx="211">
                  <c:v>3795.3290000000002</c:v>
                </c:pt>
                <c:pt idx="212">
                  <c:v>3829.886</c:v>
                </c:pt>
                <c:pt idx="213">
                  <c:v>3845.8220000000001</c:v>
                </c:pt>
                <c:pt idx="214">
                  <c:v>3844.404</c:v>
                </c:pt>
                <c:pt idx="215">
                  <c:v>3825.645</c:v>
                </c:pt>
                <c:pt idx="216">
                  <c:v>3789.9009999999998</c:v>
                </c:pt>
                <c:pt idx="217">
                  <c:v>3736.9580000000001</c:v>
                </c:pt>
                <c:pt idx="218">
                  <c:v>3667.1259999999997</c:v>
                </c:pt>
                <c:pt idx="219">
                  <c:v>3583.0929999999998</c:v>
                </c:pt>
                <c:pt idx="220">
                  <c:v>3486.2249999999885</c:v>
                </c:pt>
                <c:pt idx="221">
                  <c:v>3378.0149999999999</c:v>
                </c:pt>
                <c:pt idx="222">
                  <c:v>3259.65</c:v>
                </c:pt>
                <c:pt idx="223">
                  <c:v>3132.8820000000001</c:v>
                </c:pt>
                <c:pt idx="224">
                  <c:v>3000.2190000000001</c:v>
                </c:pt>
                <c:pt idx="225">
                  <c:v>2863.3890000000001</c:v>
                </c:pt>
                <c:pt idx="226">
                  <c:v>2724.0390000000002</c:v>
                </c:pt>
                <c:pt idx="227">
                  <c:v>2583.7539999999999</c:v>
                </c:pt>
                <c:pt idx="228">
                  <c:v>2444.2479999999987</c:v>
                </c:pt>
                <c:pt idx="229">
                  <c:v>2306.8570000000022</c:v>
                </c:pt>
                <c:pt idx="230">
                  <c:v>2172.6759999999999</c:v>
                </c:pt>
                <c:pt idx="231">
                  <c:v>2042.5519999999999</c:v>
                </c:pt>
                <c:pt idx="232">
                  <c:v>1917.732</c:v>
                </c:pt>
                <c:pt idx="233">
                  <c:v>1799.0309999999999</c:v>
                </c:pt>
                <c:pt idx="234">
                  <c:v>1686.509</c:v>
                </c:pt>
                <c:pt idx="235">
                  <c:v>1580.441</c:v>
                </c:pt>
                <c:pt idx="236">
                  <c:v>1481.047</c:v>
                </c:pt>
                <c:pt idx="237">
                  <c:v>1389.0050000000001</c:v>
                </c:pt>
                <c:pt idx="238">
                  <c:v>1304.2149999999999</c:v>
                </c:pt>
                <c:pt idx="239">
                  <c:v>1226.0909999999999</c:v>
                </c:pt>
                <c:pt idx="240">
                  <c:v>1154.45</c:v>
                </c:pt>
                <c:pt idx="241">
                  <c:v>1089.1139999999998</c:v>
                </c:pt>
                <c:pt idx="242">
                  <c:v>1030.25</c:v>
                </c:pt>
                <c:pt idx="243">
                  <c:v>977.36369999999749</c:v>
                </c:pt>
                <c:pt idx="244">
                  <c:v>929.79190000000051</c:v>
                </c:pt>
                <c:pt idx="245">
                  <c:v>887.20420000000001</c:v>
                </c:pt>
                <c:pt idx="246">
                  <c:v>849.20640000000003</c:v>
                </c:pt>
                <c:pt idx="247">
                  <c:v>815.74509999999998</c:v>
                </c:pt>
                <c:pt idx="248">
                  <c:v>786.30099999999948</c:v>
                </c:pt>
                <c:pt idx="249">
                  <c:v>760.3472999999957</c:v>
                </c:pt>
                <c:pt idx="250">
                  <c:v>737.56059999999798</c:v>
                </c:pt>
                <c:pt idx="251">
                  <c:v>717.6386</c:v>
                </c:pt>
                <c:pt idx="252">
                  <c:v>700.50930000000005</c:v>
                </c:pt>
                <c:pt idx="253">
                  <c:v>685.7577</c:v>
                </c:pt>
                <c:pt idx="254">
                  <c:v>673.00350000000003</c:v>
                </c:pt>
                <c:pt idx="255">
                  <c:v>662.0059</c:v>
                </c:pt>
                <c:pt idx="256">
                  <c:v>652.54880000000003</c:v>
                </c:pt>
                <c:pt idx="257">
                  <c:v>644.58770000000004</c:v>
                </c:pt>
                <c:pt idx="258">
                  <c:v>637.84709999999632</c:v>
                </c:pt>
                <c:pt idx="259">
                  <c:v>632.11880000000053</c:v>
                </c:pt>
                <c:pt idx="260">
                  <c:v>627.26880000000051</c:v>
                </c:pt>
                <c:pt idx="261">
                  <c:v>623.16359999999997</c:v>
                </c:pt>
                <c:pt idx="262">
                  <c:v>619.7627</c:v>
                </c:pt>
                <c:pt idx="263">
                  <c:v>616.94239999999797</c:v>
                </c:pt>
                <c:pt idx="264">
                  <c:v>614.60050000000001</c:v>
                </c:pt>
                <c:pt idx="265">
                  <c:v>612.65819999999997</c:v>
                </c:pt>
                <c:pt idx="266">
                  <c:v>611.04830000000004</c:v>
                </c:pt>
                <c:pt idx="267">
                  <c:v>609.73649999999998</c:v>
                </c:pt>
                <c:pt idx="268">
                  <c:v>608.64350000000002</c:v>
                </c:pt>
                <c:pt idx="269">
                  <c:v>607.74919999999997</c:v>
                </c:pt>
                <c:pt idx="270">
                  <c:v>607.03300000000002</c:v>
                </c:pt>
                <c:pt idx="271">
                  <c:v>606.44189999999946</c:v>
                </c:pt>
                <c:pt idx="272">
                  <c:v>605.94679999999948</c:v>
                </c:pt>
                <c:pt idx="273">
                  <c:v>605.54880000000003</c:v>
                </c:pt>
                <c:pt idx="274">
                  <c:v>605.26</c:v>
                </c:pt>
                <c:pt idx="275">
                  <c:v>605.0136</c:v>
                </c:pt>
                <c:pt idx="276">
                  <c:v>623.41229999999746</c:v>
                </c:pt>
                <c:pt idx="277">
                  <c:v>610.51900000000001</c:v>
                </c:pt>
                <c:pt idx="278">
                  <c:v>582.97670000000005</c:v>
                </c:pt>
                <c:pt idx="279">
                  <c:v>568.70780000000002</c:v>
                </c:pt>
                <c:pt idx="280">
                  <c:v>610.52919999999949</c:v>
                </c:pt>
                <c:pt idx="281">
                  <c:v>607.08010000000002</c:v>
                </c:pt>
                <c:pt idx="282">
                  <c:v>589.32299999999748</c:v>
                </c:pt>
                <c:pt idx="283">
                  <c:v>565.25380000000052</c:v>
                </c:pt>
                <c:pt idx="284">
                  <c:v>560.22770000000003</c:v>
                </c:pt>
                <c:pt idx="285">
                  <c:v>581.70740000000001</c:v>
                </c:pt>
                <c:pt idx="286">
                  <c:v>586.12019999999939</c:v>
                </c:pt>
                <c:pt idx="287">
                  <c:v>596.39419999999996</c:v>
                </c:pt>
                <c:pt idx="288">
                  <c:v>586.7423</c:v>
                </c:pt>
                <c:pt idx="289">
                  <c:v>600.19960000000003</c:v>
                </c:pt>
                <c:pt idx="290">
                  <c:v>588.37289999999996</c:v>
                </c:pt>
                <c:pt idx="291">
                  <c:v>582.40459999999996</c:v>
                </c:pt>
                <c:pt idx="292">
                  <c:v>580.04449999999997</c:v>
                </c:pt>
                <c:pt idx="293">
                  <c:v>568.29219999999998</c:v>
                </c:pt>
                <c:pt idx="294">
                  <c:v>560.86199999999747</c:v>
                </c:pt>
                <c:pt idx="295">
                  <c:v>559.36069999999631</c:v>
                </c:pt>
                <c:pt idx="296">
                  <c:v>592.75259999999946</c:v>
                </c:pt>
                <c:pt idx="297">
                  <c:v>606.82330000000002</c:v>
                </c:pt>
                <c:pt idx="298">
                  <c:v>604.89430000000004</c:v>
                </c:pt>
                <c:pt idx="299">
                  <c:v>592.00099999999998</c:v>
                </c:pt>
                <c:pt idx="300">
                  <c:v>585.39359999999999</c:v>
                </c:pt>
                <c:pt idx="301">
                  <c:v>581.67909999999995</c:v>
                </c:pt>
                <c:pt idx="302">
                  <c:v>565.53609999999946</c:v>
                </c:pt>
                <c:pt idx="303">
                  <c:v>542.17880000000343</c:v>
                </c:pt>
                <c:pt idx="304">
                  <c:v>540.03589999999997</c:v>
                </c:pt>
                <c:pt idx="305">
                  <c:v>549.67870000000391</c:v>
                </c:pt>
                <c:pt idx="306">
                  <c:v>552.57150000000001</c:v>
                </c:pt>
                <c:pt idx="307">
                  <c:v>560.67860000000053</c:v>
                </c:pt>
                <c:pt idx="308">
                  <c:v>548.5</c:v>
                </c:pt>
                <c:pt idx="309">
                  <c:v>540.71429999999998</c:v>
                </c:pt>
                <c:pt idx="310">
                  <c:v>546.67860000000053</c:v>
                </c:pt>
                <c:pt idx="311">
                  <c:v>576.92859999999996</c:v>
                </c:pt>
                <c:pt idx="312">
                  <c:v>551.89289999999949</c:v>
                </c:pt>
                <c:pt idx="313">
                  <c:v>529.14289999999949</c:v>
                </c:pt>
                <c:pt idx="314">
                  <c:v>542.64289999999949</c:v>
                </c:pt>
                <c:pt idx="315">
                  <c:v>562.75</c:v>
                </c:pt>
                <c:pt idx="316">
                  <c:v>529.82139999999947</c:v>
                </c:pt>
                <c:pt idx="317">
                  <c:v>499.82139999999828</c:v>
                </c:pt>
                <c:pt idx="318">
                  <c:v>517.14289999999949</c:v>
                </c:pt>
                <c:pt idx="319">
                  <c:v>556.46429999999748</c:v>
                </c:pt>
                <c:pt idx="320">
                  <c:v>567.5</c:v>
                </c:pt>
                <c:pt idx="321">
                  <c:v>545.03570000000002</c:v>
                </c:pt>
                <c:pt idx="322">
                  <c:v>518.75</c:v>
                </c:pt>
                <c:pt idx="323">
                  <c:v>517.92859999999996</c:v>
                </c:pt>
                <c:pt idx="324">
                  <c:v>567</c:v>
                </c:pt>
                <c:pt idx="325">
                  <c:v>580.21429999999998</c:v>
                </c:pt>
                <c:pt idx="326">
                  <c:v>555.67860000000053</c:v>
                </c:pt>
                <c:pt idx="327">
                  <c:v>535.5</c:v>
                </c:pt>
                <c:pt idx="328">
                  <c:v>544.32139999999947</c:v>
                </c:pt>
                <c:pt idx="329">
                  <c:v>560.39289999999949</c:v>
                </c:pt>
                <c:pt idx="330">
                  <c:v>544.82139999999947</c:v>
                </c:pt>
                <c:pt idx="331">
                  <c:v>551.39289999999949</c:v>
                </c:pt>
                <c:pt idx="332">
                  <c:v>551</c:v>
                </c:pt>
                <c:pt idx="333">
                  <c:v>570.57140000000004</c:v>
                </c:pt>
                <c:pt idx="334">
                  <c:v>560.57140000000004</c:v>
                </c:pt>
                <c:pt idx="335">
                  <c:v>563.96429999999748</c:v>
                </c:pt>
                <c:pt idx="336">
                  <c:v>550.64289999999949</c:v>
                </c:pt>
                <c:pt idx="337">
                  <c:v>545.21429999999998</c:v>
                </c:pt>
                <c:pt idx="338">
                  <c:v>536.5</c:v>
                </c:pt>
                <c:pt idx="339">
                  <c:v>561.21429999999998</c:v>
                </c:pt>
                <c:pt idx="340">
                  <c:v>574.78570000000332</c:v>
                </c:pt>
                <c:pt idx="341">
                  <c:v>573.64289999999949</c:v>
                </c:pt>
                <c:pt idx="342">
                  <c:v>550.67860000000053</c:v>
                </c:pt>
                <c:pt idx="343">
                  <c:v>558.53570000000002</c:v>
                </c:pt>
                <c:pt idx="344">
                  <c:v>554.67860000000053</c:v>
                </c:pt>
                <c:pt idx="345">
                  <c:v>568.17860000000053</c:v>
                </c:pt>
                <c:pt idx="346">
                  <c:v>566.78570000000332</c:v>
                </c:pt>
                <c:pt idx="347">
                  <c:v>559.07140000000004</c:v>
                </c:pt>
                <c:pt idx="348">
                  <c:v>566.96429999999748</c:v>
                </c:pt>
                <c:pt idx="349">
                  <c:v>582.46429999999748</c:v>
                </c:pt>
                <c:pt idx="350">
                  <c:v>575.42859999999996</c:v>
                </c:pt>
                <c:pt idx="351">
                  <c:v>550.39289999999949</c:v>
                </c:pt>
                <c:pt idx="352">
                  <c:v>551.64289999999949</c:v>
                </c:pt>
                <c:pt idx="353">
                  <c:v>555.64289999999949</c:v>
                </c:pt>
                <c:pt idx="354">
                  <c:v>548.92859999999996</c:v>
                </c:pt>
                <c:pt idx="355">
                  <c:v>554.82139999999947</c:v>
                </c:pt>
                <c:pt idx="356">
                  <c:v>535.60709999999949</c:v>
                </c:pt>
                <c:pt idx="357">
                  <c:v>520.03570000000002</c:v>
                </c:pt>
                <c:pt idx="358">
                  <c:v>525.67860000000053</c:v>
                </c:pt>
                <c:pt idx="359">
                  <c:v>542.53570000000002</c:v>
                </c:pt>
                <c:pt idx="360">
                  <c:v>554.5</c:v>
                </c:pt>
                <c:pt idx="361">
                  <c:v>566</c:v>
                </c:pt>
                <c:pt idx="362">
                  <c:v>573.60709999999949</c:v>
                </c:pt>
                <c:pt idx="363">
                  <c:v>558.14289999999949</c:v>
                </c:pt>
                <c:pt idx="364">
                  <c:v>549.82139999999947</c:v>
                </c:pt>
                <c:pt idx="365">
                  <c:v>556.71429999999998</c:v>
                </c:pt>
                <c:pt idx="366">
                  <c:v>552.46429999999748</c:v>
                </c:pt>
                <c:pt idx="367">
                  <c:v>548.78570000000332</c:v>
                </c:pt>
                <c:pt idx="368">
                  <c:v>523.03570000000002</c:v>
                </c:pt>
                <c:pt idx="369">
                  <c:v>526.10709999999949</c:v>
                </c:pt>
                <c:pt idx="370">
                  <c:v>533.82139999999947</c:v>
                </c:pt>
                <c:pt idx="371">
                  <c:v>541.17860000000053</c:v>
                </c:pt>
                <c:pt idx="372">
                  <c:v>532.07140000000004</c:v>
                </c:pt>
                <c:pt idx="373">
                  <c:v>556.96429999999748</c:v>
                </c:pt>
                <c:pt idx="374">
                  <c:v>579</c:v>
                </c:pt>
                <c:pt idx="375">
                  <c:v>560.60709999999949</c:v>
                </c:pt>
                <c:pt idx="376">
                  <c:v>535.71429999999998</c:v>
                </c:pt>
                <c:pt idx="377">
                  <c:v>543.64289999999949</c:v>
                </c:pt>
                <c:pt idx="378">
                  <c:v>569.64289999999949</c:v>
                </c:pt>
                <c:pt idx="379">
                  <c:v>571.5</c:v>
                </c:pt>
                <c:pt idx="380">
                  <c:v>567.67860000000053</c:v>
                </c:pt>
                <c:pt idx="381">
                  <c:v>559.39289999999949</c:v>
                </c:pt>
                <c:pt idx="382">
                  <c:v>533.35709999999642</c:v>
                </c:pt>
                <c:pt idx="383">
                  <c:v>520.96429999999748</c:v>
                </c:pt>
                <c:pt idx="384">
                  <c:v>554.78570000000332</c:v>
                </c:pt>
                <c:pt idx="385">
                  <c:v>579.5</c:v>
                </c:pt>
                <c:pt idx="386">
                  <c:v>563.10709999999949</c:v>
                </c:pt>
                <c:pt idx="387">
                  <c:v>546.42859999999996</c:v>
                </c:pt>
                <c:pt idx="388">
                  <c:v>544.46429999999748</c:v>
                </c:pt>
                <c:pt idx="389">
                  <c:v>537.64289999999949</c:v>
                </c:pt>
                <c:pt idx="390">
                  <c:v>529.64289999999949</c:v>
                </c:pt>
                <c:pt idx="391">
                  <c:v>540.96429999999748</c:v>
                </c:pt>
                <c:pt idx="392">
                  <c:v>541.21429999999998</c:v>
                </c:pt>
                <c:pt idx="393">
                  <c:v>551.5</c:v>
                </c:pt>
                <c:pt idx="394">
                  <c:v>572.35709999999642</c:v>
                </c:pt>
                <c:pt idx="395">
                  <c:v>570.17860000000053</c:v>
                </c:pt>
                <c:pt idx="396">
                  <c:v>548.10709999999949</c:v>
                </c:pt>
                <c:pt idx="397">
                  <c:v>541</c:v>
                </c:pt>
                <c:pt idx="398">
                  <c:v>553.5</c:v>
                </c:pt>
                <c:pt idx="399">
                  <c:v>545.14289999999949</c:v>
                </c:pt>
                <c:pt idx="400">
                  <c:v>537.21429999999998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'GQD007 XPS '!$M$1109</c:f>
              <c:strCache>
                <c:ptCount val="1"/>
                <c:pt idx="0">
                  <c:v>O 1s c</c:v>
                </c:pt>
              </c:strCache>
            </c:strRef>
          </c:tx>
          <c:spPr>
            <a:ln w="2222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'GQD007 XPS '!$I$1110:$I$1510</c:f>
              <c:numCache>
                <c:formatCode>0.00E+00</c:formatCode>
                <c:ptCount val="401"/>
                <c:pt idx="0">
                  <c:v>543.58069999999998</c:v>
                </c:pt>
                <c:pt idx="1">
                  <c:v>543.53070000000002</c:v>
                </c:pt>
                <c:pt idx="2">
                  <c:v>543.48069999999996</c:v>
                </c:pt>
                <c:pt idx="3">
                  <c:v>543.4307</c:v>
                </c:pt>
                <c:pt idx="4">
                  <c:v>543.38070000000005</c:v>
                </c:pt>
                <c:pt idx="5">
                  <c:v>543.33069999999748</c:v>
                </c:pt>
                <c:pt idx="6">
                  <c:v>543.28070000000343</c:v>
                </c:pt>
                <c:pt idx="7">
                  <c:v>543.23069999999996</c:v>
                </c:pt>
                <c:pt idx="8">
                  <c:v>543.18070000000318</c:v>
                </c:pt>
                <c:pt idx="9">
                  <c:v>543.13070000000005</c:v>
                </c:pt>
                <c:pt idx="10">
                  <c:v>543.08069999999998</c:v>
                </c:pt>
                <c:pt idx="11">
                  <c:v>543.03070000000002</c:v>
                </c:pt>
                <c:pt idx="12">
                  <c:v>542.98069999999996</c:v>
                </c:pt>
                <c:pt idx="13">
                  <c:v>542.9307</c:v>
                </c:pt>
                <c:pt idx="14">
                  <c:v>542.88070000000005</c:v>
                </c:pt>
                <c:pt idx="15">
                  <c:v>542.83069999999748</c:v>
                </c:pt>
                <c:pt idx="16">
                  <c:v>542.78070000000343</c:v>
                </c:pt>
                <c:pt idx="17">
                  <c:v>542.73069999999996</c:v>
                </c:pt>
                <c:pt idx="18">
                  <c:v>542.68070000000318</c:v>
                </c:pt>
                <c:pt idx="19">
                  <c:v>542.63070000000005</c:v>
                </c:pt>
                <c:pt idx="20">
                  <c:v>542.58069999999998</c:v>
                </c:pt>
                <c:pt idx="21">
                  <c:v>542.53070000000002</c:v>
                </c:pt>
                <c:pt idx="22">
                  <c:v>542.48069999999996</c:v>
                </c:pt>
                <c:pt idx="23">
                  <c:v>542.4307</c:v>
                </c:pt>
                <c:pt idx="24">
                  <c:v>542.38070000000005</c:v>
                </c:pt>
                <c:pt idx="25">
                  <c:v>542.33069999999748</c:v>
                </c:pt>
                <c:pt idx="26">
                  <c:v>542.28070000000343</c:v>
                </c:pt>
                <c:pt idx="27">
                  <c:v>542.23069999999996</c:v>
                </c:pt>
                <c:pt idx="28">
                  <c:v>542.18070000000318</c:v>
                </c:pt>
                <c:pt idx="29">
                  <c:v>542.13070000000005</c:v>
                </c:pt>
                <c:pt idx="30">
                  <c:v>542.08069999999998</c:v>
                </c:pt>
                <c:pt idx="31">
                  <c:v>542.03070000000002</c:v>
                </c:pt>
                <c:pt idx="32">
                  <c:v>541.98069999999996</c:v>
                </c:pt>
                <c:pt idx="33">
                  <c:v>541.9307</c:v>
                </c:pt>
                <c:pt idx="34">
                  <c:v>541.88070000000005</c:v>
                </c:pt>
                <c:pt idx="35">
                  <c:v>541.83069999999748</c:v>
                </c:pt>
                <c:pt idx="36">
                  <c:v>541.78070000000343</c:v>
                </c:pt>
                <c:pt idx="37">
                  <c:v>541.73069999999996</c:v>
                </c:pt>
                <c:pt idx="38">
                  <c:v>541.68070000000318</c:v>
                </c:pt>
                <c:pt idx="39">
                  <c:v>541.63070000000005</c:v>
                </c:pt>
                <c:pt idx="40">
                  <c:v>541.58069999999998</c:v>
                </c:pt>
                <c:pt idx="41">
                  <c:v>541.53070000000002</c:v>
                </c:pt>
                <c:pt idx="42">
                  <c:v>541.48069999999996</c:v>
                </c:pt>
                <c:pt idx="43">
                  <c:v>541.4307</c:v>
                </c:pt>
                <c:pt idx="44">
                  <c:v>541.38070000000005</c:v>
                </c:pt>
                <c:pt idx="45">
                  <c:v>541.33069999999748</c:v>
                </c:pt>
                <c:pt idx="46">
                  <c:v>541.28070000000343</c:v>
                </c:pt>
                <c:pt idx="47">
                  <c:v>541.23069999999996</c:v>
                </c:pt>
                <c:pt idx="48">
                  <c:v>541.18070000000318</c:v>
                </c:pt>
                <c:pt idx="49">
                  <c:v>541.13070000000005</c:v>
                </c:pt>
                <c:pt idx="50">
                  <c:v>541.08069999999998</c:v>
                </c:pt>
                <c:pt idx="51">
                  <c:v>541.03070000000002</c:v>
                </c:pt>
                <c:pt idx="52">
                  <c:v>540.98069999999996</c:v>
                </c:pt>
                <c:pt idx="53">
                  <c:v>540.9307</c:v>
                </c:pt>
                <c:pt idx="54">
                  <c:v>540.88070000000005</c:v>
                </c:pt>
                <c:pt idx="55">
                  <c:v>540.83069999999748</c:v>
                </c:pt>
                <c:pt idx="56">
                  <c:v>540.78070000000343</c:v>
                </c:pt>
                <c:pt idx="57">
                  <c:v>540.73069999999996</c:v>
                </c:pt>
                <c:pt idx="58">
                  <c:v>540.68070000000318</c:v>
                </c:pt>
                <c:pt idx="59">
                  <c:v>540.63070000000005</c:v>
                </c:pt>
                <c:pt idx="60">
                  <c:v>540.58069999999998</c:v>
                </c:pt>
                <c:pt idx="61">
                  <c:v>540.53070000000002</c:v>
                </c:pt>
                <c:pt idx="62">
                  <c:v>540.48069999999996</c:v>
                </c:pt>
                <c:pt idx="63">
                  <c:v>540.4307</c:v>
                </c:pt>
                <c:pt idx="64">
                  <c:v>540.38070000000005</c:v>
                </c:pt>
                <c:pt idx="65">
                  <c:v>540.33069999999748</c:v>
                </c:pt>
                <c:pt idx="66">
                  <c:v>540.28070000000343</c:v>
                </c:pt>
                <c:pt idx="67">
                  <c:v>540.23069999999996</c:v>
                </c:pt>
                <c:pt idx="68">
                  <c:v>540.18070000000318</c:v>
                </c:pt>
                <c:pt idx="69">
                  <c:v>540.13070000000005</c:v>
                </c:pt>
                <c:pt idx="70">
                  <c:v>540.08069999999998</c:v>
                </c:pt>
                <c:pt idx="71">
                  <c:v>540.03070000000002</c:v>
                </c:pt>
                <c:pt idx="72">
                  <c:v>539.98069999999996</c:v>
                </c:pt>
                <c:pt idx="73">
                  <c:v>539.9307</c:v>
                </c:pt>
                <c:pt idx="74">
                  <c:v>539.88070000000005</c:v>
                </c:pt>
                <c:pt idx="75">
                  <c:v>539.83069999999748</c:v>
                </c:pt>
                <c:pt idx="76">
                  <c:v>539.78070000000343</c:v>
                </c:pt>
                <c:pt idx="77">
                  <c:v>539.73069999999996</c:v>
                </c:pt>
                <c:pt idx="78">
                  <c:v>539.68070000000318</c:v>
                </c:pt>
                <c:pt idx="79">
                  <c:v>539.63070000000005</c:v>
                </c:pt>
                <c:pt idx="80">
                  <c:v>539.58069999999998</c:v>
                </c:pt>
                <c:pt idx="81">
                  <c:v>539.53070000000002</c:v>
                </c:pt>
                <c:pt idx="82">
                  <c:v>539.48069999999996</c:v>
                </c:pt>
                <c:pt idx="83">
                  <c:v>539.4307</c:v>
                </c:pt>
                <c:pt idx="84">
                  <c:v>539.38070000000005</c:v>
                </c:pt>
                <c:pt idx="85">
                  <c:v>539.33069999999748</c:v>
                </c:pt>
                <c:pt idx="86">
                  <c:v>539.28070000000343</c:v>
                </c:pt>
                <c:pt idx="87">
                  <c:v>539.23069999999996</c:v>
                </c:pt>
                <c:pt idx="88">
                  <c:v>539.18070000000318</c:v>
                </c:pt>
                <c:pt idx="89">
                  <c:v>539.13070000000005</c:v>
                </c:pt>
                <c:pt idx="90">
                  <c:v>539.08069999999998</c:v>
                </c:pt>
                <c:pt idx="91">
                  <c:v>539.03070000000002</c:v>
                </c:pt>
                <c:pt idx="92">
                  <c:v>538.98069999999996</c:v>
                </c:pt>
                <c:pt idx="93">
                  <c:v>538.9307</c:v>
                </c:pt>
                <c:pt idx="94">
                  <c:v>538.88070000000005</c:v>
                </c:pt>
                <c:pt idx="95">
                  <c:v>538.83069999999748</c:v>
                </c:pt>
                <c:pt idx="96">
                  <c:v>538.78070000000343</c:v>
                </c:pt>
                <c:pt idx="97">
                  <c:v>538.73069999999996</c:v>
                </c:pt>
                <c:pt idx="98">
                  <c:v>538.68070000000318</c:v>
                </c:pt>
                <c:pt idx="99">
                  <c:v>538.63070000000005</c:v>
                </c:pt>
                <c:pt idx="100">
                  <c:v>538.58069999999998</c:v>
                </c:pt>
                <c:pt idx="101">
                  <c:v>538.53070000000002</c:v>
                </c:pt>
                <c:pt idx="102">
                  <c:v>538.48069999999996</c:v>
                </c:pt>
                <c:pt idx="103">
                  <c:v>538.4307</c:v>
                </c:pt>
                <c:pt idx="104">
                  <c:v>538.38070000000005</c:v>
                </c:pt>
                <c:pt idx="105">
                  <c:v>538.33069999999748</c:v>
                </c:pt>
                <c:pt idx="106">
                  <c:v>538.28070000000343</c:v>
                </c:pt>
                <c:pt idx="107">
                  <c:v>538.23069999999996</c:v>
                </c:pt>
                <c:pt idx="108">
                  <c:v>538.18070000000318</c:v>
                </c:pt>
                <c:pt idx="109">
                  <c:v>538.13070000000005</c:v>
                </c:pt>
                <c:pt idx="110">
                  <c:v>538.08069999999998</c:v>
                </c:pt>
                <c:pt idx="111">
                  <c:v>538.03070000000002</c:v>
                </c:pt>
                <c:pt idx="112">
                  <c:v>537.98069999999996</c:v>
                </c:pt>
                <c:pt idx="113">
                  <c:v>537.9307</c:v>
                </c:pt>
                <c:pt idx="114">
                  <c:v>537.88070000000005</c:v>
                </c:pt>
                <c:pt idx="115">
                  <c:v>537.83069999999748</c:v>
                </c:pt>
                <c:pt idx="116">
                  <c:v>537.78070000000343</c:v>
                </c:pt>
                <c:pt idx="117">
                  <c:v>537.73069999999996</c:v>
                </c:pt>
                <c:pt idx="118">
                  <c:v>537.68070000000318</c:v>
                </c:pt>
                <c:pt idx="119">
                  <c:v>537.63070000000005</c:v>
                </c:pt>
                <c:pt idx="120">
                  <c:v>537.58069999999998</c:v>
                </c:pt>
                <c:pt idx="121">
                  <c:v>537.53070000000002</c:v>
                </c:pt>
                <c:pt idx="122">
                  <c:v>537.48069999999996</c:v>
                </c:pt>
                <c:pt idx="123">
                  <c:v>537.4307</c:v>
                </c:pt>
                <c:pt idx="124">
                  <c:v>537.38070000000005</c:v>
                </c:pt>
                <c:pt idx="125">
                  <c:v>537.33069999999748</c:v>
                </c:pt>
                <c:pt idx="126">
                  <c:v>537.28070000000343</c:v>
                </c:pt>
                <c:pt idx="127">
                  <c:v>537.23069999999996</c:v>
                </c:pt>
                <c:pt idx="128">
                  <c:v>537.18070000000318</c:v>
                </c:pt>
                <c:pt idx="129">
                  <c:v>537.13070000000005</c:v>
                </c:pt>
                <c:pt idx="130">
                  <c:v>537.08069999999998</c:v>
                </c:pt>
                <c:pt idx="131">
                  <c:v>537.03070000000002</c:v>
                </c:pt>
                <c:pt idx="132">
                  <c:v>536.98069999999996</c:v>
                </c:pt>
                <c:pt idx="133">
                  <c:v>536.9307</c:v>
                </c:pt>
                <c:pt idx="134">
                  <c:v>536.88070000000005</c:v>
                </c:pt>
                <c:pt idx="135">
                  <c:v>536.83069999999748</c:v>
                </c:pt>
                <c:pt idx="136">
                  <c:v>536.78070000000343</c:v>
                </c:pt>
                <c:pt idx="137">
                  <c:v>536.73069999999996</c:v>
                </c:pt>
                <c:pt idx="138">
                  <c:v>536.68070000000318</c:v>
                </c:pt>
                <c:pt idx="139">
                  <c:v>536.63070000000005</c:v>
                </c:pt>
                <c:pt idx="140">
                  <c:v>536.58069999999998</c:v>
                </c:pt>
                <c:pt idx="141">
                  <c:v>536.53070000000002</c:v>
                </c:pt>
                <c:pt idx="142">
                  <c:v>536.48069999999996</c:v>
                </c:pt>
                <c:pt idx="143">
                  <c:v>536.4307</c:v>
                </c:pt>
                <c:pt idx="144">
                  <c:v>536.38070000000005</c:v>
                </c:pt>
                <c:pt idx="145">
                  <c:v>536.33069999999748</c:v>
                </c:pt>
                <c:pt idx="146">
                  <c:v>536.28070000000343</c:v>
                </c:pt>
                <c:pt idx="147">
                  <c:v>536.23069999999996</c:v>
                </c:pt>
                <c:pt idx="148">
                  <c:v>536.18070000000318</c:v>
                </c:pt>
                <c:pt idx="149">
                  <c:v>536.13070000000005</c:v>
                </c:pt>
                <c:pt idx="150">
                  <c:v>536.08069999999998</c:v>
                </c:pt>
                <c:pt idx="151">
                  <c:v>536.03070000000002</c:v>
                </c:pt>
                <c:pt idx="152">
                  <c:v>535.98069999999996</c:v>
                </c:pt>
                <c:pt idx="153">
                  <c:v>535.9307</c:v>
                </c:pt>
                <c:pt idx="154">
                  <c:v>535.88070000000005</c:v>
                </c:pt>
                <c:pt idx="155">
                  <c:v>535.83069999999748</c:v>
                </c:pt>
                <c:pt idx="156">
                  <c:v>535.78070000000343</c:v>
                </c:pt>
                <c:pt idx="157">
                  <c:v>535.73069999999996</c:v>
                </c:pt>
                <c:pt idx="158">
                  <c:v>535.68070000000318</c:v>
                </c:pt>
                <c:pt idx="159">
                  <c:v>535.63070000000005</c:v>
                </c:pt>
                <c:pt idx="160">
                  <c:v>535.58069999999998</c:v>
                </c:pt>
                <c:pt idx="161">
                  <c:v>535.53070000000002</c:v>
                </c:pt>
                <c:pt idx="162">
                  <c:v>535.48069999999996</c:v>
                </c:pt>
                <c:pt idx="163">
                  <c:v>535.4307</c:v>
                </c:pt>
                <c:pt idx="164">
                  <c:v>535.38070000000005</c:v>
                </c:pt>
                <c:pt idx="165">
                  <c:v>535.33069999999748</c:v>
                </c:pt>
                <c:pt idx="166">
                  <c:v>535.28070000000343</c:v>
                </c:pt>
                <c:pt idx="167">
                  <c:v>535.23069999999996</c:v>
                </c:pt>
                <c:pt idx="168">
                  <c:v>535.18070000000318</c:v>
                </c:pt>
                <c:pt idx="169">
                  <c:v>535.13070000000005</c:v>
                </c:pt>
                <c:pt idx="170">
                  <c:v>535.08069999999998</c:v>
                </c:pt>
                <c:pt idx="171">
                  <c:v>535.03070000000002</c:v>
                </c:pt>
                <c:pt idx="172">
                  <c:v>534.98069999999996</c:v>
                </c:pt>
                <c:pt idx="173">
                  <c:v>534.9307</c:v>
                </c:pt>
                <c:pt idx="174">
                  <c:v>534.88070000000005</c:v>
                </c:pt>
                <c:pt idx="175">
                  <c:v>534.83069999999748</c:v>
                </c:pt>
                <c:pt idx="176">
                  <c:v>534.78070000000343</c:v>
                </c:pt>
                <c:pt idx="177">
                  <c:v>534.73069999999996</c:v>
                </c:pt>
                <c:pt idx="178">
                  <c:v>534.68070000000318</c:v>
                </c:pt>
                <c:pt idx="179">
                  <c:v>534.63070000000005</c:v>
                </c:pt>
                <c:pt idx="180">
                  <c:v>534.58069999999998</c:v>
                </c:pt>
                <c:pt idx="181">
                  <c:v>534.53070000000002</c:v>
                </c:pt>
                <c:pt idx="182">
                  <c:v>534.48069999999996</c:v>
                </c:pt>
                <c:pt idx="183">
                  <c:v>534.4307</c:v>
                </c:pt>
                <c:pt idx="184">
                  <c:v>534.38070000000005</c:v>
                </c:pt>
                <c:pt idx="185">
                  <c:v>534.33069999999748</c:v>
                </c:pt>
                <c:pt idx="186">
                  <c:v>534.28070000000343</c:v>
                </c:pt>
                <c:pt idx="187">
                  <c:v>534.23069999999996</c:v>
                </c:pt>
                <c:pt idx="188">
                  <c:v>534.18070000000318</c:v>
                </c:pt>
                <c:pt idx="189">
                  <c:v>534.13070000000005</c:v>
                </c:pt>
                <c:pt idx="190">
                  <c:v>534.08069999999998</c:v>
                </c:pt>
                <c:pt idx="191">
                  <c:v>534.03070000000002</c:v>
                </c:pt>
                <c:pt idx="192">
                  <c:v>533.98069999999996</c:v>
                </c:pt>
                <c:pt idx="193">
                  <c:v>533.9307</c:v>
                </c:pt>
                <c:pt idx="194">
                  <c:v>533.88070000000005</c:v>
                </c:pt>
                <c:pt idx="195">
                  <c:v>533.83069999999748</c:v>
                </c:pt>
                <c:pt idx="196">
                  <c:v>533.78070000000343</c:v>
                </c:pt>
                <c:pt idx="197">
                  <c:v>533.73069999999996</c:v>
                </c:pt>
                <c:pt idx="198">
                  <c:v>533.68070000000318</c:v>
                </c:pt>
                <c:pt idx="199">
                  <c:v>533.63070000000005</c:v>
                </c:pt>
                <c:pt idx="200">
                  <c:v>533.58069999999998</c:v>
                </c:pt>
                <c:pt idx="201">
                  <c:v>533.53070000000002</c:v>
                </c:pt>
                <c:pt idx="202">
                  <c:v>533.48069999999996</c:v>
                </c:pt>
                <c:pt idx="203">
                  <c:v>533.4307</c:v>
                </c:pt>
                <c:pt idx="204">
                  <c:v>533.38070000000005</c:v>
                </c:pt>
                <c:pt idx="205">
                  <c:v>533.33069999999748</c:v>
                </c:pt>
                <c:pt idx="206">
                  <c:v>533.28070000000343</c:v>
                </c:pt>
                <c:pt idx="207">
                  <c:v>533.23069999999996</c:v>
                </c:pt>
                <c:pt idx="208">
                  <c:v>533.18070000000318</c:v>
                </c:pt>
                <c:pt idx="209">
                  <c:v>533.13070000000005</c:v>
                </c:pt>
                <c:pt idx="210">
                  <c:v>533.08069999999998</c:v>
                </c:pt>
                <c:pt idx="211">
                  <c:v>533.03070000000002</c:v>
                </c:pt>
                <c:pt idx="212">
                  <c:v>532.98069999999996</c:v>
                </c:pt>
                <c:pt idx="213">
                  <c:v>532.9307</c:v>
                </c:pt>
                <c:pt idx="214">
                  <c:v>532.88070000000005</c:v>
                </c:pt>
                <c:pt idx="215">
                  <c:v>532.83069999999748</c:v>
                </c:pt>
                <c:pt idx="216">
                  <c:v>532.78070000000343</c:v>
                </c:pt>
                <c:pt idx="217">
                  <c:v>532.73069999999996</c:v>
                </c:pt>
                <c:pt idx="218">
                  <c:v>532.68070000000318</c:v>
                </c:pt>
                <c:pt idx="219">
                  <c:v>532.63070000000005</c:v>
                </c:pt>
                <c:pt idx="220">
                  <c:v>532.58069999999998</c:v>
                </c:pt>
                <c:pt idx="221">
                  <c:v>532.53070000000002</c:v>
                </c:pt>
                <c:pt idx="222">
                  <c:v>532.48069999999996</c:v>
                </c:pt>
                <c:pt idx="223">
                  <c:v>532.4307</c:v>
                </c:pt>
                <c:pt idx="224">
                  <c:v>532.38070000000005</c:v>
                </c:pt>
                <c:pt idx="225">
                  <c:v>532.33069999999748</c:v>
                </c:pt>
                <c:pt idx="226">
                  <c:v>532.28070000000343</c:v>
                </c:pt>
                <c:pt idx="227">
                  <c:v>532.23069999999996</c:v>
                </c:pt>
                <c:pt idx="228">
                  <c:v>532.18070000000318</c:v>
                </c:pt>
                <c:pt idx="229">
                  <c:v>532.13070000000005</c:v>
                </c:pt>
                <c:pt idx="230">
                  <c:v>532.08069999999998</c:v>
                </c:pt>
                <c:pt idx="231">
                  <c:v>532.03070000000002</c:v>
                </c:pt>
                <c:pt idx="232">
                  <c:v>531.98069999999996</c:v>
                </c:pt>
                <c:pt idx="233">
                  <c:v>531.9307</c:v>
                </c:pt>
                <c:pt idx="234">
                  <c:v>531.88070000000005</c:v>
                </c:pt>
                <c:pt idx="235">
                  <c:v>531.83069999999748</c:v>
                </c:pt>
                <c:pt idx="236">
                  <c:v>531.78070000000343</c:v>
                </c:pt>
                <c:pt idx="237">
                  <c:v>531.73069999999996</c:v>
                </c:pt>
                <c:pt idx="238">
                  <c:v>531.68070000000318</c:v>
                </c:pt>
                <c:pt idx="239">
                  <c:v>531.63070000000005</c:v>
                </c:pt>
                <c:pt idx="240">
                  <c:v>531.58069999999998</c:v>
                </c:pt>
                <c:pt idx="241">
                  <c:v>531.53070000000002</c:v>
                </c:pt>
                <c:pt idx="242">
                  <c:v>531.48069999999996</c:v>
                </c:pt>
                <c:pt idx="243">
                  <c:v>531.4307</c:v>
                </c:pt>
                <c:pt idx="244">
                  <c:v>531.38070000000005</c:v>
                </c:pt>
                <c:pt idx="245">
                  <c:v>531.33069999999748</c:v>
                </c:pt>
                <c:pt idx="246">
                  <c:v>531.28070000000343</c:v>
                </c:pt>
                <c:pt idx="247">
                  <c:v>531.23069999999996</c:v>
                </c:pt>
                <c:pt idx="248">
                  <c:v>531.18070000000318</c:v>
                </c:pt>
                <c:pt idx="249">
                  <c:v>531.13070000000005</c:v>
                </c:pt>
                <c:pt idx="250">
                  <c:v>531.08069999999998</c:v>
                </c:pt>
                <c:pt idx="251">
                  <c:v>531.03070000000002</c:v>
                </c:pt>
                <c:pt idx="252">
                  <c:v>530.98069999999996</c:v>
                </c:pt>
                <c:pt idx="253">
                  <c:v>530.9307</c:v>
                </c:pt>
                <c:pt idx="254">
                  <c:v>530.88070000000005</c:v>
                </c:pt>
                <c:pt idx="255">
                  <c:v>530.83069999999748</c:v>
                </c:pt>
                <c:pt idx="256">
                  <c:v>530.78070000000343</c:v>
                </c:pt>
                <c:pt idx="257">
                  <c:v>530.73069999999996</c:v>
                </c:pt>
                <c:pt idx="258">
                  <c:v>530.68070000000318</c:v>
                </c:pt>
                <c:pt idx="259">
                  <c:v>530.63070000000005</c:v>
                </c:pt>
                <c:pt idx="260">
                  <c:v>530.58069999999998</c:v>
                </c:pt>
                <c:pt idx="261">
                  <c:v>530.53070000000002</c:v>
                </c:pt>
                <c:pt idx="262">
                  <c:v>530.48069999999996</c:v>
                </c:pt>
                <c:pt idx="263">
                  <c:v>530.4307</c:v>
                </c:pt>
                <c:pt idx="264">
                  <c:v>530.38070000000005</c:v>
                </c:pt>
                <c:pt idx="265">
                  <c:v>530.33069999999748</c:v>
                </c:pt>
                <c:pt idx="266">
                  <c:v>530.28070000000343</c:v>
                </c:pt>
                <c:pt idx="267">
                  <c:v>530.23069999999996</c:v>
                </c:pt>
                <c:pt idx="268">
                  <c:v>530.18070000000318</c:v>
                </c:pt>
                <c:pt idx="269">
                  <c:v>530.13070000000005</c:v>
                </c:pt>
                <c:pt idx="270">
                  <c:v>530.08069999999998</c:v>
                </c:pt>
                <c:pt idx="271">
                  <c:v>530.03070000000002</c:v>
                </c:pt>
                <c:pt idx="272">
                  <c:v>529.98069999999996</c:v>
                </c:pt>
                <c:pt idx="273">
                  <c:v>529.9307</c:v>
                </c:pt>
                <c:pt idx="274">
                  <c:v>529.88070000000005</c:v>
                </c:pt>
                <c:pt idx="275">
                  <c:v>529.83069999999748</c:v>
                </c:pt>
                <c:pt idx="276">
                  <c:v>529.78070000000343</c:v>
                </c:pt>
                <c:pt idx="277">
                  <c:v>529.73069999999996</c:v>
                </c:pt>
                <c:pt idx="278">
                  <c:v>529.68070000000318</c:v>
                </c:pt>
                <c:pt idx="279">
                  <c:v>529.63070000000005</c:v>
                </c:pt>
                <c:pt idx="280">
                  <c:v>529.58069999999998</c:v>
                </c:pt>
                <c:pt idx="281">
                  <c:v>529.53070000000002</c:v>
                </c:pt>
                <c:pt idx="282">
                  <c:v>529.48069999999996</c:v>
                </c:pt>
                <c:pt idx="283">
                  <c:v>529.4307</c:v>
                </c:pt>
                <c:pt idx="284">
                  <c:v>529.38070000000005</c:v>
                </c:pt>
                <c:pt idx="285">
                  <c:v>529.33069999999748</c:v>
                </c:pt>
                <c:pt idx="286">
                  <c:v>529.28070000000343</c:v>
                </c:pt>
                <c:pt idx="287">
                  <c:v>529.23069999999996</c:v>
                </c:pt>
                <c:pt idx="288">
                  <c:v>529.18070000000318</c:v>
                </c:pt>
                <c:pt idx="289">
                  <c:v>529.13070000000005</c:v>
                </c:pt>
                <c:pt idx="290">
                  <c:v>529.08069999999998</c:v>
                </c:pt>
                <c:pt idx="291">
                  <c:v>529.03070000000002</c:v>
                </c:pt>
                <c:pt idx="292">
                  <c:v>528.98069999999996</c:v>
                </c:pt>
                <c:pt idx="293">
                  <c:v>528.9307</c:v>
                </c:pt>
                <c:pt idx="294">
                  <c:v>528.88070000000005</c:v>
                </c:pt>
                <c:pt idx="295">
                  <c:v>528.83069999999748</c:v>
                </c:pt>
                <c:pt idx="296">
                  <c:v>528.78070000000343</c:v>
                </c:pt>
                <c:pt idx="297">
                  <c:v>528.73069999999996</c:v>
                </c:pt>
                <c:pt idx="298">
                  <c:v>528.68070000000318</c:v>
                </c:pt>
                <c:pt idx="299">
                  <c:v>528.63070000000005</c:v>
                </c:pt>
                <c:pt idx="300">
                  <c:v>528.58069999999998</c:v>
                </c:pt>
                <c:pt idx="301">
                  <c:v>528.53070000000002</c:v>
                </c:pt>
                <c:pt idx="302">
                  <c:v>528.48069999999996</c:v>
                </c:pt>
                <c:pt idx="303">
                  <c:v>528.4307</c:v>
                </c:pt>
                <c:pt idx="304">
                  <c:v>528.38070000000005</c:v>
                </c:pt>
                <c:pt idx="305">
                  <c:v>528.33069999999748</c:v>
                </c:pt>
                <c:pt idx="306">
                  <c:v>528.28070000000343</c:v>
                </c:pt>
                <c:pt idx="307">
                  <c:v>528.23069999999996</c:v>
                </c:pt>
                <c:pt idx="308">
                  <c:v>528.18070000000318</c:v>
                </c:pt>
                <c:pt idx="309">
                  <c:v>528.13070000000005</c:v>
                </c:pt>
                <c:pt idx="310">
                  <c:v>528.08069999999998</c:v>
                </c:pt>
                <c:pt idx="311">
                  <c:v>528.03070000000002</c:v>
                </c:pt>
                <c:pt idx="312">
                  <c:v>527.98069999999996</c:v>
                </c:pt>
                <c:pt idx="313">
                  <c:v>527.9307</c:v>
                </c:pt>
                <c:pt idx="314">
                  <c:v>527.88070000000005</c:v>
                </c:pt>
                <c:pt idx="315">
                  <c:v>527.83069999999748</c:v>
                </c:pt>
                <c:pt idx="316">
                  <c:v>527.78070000000343</c:v>
                </c:pt>
                <c:pt idx="317">
                  <c:v>527.73069999999996</c:v>
                </c:pt>
                <c:pt idx="318">
                  <c:v>527.68070000000318</c:v>
                </c:pt>
                <c:pt idx="319">
                  <c:v>527.63070000000005</c:v>
                </c:pt>
                <c:pt idx="320">
                  <c:v>527.58069999999998</c:v>
                </c:pt>
                <c:pt idx="321">
                  <c:v>527.53070000000002</c:v>
                </c:pt>
                <c:pt idx="322">
                  <c:v>527.48069999999996</c:v>
                </c:pt>
                <c:pt idx="323">
                  <c:v>527.4307</c:v>
                </c:pt>
                <c:pt idx="324">
                  <c:v>527.38070000000005</c:v>
                </c:pt>
                <c:pt idx="325">
                  <c:v>527.33069999999748</c:v>
                </c:pt>
                <c:pt idx="326">
                  <c:v>527.28070000000343</c:v>
                </c:pt>
                <c:pt idx="327">
                  <c:v>527.23069999999996</c:v>
                </c:pt>
                <c:pt idx="328">
                  <c:v>527.18070000000318</c:v>
                </c:pt>
                <c:pt idx="329">
                  <c:v>527.13070000000005</c:v>
                </c:pt>
                <c:pt idx="330">
                  <c:v>527.08069999999998</c:v>
                </c:pt>
                <c:pt idx="331">
                  <c:v>527.03070000000002</c:v>
                </c:pt>
                <c:pt idx="332">
                  <c:v>526.98069999999996</c:v>
                </c:pt>
                <c:pt idx="333">
                  <c:v>526.9307</c:v>
                </c:pt>
                <c:pt idx="334">
                  <c:v>526.88070000000005</c:v>
                </c:pt>
                <c:pt idx="335">
                  <c:v>526.83069999999748</c:v>
                </c:pt>
                <c:pt idx="336">
                  <c:v>526.78070000000343</c:v>
                </c:pt>
                <c:pt idx="337">
                  <c:v>526.73069999999996</c:v>
                </c:pt>
                <c:pt idx="338">
                  <c:v>526.68070000000318</c:v>
                </c:pt>
                <c:pt idx="339">
                  <c:v>526.63070000000005</c:v>
                </c:pt>
                <c:pt idx="340">
                  <c:v>526.58069999999998</c:v>
                </c:pt>
                <c:pt idx="341">
                  <c:v>526.53070000000002</c:v>
                </c:pt>
                <c:pt idx="342">
                  <c:v>526.48069999999996</c:v>
                </c:pt>
                <c:pt idx="343">
                  <c:v>526.4307</c:v>
                </c:pt>
                <c:pt idx="344">
                  <c:v>526.38070000000005</c:v>
                </c:pt>
                <c:pt idx="345">
                  <c:v>526.33069999999748</c:v>
                </c:pt>
                <c:pt idx="346">
                  <c:v>526.28070000000343</c:v>
                </c:pt>
                <c:pt idx="347">
                  <c:v>526.23069999999996</c:v>
                </c:pt>
                <c:pt idx="348">
                  <c:v>526.18070000000318</c:v>
                </c:pt>
                <c:pt idx="349">
                  <c:v>526.13070000000005</c:v>
                </c:pt>
                <c:pt idx="350">
                  <c:v>526.08069999999998</c:v>
                </c:pt>
                <c:pt idx="351">
                  <c:v>526.03070000000002</c:v>
                </c:pt>
                <c:pt idx="352">
                  <c:v>525.98069999999996</c:v>
                </c:pt>
                <c:pt idx="353">
                  <c:v>525.9307</c:v>
                </c:pt>
                <c:pt idx="354">
                  <c:v>525.88070000000005</c:v>
                </c:pt>
                <c:pt idx="355">
                  <c:v>525.83069999999748</c:v>
                </c:pt>
                <c:pt idx="356">
                  <c:v>525.78070000000343</c:v>
                </c:pt>
                <c:pt idx="357">
                  <c:v>525.73069999999996</c:v>
                </c:pt>
                <c:pt idx="358">
                  <c:v>525.68070000000318</c:v>
                </c:pt>
                <c:pt idx="359">
                  <c:v>525.63070000000005</c:v>
                </c:pt>
                <c:pt idx="360">
                  <c:v>525.58069999999998</c:v>
                </c:pt>
                <c:pt idx="361">
                  <c:v>525.53070000000002</c:v>
                </c:pt>
                <c:pt idx="362">
                  <c:v>525.48069999999996</c:v>
                </c:pt>
                <c:pt idx="363">
                  <c:v>525.4307</c:v>
                </c:pt>
                <c:pt idx="364">
                  <c:v>525.38070000000005</c:v>
                </c:pt>
                <c:pt idx="365">
                  <c:v>525.33069999999748</c:v>
                </c:pt>
                <c:pt idx="366">
                  <c:v>525.28070000000343</c:v>
                </c:pt>
                <c:pt idx="367">
                  <c:v>525.23069999999996</c:v>
                </c:pt>
                <c:pt idx="368">
                  <c:v>525.18070000000318</c:v>
                </c:pt>
                <c:pt idx="369">
                  <c:v>525.13070000000005</c:v>
                </c:pt>
                <c:pt idx="370">
                  <c:v>525.08069999999998</c:v>
                </c:pt>
                <c:pt idx="371">
                  <c:v>525.03070000000002</c:v>
                </c:pt>
                <c:pt idx="372">
                  <c:v>524.98069999999996</c:v>
                </c:pt>
                <c:pt idx="373">
                  <c:v>524.9307</c:v>
                </c:pt>
                <c:pt idx="374">
                  <c:v>524.88070000000005</c:v>
                </c:pt>
                <c:pt idx="375">
                  <c:v>524.83069999999748</c:v>
                </c:pt>
                <c:pt idx="376">
                  <c:v>524.78070000000343</c:v>
                </c:pt>
                <c:pt idx="377">
                  <c:v>524.73069999999996</c:v>
                </c:pt>
                <c:pt idx="378">
                  <c:v>524.68070000000318</c:v>
                </c:pt>
                <c:pt idx="379">
                  <c:v>524.63070000000005</c:v>
                </c:pt>
                <c:pt idx="380">
                  <c:v>524.58069999999998</c:v>
                </c:pt>
                <c:pt idx="381">
                  <c:v>524.53070000000002</c:v>
                </c:pt>
                <c:pt idx="382">
                  <c:v>524.48069999999996</c:v>
                </c:pt>
                <c:pt idx="383">
                  <c:v>524.4307</c:v>
                </c:pt>
                <c:pt idx="384">
                  <c:v>524.38070000000005</c:v>
                </c:pt>
                <c:pt idx="385">
                  <c:v>524.33069999999748</c:v>
                </c:pt>
                <c:pt idx="386">
                  <c:v>524.28070000000343</c:v>
                </c:pt>
                <c:pt idx="387">
                  <c:v>524.23069999999996</c:v>
                </c:pt>
                <c:pt idx="388">
                  <c:v>524.18070000000318</c:v>
                </c:pt>
                <c:pt idx="389">
                  <c:v>524.13070000000005</c:v>
                </c:pt>
                <c:pt idx="390">
                  <c:v>524.08069999999998</c:v>
                </c:pt>
                <c:pt idx="391">
                  <c:v>524.03070000000002</c:v>
                </c:pt>
                <c:pt idx="392">
                  <c:v>523.98069999999996</c:v>
                </c:pt>
                <c:pt idx="393">
                  <c:v>523.9307</c:v>
                </c:pt>
                <c:pt idx="394">
                  <c:v>523.88070000000005</c:v>
                </c:pt>
                <c:pt idx="395">
                  <c:v>523.83069999999748</c:v>
                </c:pt>
                <c:pt idx="396">
                  <c:v>523.78070000000343</c:v>
                </c:pt>
                <c:pt idx="397">
                  <c:v>523.73069999999996</c:v>
                </c:pt>
                <c:pt idx="398">
                  <c:v>523.68070000000318</c:v>
                </c:pt>
                <c:pt idx="399">
                  <c:v>523.63070000000005</c:v>
                </c:pt>
                <c:pt idx="400">
                  <c:v>523.58069999999998</c:v>
                </c:pt>
              </c:numCache>
            </c:numRef>
          </c:xVal>
          <c:yVal>
            <c:numRef>
              <c:f>'GQD007 XPS '!$M$1110:$M$1510</c:f>
              <c:numCache>
                <c:formatCode>0.00E+00</c:formatCode>
                <c:ptCount val="401"/>
                <c:pt idx="0">
                  <c:v>865.82139999999947</c:v>
                </c:pt>
                <c:pt idx="1">
                  <c:v>892.89289999999949</c:v>
                </c:pt>
                <c:pt idx="2">
                  <c:v>932.46429999999748</c:v>
                </c:pt>
                <c:pt idx="3">
                  <c:v>933.53570000000002</c:v>
                </c:pt>
                <c:pt idx="4">
                  <c:v>925.78570000000332</c:v>
                </c:pt>
                <c:pt idx="5">
                  <c:v>953.75</c:v>
                </c:pt>
                <c:pt idx="6">
                  <c:v>955.85709999999642</c:v>
                </c:pt>
                <c:pt idx="7">
                  <c:v>913.67860000000053</c:v>
                </c:pt>
                <c:pt idx="8">
                  <c:v>855.03570000000002</c:v>
                </c:pt>
                <c:pt idx="9">
                  <c:v>878.35709999999642</c:v>
                </c:pt>
                <c:pt idx="10">
                  <c:v>914.82139999999947</c:v>
                </c:pt>
                <c:pt idx="11">
                  <c:v>951.78570000000332</c:v>
                </c:pt>
                <c:pt idx="12">
                  <c:v>924.14289999999949</c:v>
                </c:pt>
                <c:pt idx="13">
                  <c:v>893.96429999999748</c:v>
                </c:pt>
                <c:pt idx="14">
                  <c:v>903.32139999999947</c:v>
                </c:pt>
                <c:pt idx="15">
                  <c:v>912.28570000000332</c:v>
                </c:pt>
                <c:pt idx="16">
                  <c:v>913.35709999999642</c:v>
                </c:pt>
                <c:pt idx="17">
                  <c:v>893.67860000000053</c:v>
                </c:pt>
                <c:pt idx="18">
                  <c:v>891.39289999999949</c:v>
                </c:pt>
                <c:pt idx="19">
                  <c:v>875.28570000000332</c:v>
                </c:pt>
                <c:pt idx="20">
                  <c:v>887.07140000000004</c:v>
                </c:pt>
                <c:pt idx="21">
                  <c:v>897.10709999999949</c:v>
                </c:pt>
                <c:pt idx="22">
                  <c:v>904.17860000000053</c:v>
                </c:pt>
                <c:pt idx="23">
                  <c:v>885.14289999999949</c:v>
                </c:pt>
                <c:pt idx="24">
                  <c:v>867.17860000000053</c:v>
                </c:pt>
                <c:pt idx="25">
                  <c:v>878.5</c:v>
                </c:pt>
                <c:pt idx="26">
                  <c:v>908.64289999999949</c:v>
                </c:pt>
                <c:pt idx="27">
                  <c:v>927.71429999999998</c:v>
                </c:pt>
                <c:pt idx="28">
                  <c:v>927.78570000000332</c:v>
                </c:pt>
                <c:pt idx="29">
                  <c:v>918.14289999999949</c:v>
                </c:pt>
                <c:pt idx="30">
                  <c:v>886.46429999999748</c:v>
                </c:pt>
                <c:pt idx="31">
                  <c:v>874.67860000000053</c:v>
                </c:pt>
                <c:pt idx="32">
                  <c:v>903.35709999999642</c:v>
                </c:pt>
                <c:pt idx="33">
                  <c:v>936.53570000000002</c:v>
                </c:pt>
                <c:pt idx="34">
                  <c:v>941.64289999999949</c:v>
                </c:pt>
                <c:pt idx="35">
                  <c:v>928.60709999999949</c:v>
                </c:pt>
                <c:pt idx="36">
                  <c:v>912.92859999999996</c:v>
                </c:pt>
                <c:pt idx="37">
                  <c:v>893.10709999999949</c:v>
                </c:pt>
                <c:pt idx="38">
                  <c:v>860.64289999999949</c:v>
                </c:pt>
                <c:pt idx="39">
                  <c:v>846.32139999999947</c:v>
                </c:pt>
                <c:pt idx="40">
                  <c:v>827.96429999999748</c:v>
                </c:pt>
                <c:pt idx="41">
                  <c:v>848.42859999999996</c:v>
                </c:pt>
                <c:pt idx="42">
                  <c:v>861.57140000000004</c:v>
                </c:pt>
                <c:pt idx="43">
                  <c:v>853.10709999999949</c:v>
                </c:pt>
                <c:pt idx="44">
                  <c:v>843.28570000000332</c:v>
                </c:pt>
                <c:pt idx="45">
                  <c:v>872.28570000000332</c:v>
                </c:pt>
                <c:pt idx="46">
                  <c:v>893</c:v>
                </c:pt>
                <c:pt idx="47">
                  <c:v>880.92859999999996</c:v>
                </c:pt>
                <c:pt idx="48">
                  <c:v>858.46429999999748</c:v>
                </c:pt>
                <c:pt idx="49">
                  <c:v>834.17860000000053</c:v>
                </c:pt>
                <c:pt idx="50">
                  <c:v>825.35709999999642</c:v>
                </c:pt>
                <c:pt idx="51">
                  <c:v>838.85709999999642</c:v>
                </c:pt>
                <c:pt idx="52">
                  <c:v>862.75</c:v>
                </c:pt>
                <c:pt idx="53">
                  <c:v>869.60709999999949</c:v>
                </c:pt>
                <c:pt idx="54">
                  <c:v>878.78570000000332</c:v>
                </c:pt>
                <c:pt idx="55">
                  <c:v>867.21429999999998</c:v>
                </c:pt>
                <c:pt idx="56">
                  <c:v>855.10709999999949</c:v>
                </c:pt>
                <c:pt idx="57">
                  <c:v>844.14289999999949</c:v>
                </c:pt>
                <c:pt idx="58">
                  <c:v>855.92859999999996</c:v>
                </c:pt>
                <c:pt idx="59">
                  <c:v>869.21429999999998</c:v>
                </c:pt>
                <c:pt idx="60">
                  <c:v>861.78570000000332</c:v>
                </c:pt>
                <c:pt idx="61">
                  <c:v>847.28570000000332</c:v>
                </c:pt>
                <c:pt idx="62">
                  <c:v>824.35709999999642</c:v>
                </c:pt>
                <c:pt idx="63">
                  <c:v>825.78570000000332</c:v>
                </c:pt>
                <c:pt idx="64">
                  <c:v>846.64289999999949</c:v>
                </c:pt>
                <c:pt idx="65">
                  <c:v>833.89289999999949</c:v>
                </c:pt>
                <c:pt idx="66">
                  <c:v>819.85709999999642</c:v>
                </c:pt>
                <c:pt idx="67">
                  <c:v>826.53570000000002</c:v>
                </c:pt>
                <c:pt idx="68">
                  <c:v>872.82139999999947</c:v>
                </c:pt>
                <c:pt idx="69">
                  <c:v>840.28570000000332</c:v>
                </c:pt>
                <c:pt idx="70">
                  <c:v>806.92859999999996</c:v>
                </c:pt>
                <c:pt idx="71">
                  <c:v>783.53570000000002</c:v>
                </c:pt>
                <c:pt idx="72">
                  <c:v>781.67860000000053</c:v>
                </c:pt>
                <c:pt idx="73">
                  <c:v>751.46429999999748</c:v>
                </c:pt>
                <c:pt idx="74">
                  <c:v>756.46429999999748</c:v>
                </c:pt>
                <c:pt idx="75">
                  <c:v>795.67860000000053</c:v>
                </c:pt>
                <c:pt idx="76">
                  <c:v>843.96429999999748</c:v>
                </c:pt>
                <c:pt idx="77">
                  <c:v>840.53570000000002</c:v>
                </c:pt>
                <c:pt idx="78">
                  <c:v>840.28570000000332</c:v>
                </c:pt>
                <c:pt idx="79">
                  <c:v>823.71429999999998</c:v>
                </c:pt>
                <c:pt idx="80">
                  <c:v>810.46429999999748</c:v>
                </c:pt>
                <c:pt idx="81">
                  <c:v>780.10719999999947</c:v>
                </c:pt>
                <c:pt idx="82">
                  <c:v>791.46439999999996</c:v>
                </c:pt>
                <c:pt idx="83">
                  <c:v>791.00009999999997</c:v>
                </c:pt>
                <c:pt idx="84">
                  <c:v>797.28580000000284</c:v>
                </c:pt>
                <c:pt idx="85">
                  <c:v>783.25019999999938</c:v>
                </c:pt>
                <c:pt idx="86">
                  <c:v>783.96449999999948</c:v>
                </c:pt>
                <c:pt idx="87">
                  <c:v>768.14319999999998</c:v>
                </c:pt>
                <c:pt idx="88">
                  <c:v>771.89319999999998</c:v>
                </c:pt>
                <c:pt idx="89">
                  <c:v>773.67909999999995</c:v>
                </c:pt>
                <c:pt idx="90">
                  <c:v>781.71489999999994</c:v>
                </c:pt>
                <c:pt idx="91">
                  <c:v>775.57230000000004</c:v>
                </c:pt>
                <c:pt idx="92">
                  <c:v>752.57249999999999</c:v>
                </c:pt>
                <c:pt idx="93">
                  <c:v>744.00139999999999</c:v>
                </c:pt>
                <c:pt idx="94">
                  <c:v>746.03749999999798</c:v>
                </c:pt>
                <c:pt idx="95">
                  <c:v>768.89509999999996</c:v>
                </c:pt>
                <c:pt idx="96">
                  <c:v>762.39570000000003</c:v>
                </c:pt>
                <c:pt idx="97">
                  <c:v>742.25360000000001</c:v>
                </c:pt>
                <c:pt idx="98">
                  <c:v>719.11170000000004</c:v>
                </c:pt>
                <c:pt idx="99">
                  <c:v>752.36300000000006</c:v>
                </c:pt>
                <c:pt idx="100">
                  <c:v>782.72170000000051</c:v>
                </c:pt>
                <c:pt idx="101">
                  <c:v>775.18790000000001</c:v>
                </c:pt>
                <c:pt idx="102">
                  <c:v>752.51179999999999</c:v>
                </c:pt>
                <c:pt idx="103">
                  <c:v>765.37199999999996</c:v>
                </c:pt>
                <c:pt idx="104">
                  <c:v>801.98289999999997</c:v>
                </c:pt>
                <c:pt idx="105">
                  <c:v>779.45189999999798</c:v>
                </c:pt>
                <c:pt idx="106">
                  <c:v>745.27919999999995</c:v>
                </c:pt>
                <c:pt idx="107">
                  <c:v>726.21500000000003</c:v>
                </c:pt>
                <c:pt idx="108">
                  <c:v>750.50959999999998</c:v>
                </c:pt>
                <c:pt idx="109">
                  <c:v>746.48490000000004</c:v>
                </c:pt>
                <c:pt idx="110">
                  <c:v>760.60550000000001</c:v>
                </c:pt>
                <c:pt idx="111">
                  <c:v>754.12209999999948</c:v>
                </c:pt>
                <c:pt idx="112">
                  <c:v>750.428</c:v>
                </c:pt>
                <c:pt idx="113">
                  <c:v>724.0598</c:v>
                </c:pt>
                <c:pt idx="114">
                  <c:v>738.19690000000003</c:v>
                </c:pt>
                <c:pt idx="115">
                  <c:v>760.87619999999947</c:v>
                </c:pt>
                <c:pt idx="116">
                  <c:v>756.81319999999948</c:v>
                </c:pt>
                <c:pt idx="117">
                  <c:v>730.25940000000003</c:v>
                </c:pt>
                <c:pt idx="118">
                  <c:v>734.35939999999948</c:v>
                </c:pt>
                <c:pt idx="119">
                  <c:v>776.29400000000055</c:v>
                </c:pt>
                <c:pt idx="120">
                  <c:v>789.67269999999996</c:v>
                </c:pt>
                <c:pt idx="121">
                  <c:v>760.1413</c:v>
                </c:pt>
                <c:pt idx="122">
                  <c:v>735.77450000000294</c:v>
                </c:pt>
                <c:pt idx="123">
                  <c:v>732.07629999999949</c:v>
                </c:pt>
                <c:pt idx="124">
                  <c:v>754.83679999999947</c:v>
                </c:pt>
                <c:pt idx="125">
                  <c:v>728.52559999999949</c:v>
                </c:pt>
                <c:pt idx="126">
                  <c:v>752.43449999999996</c:v>
                </c:pt>
                <c:pt idx="127">
                  <c:v>765.10609999999997</c:v>
                </c:pt>
                <c:pt idx="128">
                  <c:v>802.15549999999996</c:v>
                </c:pt>
                <c:pt idx="129">
                  <c:v>783.3777</c:v>
                </c:pt>
                <c:pt idx="130">
                  <c:v>785.53300000000002</c:v>
                </c:pt>
                <c:pt idx="131">
                  <c:v>777.84849999999949</c:v>
                </c:pt>
                <c:pt idx="132">
                  <c:v>766.87570000000005</c:v>
                </c:pt>
                <c:pt idx="133">
                  <c:v>781.02890000000002</c:v>
                </c:pt>
                <c:pt idx="134">
                  <c:v>781.9742</c:v>
                </c:pt>
                <c:pt idx="135">
                  <c:v>783.06609999999796</c:v>
                </c:pt>
                <c:pt idx="136">
                  <c:v>784.35379999999998</c:v>
                </c:pt>
                <c:pt idx="137">
                  <c:v>785.84569999999746</c:v>
                </c:pt>
                <c:pt idx="138">
                  <c:v>787.54219999999748</c:v>
                </c:pt>
                <c:pt idx="139">
                  <c:v>789.51519999999948</c:v>
                </c:pt>
                <c:pt idx="140">
                  <c:v>791.77090000000055</c:v>
                </c:pt>
                <c:pt idx="141">
                  <c:v>794.34789999999748</c:v>
                </c:pt>
                <c:pt idx="142">
                  <c:v>797.27490000000319</c:v>
                </c:pt>
                <c:pt idx="143">
                  <c:v>800.62109999999996</c:v>
                </c:pt>
                <c:pt idx="144">
                  <c:v>804.42769999999746</c:v>
                </c:pt>
                <c:pt idx="145">
                  <c:v>808.7509</c:v>
                </c:pt>
                <c:pt idx="146">
                  <c:v>813.66089999999997</c:v>
                </c:pt>
                <c:pt idx="147">
                  <c:v>819.1979</c:v>
                </c:pt>
                <c:pt idx="148">
                  <c:v>825.43849999999998</c:v>
                </c:pt>
                <c:pt idx="149">
                  <c:v>832.46189999999797</c:v>
                </c:pt>
                <c:pt idx="150">
                  <c:v>840.34259999999642</c:v>
                </c:pt>
                <c:pt idx="151">
                  <c:v>849.13099999999997</c:v>
                </c:pt>
                <c:pt idx="152">
                  <c:v>858.90409999999997</c:v>
                </c:pt>
                <c:pt idx="153">
                  <c:v>869.79190000000051</c:v>
                </c:pt>
                <c:pt idx="154">
                  <c:v>881.87709999999947</c:v>
                </c:pt>
                <c:pt idx="155">
                  <c:v>895.2509</c:v>
                </c:pt>
                <c:pt idx="156">
                  <c:v>909.99599999999998</c:v>
                </c:pt>
                <c:pt idx="157">
                  <c:v>926.23770000000002</c:v>
                </c:pt>
                <c:pt idx="158">
                  <c:v>944.07249999999999</c:v>
                </c:pt>
                <c:pt idx="159">
                  <c:v>963.60759999999948</c:v>
                </c:pt>
                <c:pt idx="160">
                  <c:v>984.90599999999949</c:v>
                </c:pt>
                <c:pt idx="161">
                  <c:v>1008.063</c:v>
                </c:pt>
                <c:pt idx="162">
                  <c:v>1033.1769999999999</c:v>
                </c:pt>
                <c:pt idx="163">
                  <c:v>1060.3009999999999</c:v>
                </c:pt>
                <c:pt idx="164">
                  <c:v>1089.549</c:v>
                </c:pt>
                <c:pt idx="165">
                  <c:v>1120.998</c:v>
                </c:pt>
                <c:pt idx="166">
                  <c:v>1154.6579999999999</c:v>
                </c:pt>
                <c:pt idx="167">
                  <c:v>1190.5409999999999</c:v>
                </c:pt>
                <c:pt idx="168">
                  <c:v>1228.6589999999999</c:v>
                </c:pt>
                <c:pt idx="169">
                  <c:v>1269.0029999999999</c:v>
                </c:pt>
                <c:pt idx="170">
                  <c:v>1311.5150000000001</c:v>
                </c:pt>
                <c:pt idx="171">
                  <c:v>1356.145</c:v>
                </c:pt>
                <c:pt idx="172">
                  <c:v>1402.797</c:v>
                </c:pt>
                <c:pt idx="173">
                  <c:v>1451.2929999999999</c:v>
                </c:pt>
                <c:pt idx="174">
                  <c:v>1501.473</c:v>
                </c:pt>
                <c:pt idx="175">
                  <c:v>1553.1219999999998</c:v>
                </c:pt>
                <c:pt idx="176">
                  <c:v>1606.058</c:v>
                </c:pt>
                <c:pt idx="177">
                  <c:v>1659.9760000000001</c:v>
                </c:pt>
                <c:pt idx="178">
                  <c:v>1714.5619999999999</c:v>
                </c:pt>
                <c:pt idx="179">
                  <c:v>1769.3909999999998</c:v>
                </c:pt>
                <c:pt idx="180">
                  <c:v>1824.1109999999999</c:v>
                </c:pt>
                <c:pt idx="181">
                  <c:v>1878.325</c:v>
                </c:pt>
                <c:pt idx="182">
                  <c:v>1931.575</c:v>
                </c:pt>
                <c:pt idx="183">
                  <c:v>1983.365</c:v>
                </c:pt>
                <c:pt idx="184">
                  <c:v>2033.222</c:v>
                </c:pt>
                <c:pt idx="185">
                  <c:v>2080.6679999999997</c:v>
                </c:pt>
                <c:pt idx="186">
                  <c:v>2125.2219999999998</c:v>
                </c:pt>
                <c:pt idx="187">
                  <c:v>2166.4380000000001</c:v>
                </c:pt>
                <c:pt idx="188">
                  <c:v>2203.8330000000115</c:v>
                </c:pt>
                <c:pt idx="189">
                  <c:v>2236.9079999999999</c:v>
                </c:pt>
                <c:pt idx="190">
                  <c:v>2265.2489999999857</c:v>
                </c:pt>
                <c:pt idx="191">
                  <c:v>2288.529</c:v>
                </c:pt>
                <c:pt idx="192">
                  <c:v>2306.4760000000001</c:v>
                </c:pt>
                <c:pt idx="193">
                  <c:v>2318.8320000000012</c:v>
                </c:pt>
                <c:pt idx="194">
                  <c:v>2325.3820000000001</c:v>
                </c:pt>
                <c:pt idx="195">
                  <c:v>2326.0329999999999</c:v>
                </c:pt>
                <c:pt idx="196">
                  <c:v>2320.7479999999987</c:v>
                </c:pt>
                <c:pt idx="197">
                  <c:v>2309.4209999999998</c:v>
                </c:pt>
                <c:pt idx="198">
                  <c:v>2292.2919999999999</c:v>
                </c:pt>
                <c:pt idx="199">
                  <c:v>2269.5940000000001</c:v>
                </c:pt>
                <c:pt idx="200">
                  <c:v>2241.54</c:v>
                </c:pt>
                <c:pt idx="201">
                  <c:v>2208.4409999999998</c:v>
                </c:pt>
                <c:pt idx="202">
                  <c:v>2170.6570000000002</c:v>
                </c:pt>
                <c:pt idx="203">
                  <c:v>2128.6419999999998</c:v>
                </c:pt>
                <c:pt idx="204">
                  <c:v>2082.88</c:v>
                </c:pt>
                <c:pt idx="205">
                  <c:v>2033.8209999999999</c:v>
                </c:pt>
                <c:pt idx="206">
                  <c:v>1981.9110000000001</c:v>
                </c:pt>
                <c:pt idx="207">
                  <c:v>1927.6489999999999</c:v>
                </c:pt>
                <c:pt idx="208">
                  <c:v>1871.557</c:v>
                </c:pt>
                <c:pt idx="209">
                  <c:v>1814.1539999999998</c:v>
                </c:pt>
                <c:pt idx="210">
                  <c:v>1755.8879999999999</c:v>
                </c:pt>
                <c:pt idx="211">
                  <c:v>1697.1809999999998</c:v>
                </c:pt>
                <c:pt idx="212">
                  <c:v>1638.4460000000001</c:v>
                </c:pt>
                <c:pt idx="213">
                  <c:v>1580.1079999999999</c:v>
                </c:pt>
                <c:pt idx="214">
                  <c:v>1522.4560000000001</c:v>
                </c:pt>
                <c:pt idx="215">
                  <c:v>1465.837</c:v>
                </c:pt>
                <c:pt idx="216">
                  <c:v>1410.606</c:v>
                </c:pt>
                <c:pt idx="217">
                  <c:v>1356.991</c:v>
                </c:pt>
                <c:pt idx="218">
                  <c:v>1305.1759999999999</c:v>
                </c:pt>
                <c:pt idx="219">
                  <c:v>1255.3129999999999</c:v>
                </c:pt>
                <c:pt idx="220">
                  <c:v>1207.5409999999999</c:v>
                </c:pt>
                <c:pt idx="221">
                  <c:v>1161.94</c:v>
                </c:pt>
                <c:pt idx="222">
                  <c:v>1118.579</c:v>
                </c:pt>
                <c:pt idx="223">
                  <c:v>1077.5029999999999</c:v>
                </c:pt>
                <c:pt idx="224">
                  <c:v>1038.6829999999998</c:v>
                </c:pt>
                <c:pt idx="225">
                  <c:v>1002.143</c:v>
                </c:pt>
                <c:pt idx="226">
                  <c:v>967.86289999999747</c:v>
                </c:pt>
                <c:pt idx="227">
                  <c:v>935.80370000000005</c:v>
                </c:pt>
                <c:pt idx="228">
                  <c:v>905.9443</c:v>
                </c:pt>
                <c:pt idx="229">
                  <c:v>878.24709999999948</c:v>
                </c:pt>
                <c:pt idx="230">
                  <c:v>852.66059999999948</c:v>
                </c:pt>
                <c:pt idx="231">
                  <c:v>828.93340000000001</c:v>
                </c:pt>
                <c:pt idx="232">
                  <c:v>807.03859999999997</c:v>
                </c:pt>
                <c:pt idx="233">
                  <c:v>786.92089999999996</c:v>
                </c:pt>
                <c:pt idx="234">
                  <c:v>768.4597</c:v>
                </c:pt>
                <c:pt idx="235">
                  <c:v>751.5086</c:v>
                </c:pt>
                <c:pt idx="236">
                  <c:v>735.98389999999995</c:v>
                </c:pt>
                <c:pt idx="237">
                  <c:v>721.86579999999947</c:v>
                </c:pt>
                <c:pt idx="238">
                  <c:v>709.02949999999998</c:v>
                </c:pt>
                <c:pt idx="239">
                  <c:v>697.36549999999738</c:v>
                </c:pt>
                <c:pt idx="240">
                  <c:v>686.78099999999995</c:v>
                </c:pt>
                <c:pt idx="241">
                  <c:v>677.24109999999996</c:v>
                </c:pt>
                <c:pt idx="242">
                  <c:v>668.64679999999998</c:v>
                </c:pt>
                <c:pt idx="243">
                  <c:v>660.91219999999748</c:v>
                </c:pt>
                <c:pt idx="244">
                  <c:v>653.99839999999995</c:v>
                </c:pt>
                <c:pt idx="245">
                  <c:v>647.85329999999749</c:v>
                </c:pt>
                <c:pt idx="246">
                  <c:v>642.37080000000003</c:v>
                </c:pt>
                <c:pt idx="247">
                  <c:v>637.45319999999947</c:v>
                </c:pt>
                <c:pt idx="248">
                  <c:v>633.06769999999642</c:v>
                </c:pt>
                <c:pt idx="249">
                  <c:v>629.19400000000053</c:v>
                </c:pt>
                <c:pt idx="250">
                  <c:v>625.78030000000331</c:v>
                </c:pt>
                <c:pt idx="251">
                  <c:v>622.78420000000051</c:v>
                </c:pt>
                <c:pt idx="252">
                  <c:v>620.16859999999997</c:v>
                </c:pt>
                <c:pt idx="253">
                  <c:v>617.90419999999949</c:v>
                </c:pt>
                <c:pt idx="254">
                  <c:v>615.93859999999938</c:v>
                </c:pt>
                <c:pt idx="255">
                  <c:v>614.22360000000003</c:v>
                </c:pt>
                <c:pt idx="256">
                  <c:v>612.72059999999999</c:v>
                </c:pt>
                <c:pt idx="257">
                  <c:v>611.42939999999999</c:v>
                </c:pt>
                <c:pt idx="258">
                  <c:v>610.32159999999749</c:v>
                </c:pt>
                <c:pt idx="259">
                  <c:v>609.37019999999939</c:v>
                </c:pt>
                <c:pt idx="260">
                  <c:v>608.55439999999999</c:v>
                </c:pt>
                <c:pt idx="261">
                  <c:v>607.84209999999746</c:v>
                </c:pt>
                <c:pt idx="262">
                  <c:v>607.22540000000004</c:v>
                </c:pt>
                <c:pt idx="263">
                  <c:v>606.71600000000001</c:v>
                </c:pt>
                <c:pt idx="264">
                  <c:v>606.29830000000356</c:v>
                </c:pt>
                <c:pt idx="265">
                  <c:v>605.95139999999947</c:v>
                </c:pt>
                <c:pt idx="266">
                  <c:v>605.65869999999938</c:v>
                </c:pt>
                <c:pt idx="267">
                  <c:v>605.40340000000003</c:v>
                </c:pt>
                <c:pt idx="268">
                  <c:v>605.17190000000005</c:v>
                </c:pt>
                <c:pt idx="269">
                  <c:v>604.9819</c:v>
                </c:pt>
                <c:pt idx="270">
                  <c:v>604.83900000000006</c:v>
                </c:pt>
                <c:pt idx="271">
                  <c:v>604.71249999999998</c:v>
                </c:pt>
                <c:pt idx="272">
                  <c:v>604.58159999999998</c:v>
                </c:pt>
                <c:pt idx="273">
                  <c:v>604.47540000000004</c:v>
                </c:pt>
                <c:pt idx="274">
                  <c:v>604.42070000000001</c:v>
                </c:pt>
                <c:pt idx="275">
                  <c:v>604.36139999999796</c:v>
                </c:pt>
                <c:pt idx="276">
                  <c:v>622.90880000000004</c:v>
                </c:pt>
                <c:pt idx="277">
                  <c:v>610.12919999999997</c:v>
                </c:pt>
                <c:pt idx="278">
                  <c:v>582.67639999999994</c:v>
                </c:pt>
                <c:pt idx="279">
                  <c:v>568.47789999999998</c:v>
                </c:pt>
                <c:pt idx="280">
                  <c:v>610.35449999999946</c:v>
                </c:pt>
                <c:pt idx="281">
                  <c:v>606.94839999999999</c:v>
                </c:pt>
                <c:pt idx="282">
                  <c:v>589.22320000000002</c:v>
                </c:pt>
                <c:pt idx="283">
                  <c:v>565.17870000000391</c:v>
                </c:pt>
                <c:pt idx="284">
                  <c:v>560.17160000000001</c:v>
                </c:pt>
                <c:pt idx="285">
                  <c:v>581.66589999999997</c:v>
                </c:pt>
                <c:pt idx="286">
                  <c:v>586.08980000000054</c:v>
                </c:pt>
                <c:pt idx="287">
                  <c:v>596.37180000000001</c:v>
                </c:pt>
                <c:pt idx="288">
                  <c:v>586.72590000000002</c:v>
                </c:pt>
                <c:pt idx="289">
                  <c:v>600.18780000000004</c:v>
                </c:pt>
                <c:pt idx="290">
                  <c:v>588.36439999999948</c:v>
                </c:pt>
                <c:pt idx="291">
                  <c:v>582.39859999999999</c:v>
                </c:pt>
                <c:pt idx="292">
                  <c:v>580.04019999999946</c:v>
                </c:pt>
                <c:pt idx="293">
                  <c:v>568.28930000000344</c:v>
                </c:pt>
                <c:pt idx="294">
                  <c:v>560.85989999999947</c:v>
                </c:pt>
                <c:pt idx="295">
                  <c:v>559.35929999999746</c:v>
                </c:pt>
                <c:pt idx="296">
                  <c:v>592.75170000000003</c:v>
                </c:pt>
                <c:pt idx="297">
                  <c:v>606.82279999999946</c:v>
                </c:pt>
                <c:pt idx="298">
                  <c:v>604.89390000000003</c:v>
                </c:pt>
                <c:pt idx="299">
                  <c:v>592.00080000000003</c:v>
                </c:pt>
                <c:pt idx="300">
                  <c:v>585.39350000000002</c:v>
                </c:pt>
                <c:pt idx="301">
                  <c:v>581.67909999999995</c:v>
                </c:pt>
                <c:pt idx="302">
                  <c:v>565.53609999999946</c:v>
                </c:pt>
                <c:pt idx="303">
                  <c:v>542.17890000000295</c:v>
                </c:pt>
                <c:pt idx="304">
                  <c:v>540.03589999999997</c:v>
                </c:pt>
                <c:pt idx="305">
                  <c:v>549.67870000000391</c:v>
                </c:pt>
                <c:pt idx="306">
                  <c:v>552.57159999999999</c:v>
                </c:pt>
                <c:pt idx="307">
                  <c:v>560.67870000000391</c:v>
                </c:pt>
                <c:pt idx="308">
                  <c:v>548.50009999999997</c:v>
                </c:pt>
                <c:pt idx="309">
                  <c:v>540.71429999999998</c:v>
                </c:pt>
                <c:pt idx="310">
                  <c:v>546.67860000000053</c:v>
                </c:pt>
                <c:pt idx="311">
                  <c:v>576.92859999999996</c:v>
                </c:pt>
                <c:pt idx="312">
                  <c:v>551.89289999999949</c:v>
                </c:pt>
                <c:pt idx="313">
                  <c:v>529.14289999999949</c:v>
                </c:pt>
                <c:pt idx="314">
                  <c:v>542.64289999999949</c:v>
                </c:pt>
                <c:pt idx="315">
                  <c:v>562.75</c:v>
                </c:pt>
                <c:pt idx="316">
                  <c:v>529.82139999999947</c:v>
                </c:pt>
                <c:pt idx="317">
                  <c:v>499.82139999999828</c:v>
                </c:pt>
                <c:pt idx="318">
                  <c:v>517.14289999999949</c:v>
                </c:pt>
                <c:pt idx="319">
                  <c:v>556.46429999999748</c:v>
                </c:pt>
                <c:pt idx="320">
                  <c:v>567.5</c:v>
                </c:pt>
                <c:pt idx="321">
                  <c:v>545.03570000000002</c:v>
                </c:pt>
                <c:pt idx="322">
                  <c:v>518.75</c:v>
                </c:pt>
                <c:pt idx="323">
                  <c:v>517.92859999999996</c:v>
                </c:pt>
                <c:pt idx="324">
                  <c:v>567</c:v>
                </c:pt>
                <c:pt idx="325">
                  <c:v>580.21429999999998</c:v>
                </c:pt>
                <c:pt idx="326">
                  <c:v>555.67860000000053</c:v>
                </c:pt>
                <c:pt idx="327">
                  <c:v>535.5</c:v>
                </c:pt>
                <c:pt idx="328">
                  <c:v>544.32139999999947</c:v>
                </c:pt>
                <c:pt idx="329">
                  <c:v>560.39289999999949</c:v>
                </c:pt>
                <c:pt idx="330">
                  <c:v>544.82139999999947</c:v>
                </c:pt>
                <c:pt idx="331">
                  <c:v>551.39289999999949</c:v>
                </c:pt>
                <c:pt idx="332">
                  <c:v>551</c:v>
                </c:pt>
                <c:pt idx="333">
                  <c:v>570.57140000000004</c:v>
                </c:pt>
                <c:pt idx="334">
                  <c:v>560.57140000000004</c:v>
                </c:pt>
                <c:pt idx="335">
                  <c:v>563.96429999999748</c:v>
                </c:pt>
                <c:pt idx="336">
                  <c:v>550.64289999999949</c:v>
                </c:pt>
                <c:pt idx="337">
                  <c:v>545.21429999999998</c:v>
                </c:pt>
                <c:pt idx="338">
                  <c:v>536.5</c:v>
                </c:pt>
                <c:pt idx="339">
                  <c:v>561.21429999999998</c:v>
                </c:pt>
                <c:pt idx="340">
                  <c:v>574.78570000000332</c:v>
                </c:pt>
                <c:pt idx="341">
                  <c:v>573.64289999999949</c:v>
                </c:pt>
                <c:pt idx="342">
                  <c:v>550.67860000000053</c:v>
                </c:pt>
                <c:pt idx="343">
                  <c:v>558.53570000000002</c:v>
                </c:pt>
                <c:pt idx="344">
                  <c:v>554.67860000000053</c:v>
                </c:pt>
                <c:pt idx="345">
                  <c:v>568.17860000000053</c:v>
                </c:pt>
                <c:pt idx="346">
                  <c:v>566.78570000000332</c:v>
                </c:pt>
                <c:pt idx="347">
                  <c:v>559.07140000000004</c:v>
                </c:pt>
                <c:pt idx="348">
                  <c:v>566.96429999999748</c:v>
                </c:pt>
                <c:pt idx="349">
                  <c:v>582.46429999999748</c:v>
                </c:pt>
                <c:pt idx="350">
                  <c:v>575.42859999999996</c:v>
                </c:pt>
                <c:pt idx="351">
                  <c:v>550.39289999999949</c:v>
                </c:pt>
                <c:pt idx="352">
                  <c:v>551.64289999999949</c:v>
                </c:pt>
                <c:pt idx="353">
                  <c:v>555.64289999999949</c:v>
                </c:pt>
                <c:pt idx="354">
                  <c:v>548.92859999999996</c:v>
                </c:pt>
                <c:pt idx="355">
                  <c:v>554.82139999999947</c:v>
                </c:pt>
                <c:pt idx="356">
                  <c:v>535.60709999999949</c:v>
                </c:pt>
                <c:pt idx="357">
                  <c:v>520.03570000000002</c:v>
                </c:pt>
                <c:pt idx="358">
                  <c:v>525.67860000000053</c:v>
                </c:pt>
                <c:pt idx="359">
                  <c:v>542.53570000000002</c:v>
                </c:pt>
                <c:pt idx="360">
                  <c:v>554.5</c:v>
                </c:pt>
                <c:pt idx="361">
                  <c:v>566</c:v>
                </c:pt>
                <c:pt idx="362">
                  <c:v>573.60709999999949</c:v>
                </c:pt>
                <c:pt idx="363">
                  <c:v>558.14289999999949</c:v>
                </c:pt>
                <c:pt idx="364">
                  <c:v>549.82139999999947</c:v>
                </c:pt>
                <c:pt idx="365">
                  <c:v>556.71429999999998</c:v>
                </c:pt>
                <c:pt idx="366">
                  <c:v>552.46429999999748</c:v>
                </c:pt>
                <c:pt idx="367">
                  <c:v>548.78570000000332</c:v>
                </c:pt>
                <c:pt idx="368">
                  <c:v>523.03570000000002</c:v>
                </c:pt>
                <c:pt idx="369">
                  <c:v>526.10709999999949</c:v>
                </c:pt>
                <c:pt idx="370">
                  <c:v>533.82139999999947</c:v>
                </c:pt>
                <c:pt idx="371">
                  <c:v>541.17860000000053</c:v>
                </c:pt>
                <c:pt idx="372">
                  <c:v>532.07140000000004</c:v>
                </c:pt>
                <c:pt idx="373">
                  <c:v>556.96429999999748</c:v>
                </c:pt>
                <c:pt idx="374">
                  <c:v>579</c:v>
                </c:pt>
                <c:pt idx="375">
                  <c:v>560.60709999999949</c:v>
                </c:pt>
                <c:pt idx="376">
                  <c:v>535.71429999999998</c:v>
                </c:pt>
                <c:pt idx="377">
                  <c:v>543.64289999999949</c:v>
                </c:pt>
                <c:pt idx="378">
                  <c:v>569.64289999999949</c:v>
                </c:pt>
                <c:pt idx="379">
                  <c:v>571.5</c:v>
                </c:pt>
                <c:pt idx="380">
                  <c:v>567.67860000000053</c:v>
                </c:pt>
                <c:pt idx="381">
                  <c:v>559.39289999999949</c:v>
                </c:pt>
                <c:pt idx="382">
                  <c:v>533.35709999999642</c:v>
                </c:pt>
                <c:pt idx="383">
                  <c:v>520.96429999999748</c:v>
                </c:pt>
                <c:pt idx="384">
                  <c:v>554.78570000000332</c:v>
                </c:pt>
                <c:pt idx="385">
                  <c:v>579.5</c:v>
                </c:pt>
                <c:pt idx="386">
                  <c:v>563.10709999999949</c:v>
                </c:pt>
                <c:pt idx="387">
                  <c:v>546.42859999999996</c:v>
                </c:pt>
                <c:pt idx="388">
                  <c:v>544.46429999999748</c:v>
                </c:pt>
                <c:pt idx="389">
                  <c:v>537.64289999999949</c:v>
                </c:pt>
                <c:pt idx="390">
                  <c:v>529.64289999999949</c:v>
                </c:pt>
                <c:pt idx="391">
                  <c:v>540.96429999999748</c:v>
                </c:pt>
                <c:pt idx="392">
                  <c:v>541.21429999999998</c:v>
                </c:pt>
                <c:pt idx="393">
                  <c:v>551.5</c:v>
                </c:pt>
                <c:pt idx="394">
                  <c:v>572.35709999999642</c:v>
                </c:pt>
                <c:pt idx="395">
                  <c:v>570.17860000000053</c:v>
                </c:pt>
                <c:pt idx="396">
                  <c:v>548.10709999999949</c:v>
                </c:pt>
                <c:pt idx="397">
                  <c:v>541</c:v>
                </c:pt>
                <c:pt idx="398">
                  <c:v>553.5</c:v>
                </c:pt>
                <c:pt idx="399">
                  <c:v>545.14289999999949</c:v>
                </c:pt>
                <c:pt idx="400">
                  <c:v>537.21429999999998</c:v>
                </c:pt>
              </c:numCache>
            </c:numRef>
          </c:yVal>
          <c:smooth val="1"/>
        </c:ser>
        <c:axId val="131948544"/>
        <c:axId val="131950464"/>
      </c:scatterChart>
      <c:valAx>
        <c:axId val="131948544"/>
        <c:scaling>
          <c:orientation val="maxMin"/>
          <c:max val="543.6"/>
          <c:min val="523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 </a:t>
                </a:r>
                <a:r>
                  <a:rPr lang="fr-FR" sz="1200" b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 (eV) </a:t>
                </a:r>
              </a:p>
            </c:rich>
          </c:tx>
          <c:layout>
            <c:manualLayout>
              <c:xMode val="edge"/>
              <c:yMode val="edge"/>
              <c:x val="0.31922833022780672"/>
              <c:y val="0.66225503891175264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1950464"/>
        <c:crosses val="autoZero"/>
        <c:crossBetween val="midCat"/>
      </c:valAx>
      <c:valAx>
        <c:axId val="131950464"/>
        <c:scaling>
          <c:orientation val="minMax"/>
          <c:max val="5000"/>
          <c:min val="400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 dirty="0" smtClean="0">
                    <a:latin typeface="Times New Roman" pitchFamily="18" charset="0"/>
                    <a:cs typeface="Times New Roman" pitchFamily="18" charset="0"/>
                  </a:rPr>
                  <a:t>CPS (x10</a:t>
                </a:r>
                <a:r>
                  <a:rPr lang="en-US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566136851353265"/>
              <c:y val="0.23468635873291394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1948544"/>
        <c:crosses val="autoZero"/>
        <c:crossBetween val="midCat"/>
        <c:dispUnits>
          <c:builtInUnit val="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c) N 1s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6468722659667526E-2"/>
          <c:y val="2.549016203703704E-2"/>
        </c:manualLayout>
      </c:layout>
    </c:title>
    <c:plotArea>
      <c:layout>
        <c:manualLayout>
          <c:layoutTarget val="inner"/>
          <c:xMode val="edge"/>
          <c:yMode val="edge"/>
          <c:x val="4.7548605149891093E-2"/>
          <c:y val="2.2140657826249212E-2"/>
          <c:w val="0.79571019247594066"/>
          <c:h val="0.57127193796890563"/>
        </c:manualLayout>
      </c:layout>
      <c:scatterChart>
        <c:scatterStyle val="smoothMarker"/>
        <c:ser>
          <c:idx val="0"/>
          <c:order val="0"/>
          <c:tx>
            <c:strRef>
              <c:f>'GQD007 XPS '!$J$1518</c:f>
              <c:strCache>
                <c:ptCount val="1"/>
                <c:pt idx="0">
                  <c:v>CPS</c:v>
                </c:pt>
              </c:strCache>
            </c:strRef>
          </c:tx>
          <c:spPr>
            <a:ln w="22225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'GQD007 XPS '!$I$1519:$I$1919</c:f>
              <c:numCache>
                <c:formatCode>0.00E+00</c:formatCode>
                <c:ptCount val="401"/>
                <c:pt idx="0">
                  <c:v>412.58069999999969</c:v>
                </c:pt>
                <c:pt idx="1">
                  <c:v>412.53069999999963</c:v>
                </c:pt>
                <c:pt idx="2">
                  <c:v>412.48069999999899</c:v>
                </c:pt>
                <c:pt idx="3">
                  <c:v>412.43069999999869</c:v>
                </c:pt>
                <c:pt idx="4">
                  <c:v>412.38069999999999</c:v>
                </c:pt>
                <c:pt idx="5">
                  <c:v>412.33069999999969</c:v>
                </c:pt>
                <c:pt idx="6">
                  <c:v>412.28069999999963</c:v>
                </c:pt>
                <c:pt idx="7">
                  <c:v>412.23069999999899</c:v>
                </c:pt>
                <c:pt idx="8">
                  <c:v>412.1807</c:v>
                </c:pt>
                <c:pt idx="9">
                  <c:v>412.13069999999999</c:v>
                </c:pt>
                <c:pt idx="10">
                  <c:v>412.08069999999969</c:v>
                </c:pt>
                <c:pt idx="11">
                  <c:v>412.03069999999963</c:v>
                </c:pt>
                <c:pt idx="12">
                  <c:v>411.98069999999899</c:v>
                </c:pt>
                <c:pt idx="13">
                  <c:v>411.93069999999869</c:v>
                </c:pt>
                <c:pt idx="14">
                  <c:v>411.88069999999999</c:v>
                </c:pt>
                <c:pt idx="15">
                  <c:v>411.83069999999969</c:v>
                </c:pt>
                <c:pt idx="16">
                  <c:v>411.78069999999963</c:v>
                </c:pt>
                <c:pt idx="17">
                  <c:v>411.73069999999899</c:v>
                </c:pt>
                <c:pt idx="18">
                  <c:v>411.6807</c:v>
                </c:pt>
                <c:pt idx="19">
                  <c:v>411.63069999999999</c:v>
                </c:pt>
                <c:pt idx="20">
                  <c:v>411.58069999999969</c:v>
                </c:pt>
                <c:pt idx="21">
                  <c:v>411.53069999999963</c:v>
                </c:pt>
                <c:pt idx="22">
                  <c:v>411.48069999999899</c:v>
                </c:pt>
                <c:pt idx="23">
                  <c:v>411.43069999999869</c:v>
                </c:pt>
                <c:pt idx="24">
                  <c:v>411.38069999999999</c:v>
                </c:pt>
                <c:pt idx="25">
                  <c:v>411.33069999999969</c:v>
                </c:pt>
                <c:pt idx="26">
                  <c:v>411.28069999999963</c:v>
                </c:pt>
                <c:pt idx="27">
                  <c:v>411.23069999999899</c:v>
                </c:pt>
                <c:pt idx="28">
                  <c:v>411.1807</c:v>
                </c:pt>
                <c:pt idx="29">
                  <c:v>411.13069999999999</c:v>
                </c:pt>
                <c:pt idx="30">
                  <c:v>411.08069999999969</c:v>
                </c:pt>
                <c:pt idx="31">
                  <c:v>411.03069999999963</c:v>
                </c:pt>
                <c:pt idx="32">
                  <c:v>410.98069999999899</c:v>
                </c:pt>
                <c:pt idx="33">
                  <c:v>410.93069999999869</c:v>
                </c:pt>
                <c:pt idx="34">
                  <c:v>410.88069999999999</c:v>
                </c:pt>
                <c:pt idx="35">
                  <c:v>410.83069999999969</c:v>
                </c:pt>
                <c:pt idx="36">
                  <c:v>410.78069999999963</c:v>
                </c:pt>
                <c:pt idx="37">
                  <c:v>410.73069999999899</c:v>
                </c:pt>
                <c:pt idx="38">
                  <c:v>410.6807</c:v>
                </c:pt>
                <c:pt idx="39">
                  <c:v>410.63069999999999</c:v>
                </c:pt>
                <c:pt idx="40">
                  <c:v>410.58069999999969</c:v>
                </c:pt>
                <c:pt idx="41">
                  <c:v>410.53069999999963</c:v>
                </c:pt>
                <c:pt idx="42">
                  <c:v>410.48069999999899</c:v>
                </c:pt>
                <c:pt idx="43">
                  <c:v>410.43069999999869</c:v>
                </c:pt>
                <c:pt idx="44">
                  <c:v>410.38069999999999</c:v>
                </c:pt>
                <c:pt idx="45">
                  <c:v>410.33069999999969</c:v>
                </c:pt>
                <c:pt idx="46">
                  <c:v>410.28069999999963</c:v>
                </c:pt>
                <c:pt idx="47">
                  <c:v>410.23069999999899</c:v>
                </c:pt>
                <c:pt idx="48">
                  <c:v>410.1807</c:v>
                </c:pt>
                <c:pt idx="49">
                  <c:v>410.13069999999999</c:v>
                </c:pt>
                <c:pt idx="50">
                  <c:v>410.08069999999969</c:v>
                </c:pt>
                <c:pt idx="51">
                  <c:v>410.03069999999963</c:v>
                </c:pt>
                <c:pt idx="52">
                  <c:v>409.98069999999899</c:v>
                </c:pt>
                <c:pt idx="53">
                  <c:v>409.93069999999869</c:v>
                </c:pt>
                <c:pt idx="54">
                  <c:v>409.88069999999999</c:v>
                </c:pt>
                <c:pt idx="55">
                  <c:v>409.83069999999969</c:v>
                </c:pt>
                <c:pt idx="56">
                  <c:v>409.78069999999963</c:v>
                </c:pt>
                <c:pt idx="57">
                  <c:v>409.73069999999899</c:v>
                </c:pt>
                <c:pt idx="58">
                  <c:v>409.6807</c:v>
                </c:pt>
                <c:pt idx="59">
                  <c:v>409.63069999999999</c:v>
                </c:pt>
                <c:pt idx="60">
                  <c:v>409.58069999999969</c:v>
                </c:pt>
                <c:pt idx="61">
                  <c:v>409.53069999999963</c:v>
                </c:pt>
                <c:pt idx="62">
                  <c:v>409.48069999999899</c:v>
                </c:pt>
                <c:pt idx="63">
                  <c:v>409.43069999999869</c:v>
                </c:pt>
                <c:pt idx="64">
                  <c:v>409.38069999999999</c:v>
                </c:pt>
                <c:pt idx="65">
                  <c:v>409.33069999999969</c:v>
                </c:pt>
                <c:pt idx="66">
                  <c:v>409.28069999999963</c:v>
                </c:pt>
                <c:pt idx="67">
                  <c:v>409.23069999999899</c:v>
                </c:pt>
                <c:pt idx="68">
                  <c:v>409.1807</c:v>
                </c:pt>
                <c:pt idx="69">
                  <c:v>409.13069999999999</c:v>
                </c:pt>
                <c:pt idx="70">
                  <c:v>409.08069999999969</c:v>
                </c:pt>
                <c:pt idx="71">
                  <c:v>409.03069999999963</c:v>
                </c:pt>
                <c:pt idx="72">
                  <c:v>408.98069999999899</c:v>
                </c:pt>
                <c:pt idx="73">
                  <c:v>408.93069999999869</c:v>
                </c:pt>
                <c:pt idx="74">
                  <c:v>408.88069999999999</c:v>
                </c:pt>
                <c:pt idx="75">
                  <c:v>408.83069999999969</c:v>
                </c:pt>
                <c:pt idx="76">
                  <c:v>408.78069999999963</c:v>
                </c:pt>
                <c:pt idx="77">
                  <c:v>408.73069999999899</c:v>
                </c:pt>
                <c:pt idx="78">
                  <c:v>408.6807</c:v>
                </c:pt>
                <c:pt idx="79">
                  <c:v>408.63069999999999</c:v>
                </c:pt>
                <c:pt idx="80">
                  <c:v>408.58069999999969</c:v>
                </c:pt>
                <c:pt idx="81">
                  <c:v>408.53069999999963</c:v>
                </c:pt>
                <c:pt idx="82">
                  <c:v>408.48069999999899</c:v>
                </c:pt>
                <c:pt idx="83">
                  <c:v>408.43069999999869</c:v>
                </c:pt>
                <c:pt idx="84">
                  <c:v>408.38069999999999</c:v>
                </c:pt>
                <c:pt idx="85">
                  <c:v>408.33069999999969</c:v>
                </c:pt>
                <c:pt idx="86">
                  <c:v>408.28069999999963</c:v>
                </c:pt>
                <c:pt idx="87">
                  <c:v>408.23069999999899</c:v>
                </c:pt>
                <c:pt idx="88">
                  <c:v>408.1807</c:v>
                </c:pt>
                <c:pt idx="89">
                  <c:v>408.13069999999999</c:v>
                </c:pt>
                <c:pt idx="90">
                  <c:v>408.08069999999969</c:v>
                </c:pt>
                <c:pt idx="91">
                  <c:v>408.03069999999963</c:v>
                </c:pt>
                <c:pt idx="92">
                  <c:v>407.98069999999899</c:v>
                </c:pt>
                <c:pt idx="93">
                  <c:v>407.93069999999869</c:v>
                </c:pt>
                <c:pt idx="94">
                  <c:v>407.88069999999999</c:v>
                </c:pt>
                <c:pt idx="95">
                  <c:v>407.83069999999969</c:v>
                </c:pt>
                <c:pt idx="96">
                  <c:v>407.78069999999963</c:v>
                </c:pt>
                <c:pt idx="97">
                  <c:v>407.73069999999899</c:v>
                </c:pt>
                <c:pt idx="98">
                  <c:v>407.6807</c:v>
                </c:pt>
                <c:pt idx="99">
                  <c:v>407.63069999999999</c:v>
                </c:pt>
                <c:pt idx="100">
                  <c:v>407.58069999999969</c:v>
                </c:pt>
                <c:pt idx="101">
                  <c:v>407.53069999999963</c:v>
                </c:pt>
                <c:pt idx="102">
                  <c:v>407.48069999999899</c:v>
                </c:pt>
                <c:pt idx="103">
                  <c:v>407.43069999999869</c:v>
                </c:pt>
                <c:pt idx="104">
                  <c:v>407.38069999999999</c:v>
                </c:pt>
                <c:pt idx="105">
                  <c:v>407.33069999999969</c:v>
                </c:pt>
                <c:pt idx="106">
                  <c:v>407.28069999999963</c:v>
                </c:pt>
                <c:pt idx="107">
                  <c:v>407.23069999999899</c:v>
                </c:pt>
                <c:pt idx="108">
                  <c:v>407.1807</c:v>
                </c:pt>
                <c:pt idx="109">
                  <c:v>407.13069999999999</c:v>
                </c:pt>
                <c:pt idx="110">
                  <c:v>407.08069999999969</c:v>
                </c:pt>
                <c:pt idx="111">
                  <c:v>407.03069999999963</c:v>
                </c:pt>
                <c:pt idx="112">
                  <c:v>406.98069999999899</c:v>
                </c:pt>
                <c:pt idx="113">
                  <c:v>406.93069999999869</c:v>
                </c:pt>
                <c:pt idx="114">
                  <c:v>406.88069999999999</c:v>
                </c:pt>
                <c:pt idx="115">
                  <c:v>406.83069999999969</c:v>
                </c:pt>
                <c:pt idx="116">
                  <c:v>406.78069999999963</c:v>
                </c:pt>
                <c:pt idx="117">
                  <c:v>406.73069999999899</c:v>
                </c:pt>
                <c:pt idx="118">
                  <c:v>406.6807</c:v>
                </c:pt>
                <c:pt idx="119">
                  <c:v>406.63069999999999</c:v>
                </c:pt>
                <c:pt idx="120">
                  <c:v>406.58069999999969</c:v>
                </c:pt>
                <c:pt idx="121">
                  <c:v>406.53069999999963</c:v>
                </c:pt>
                <c:pt idx="122">
                  <c:v>406.48069999999899</c:v>
                </c:pt>
                <c:pt idx="123">
                  <c:v>406.43069999999869</c:v>
                </c:pt>
                <c:pt idx="124">
                  <c:v>406.38069999999999</c:v>
                </c:pt>
                <c:pt idx="125">
                  <c:v>406.33069999999969</c:v>
                </c:pt>
                <c:pt idx="126">
                  <c:v>406.28069999999963</c:v>
                </c:pt>
                <c:pt idx="127">
                  <c:v>406.23069999999899</c:v>
                </c:pt>
                <c:pt idx="128">
                  <c:v>406.1807</c:v>
                </c:pt>
                <c:pt idx="129">
                  <c:v>406.13069999999999</c:v>
                </c:pt>
                <c:pt idx="130">
                  <c:v>406.08069999999969</c:v>
                </c:pt>
                <c:pt idx="131">
                  <c:v>406.03069999999963</c:v>
                </c:pt>
                <c:pt idx="132">
                  <c:v>405.98069999999899</c:v>
                </c:pt>
                <c:pt idx="133">
                  <c:v>405.93069999999869</c:v>
                </c:pt>
                <c:pt idx="134">
                  <c:v>405.88069999999999</c:v>
                </c:pt>
                <c:pt idx="135">
                  <c:v>405.83069999999969</c:v>
                </c:pt>
                <c:pt idx="136">
                  <c:v>405.78069999999963</c:v>
                </c:pt>
                <c:pt idx="137">
                  <c:v>405.73069999999899</c:v>
                </c:pt>
                <c:pt idx="138">
                  <c:v>405.6807</c:v>
                </c:pt>
                <c:pt idx="139">
                  <c:v>405.63069999999999</c:v>
                </c:pt>
                <c:pt idx="140">
                  <c:v>405.58069999999969</c:v>
                </c:pt>
                <c:pt idx="141">
                  <c:v>405.53069999999963</c:v>
                </c:pt>
                <c:pt idx="142">
                  <c:v>405.48069999999899</c:v>
                </c:pt>
                <c:pt idx="143">
                  <c:v>405.43069999999869</c:v>
                </c:pt>
                <c:pt idx="144">
                  <c:v>405.38069999999999</c:v>
                </c:pt>
                <c:pt idx="145">
                  <c:v>405.33069999999969</c:v>
                </c:pt>
                <c:pt idx="146">
                  <c:v>405.28069999999963</c:v>
                </c:pt>
                <c:pt idx="147">
                  <c:v>405.23069999999899</c:v>
                </c:pt>
                <c:pt idx="148">
                  <c:v>405.1807</c:v>
                </c:pt>
                <c:pt idx="149">
                  <c:v>405.13069999999999</c:v>
                </c:pt>
                <c:pt idx="150">
                  <c:v>405.08069999999969</c:v>
                </c:pt>
                <c:pt idx="151">
                  <c:v>405.03069999999963</c:v>
                </c:pt>
                <c:pt idx="152">
                  <c:v>404.98069999999899</c:v>
                </c:pt>
                <c:pt idx="153">
                  <c:v>404.93069999999869</c:v>
                </c:pt>
                <c:pt idx="154">
                  <c:v>404.88069999999999</c:v>
                </c:pt>
                <c:pt idx="155">
                  <c:v>404.83069999999969</c:v>
                </c:pt>
                <c:pt idx="156">
                  <c:v>404.78069999999963</c:v>
                </c:pt>
                <c:pt idx="157">
                  <c:v>404.73069999999899</c:v>
                </c:pt>
                <c:pt idx="158">
                  <c:v>404.6807</c:v>
                </c:pt>
                <c:pt idx="159">
                  <c:v>404.63069999999999</c:v>
                </c:pt>
                <c:pt idx="160">
                  <c:v>404.58069999999969</c:v>
                </c:pt>
                <c:pt idx="161">
                  <c:v>404.53069999999963</c:v>
                </c:pt>
                <c:pt idx="162">
                  <c:v>404.48069999999899</c:v>
                </c:pt>
                <c:pt idx="163">
                  <c:v>404.43069999999869</c:v>
                </c:pt>
                <c:pt idx="164">
                  <c:v>404.38069999999999</c:v>
                </c:pt>
                <c:pt idx="165">
                  <c:v>404.33069999999969</c:v>
                </c:pt>
                <c:pt idx="166">
                  <c:v>404.28069999999963</c:v>
                </c:pt>
                <c:pt idx="167">
                  <c:v>404.23069999999899</c:v>
                </c:pt>
                <c:pt idx="168">
                  <c:v>404.1807</c:v>
                </c:pt>
                <c:pt idx="169">
                  <c:v>404.13069999999999</c:v>
                </c:pt>
                <c:pt idx="170">
                  <c:v>404.08069999999969</c:v>
                </c:pt>
                <c:pt idx="171">
                  <c:v>404.03069999999963</c:v>
                </c:pt>
                <c:pt idx="172">
                  <c:v>403.98069999999899</c:v>
                </c:pt>
                <c:pt idx="173">
                  <c:v>403.93069999999869</c:v>
                </c:pt>
                <c:pt idx="174">
                  <c:v>403.88069999999999</c:v>
                </c:pt>
                <c:pt idx="175">
                  <c:v>403.83069999999969</c:v>
                </c:pt>
                <c:pt idx="176">
                  <c:v>403.78069999999963</c:v>
                </c:pt>
                <c:pt idx="177">
                  <c:v>403.73069999999899</c:v>
                </c:pt>
                <c:pt idx="178">
                  <c:v>403.6807</c:v>
                </c:pt>
                <c:pt idx="179">
                  <c:v>403.63069999999999</c:v>
                </c:pt>
                <c:pt idx="180">
                  <c:v>403.58069999999969</c:v>
                </c:pt>
                <c:pt idx="181">
                  <c:v>403.53069999999963</c:v>
                </c:pt>
                <c:pt idx="182">
                  <c:v>403.48069999999899</c:v>
                </c:pt>
                <c:pt idx="183">
                  <c:v>403.43069999999869</c:v>
                </c:pt>
                <c:pt idx="184">
                  <c:v>403.38069999999999</c:v>
                </c:pt>
                <c:pt idx="185">
                  <c:v>403.33069999999969</c:v>
                </c:pt>
                <c:pt idx="186">
                  <c:v>403.28069999999963</c:v>
                </c:pt>
                <c:pt idx="187">
                  <c:v>403.23069999999899</c:v>
                </c:pt>
                <c:pt idx="188">
                  <c:v>403.1807</c:v>
                </c:pt>
                <c:pt idx="189">
                  <c:v>403.13069999999999</c:v>
                </c:pt>
                <c:pt idx="190">
                  <c:v>403.08069999999969</c:v>
                </c:pt>
                <c:pt idx="191">
                  <c:v>403.03069999999963</c:v>
                </c:pt>
                <c:pt idx="192">
                  <c:v>402.98069999999899</c:v>
                </c:pt>
                <c:pt idx="193">
                  <c:v>402.93069999999869</c:v>
                </c:pt>
                <c:pt idx="194">
                  <c:v>402.88069999999999</c:v>
                </c:pt>
                <c:pt idx="195">
                  <c:v>402.83069999999969</c:v>
                </c:pt>
                <c:pt idx="196">
                  <c:v>402.78069999999963</c:v>
                </c:pt>
                <c:pt idx="197">
                  <c:v>402.73069999999899</c:v>
                </c:pt>
                <c:pt idx="198">
                  <c:v>402.6807</c:v>
                </c:pt>
                <c:pt idx="199">
                  <c:v>402.63069999999999</c:v>
                </c:pt>
                <c:pt idx="200">
                  <c:v>402.58069999999969</c:v>
                </c:pt>
                <c:pt idx="201">
                  <c:v>402.53069999999963</c:v>
                </c:pt>
                <c:pt idx="202">
                  <c:v>402.48069999999899</c:v>
                </c:pt>
                <c:pt idx="203">
                  <c:v>402.43069999999869</c:v>
                </c:pt>
                <c:pt idx="204">
                  <c:v>402.38069999999999</c:v>
                </c:pt>
                <c:pt idx="205">
                  <c:v>402.33069999999969</c:v>
                </c:pt>
                <c:pt idx="206">
                  <c:v>402.28069999999963</c:v>
                </c:pt>
                <c:pt idx="207">
                  <c:v>402.23069999999899</c:v>
                </c:pt>
                <c:pt idx="208">
                  <c:v>402.1807</c:v>
                </c:pt>
                <c:pt idx="209">
                  <c:v>402.13069999999999</c:v>
                </c:pt>
                <c:pt idx="210">
                  <c:v>402.08069999999969</c:v>
                </c:pt>
                <c:pt idx="211">
                  <c:v>402.03069999999963</c:v>
                </c:pt>
                <c:pt idx="212">
                  <c:v>401.98069999999899</c:v>
                </c:pt>
                <c:pt idx="213">
                  <c:v>401.93069999999869</c:v>
                </c:pt>
                <c:pt idx="214">
                  <c:v>401.88069999999999</c:v>
                </c:pt>
                <c:pt idx="215">
                  <c:v>401.83069999999969</c:v>
                </c:pt>
                <c:pt idx="216">
                  <c:v>401.78069999999963</c:v>
                </c:pt>
                <c:pt idx="217">
                  <c:v>401.73069999999899</c:v>
                </c:pt>
                <c:pt idx="218">
                  <c:v>401.6807</c:v>
                </c:pt>
                <c:pt idx="219">
                  <c:v>401.63069999999999</c:v>
                </c:pt>
                <c:pt idx="220">
                  <c:v>401.58069999999969</c:v>
                </c:pt>
                <c:pt idx="221">
                  <c:v>401.53069999999963</c:v>
                </c:pt>
                <c:pt idx="222">
                  <c:v>401.48069999999899</c:v>
                </c:pt>
                <c:pt idx="223">
                  <c:v>401.43069999999869</c:v>
                </c:pt>
                <c:pt idx="224">
                  <c:v>401.38069999999999</c:v>
                </c:pt>
                <c:pt idx="225">
                  <c:v>401.33069999999969</c:v>
                </c:pt>
                <c:pt idx="226">
                  <c:v>401.28069999999963</c:v>
                </c:pt>
                <c:pt idx="227">
                  <c:v>401.23069999999899</c:v>
                </c:pt>
                <c:pt idx="228">
                  <c:v>401.1807</c:v>
                </c:pt>
                <c:pt idx="229">
                  <c:v>401.13069999999999</c:v>
                </c:pt>
                <c:pt idx="230">
                  <c:v>401.08069999999969</c:v>
                </c:pt>
                <c:pt idx="231">
                  <c:v>401.03069999999963</c:v>
                </c:pt>
                <c:pt idx="232">
                  <c:v>400.98069999999899</c:v>
                </c:pt>
                <c:pt idx="233">
                  <c:v>400.93069999999869</c:v>
                </c:pt>
                <c:pt idx="234">
                  <c:v>400.88069999999999</c:v>
                </c:pt>
                <c:pt idx="235">
                  <c:v>400.83069999999969</c:v>
                </c:pt>
                <c:pt idx="236">
                  <c:v>400.78069999999963</c:v>
                </c:pt>
                <c:pt idx="237">
                  <c:v>400.73069999999899</c:v>
                </c:pt>
                <c:pt idx="238">
                  <c:v>400.6807</c:v>
                </c:pt>
                <c:pt idx="239">
                  <c:v>400.63069999999999</c:v>
                </c:pt>
                <c:pt idx="240">
                  <c:v>400.58069999999969</c:v>
                </c:pt>
                <c:pt idx="241">
                  <c:v>400.53069999999963</c:v>
                </c:pt>
                <c:pt idx="242">
                  <c:v>400.48069999999899</c:v>
                </c:pt>
                <c:pt idx="243">
                  <c:v>400.43069999999869</c:v>
                </c:pt>
                <c:pt idx="244">
                  <c:v>400.38069999999999</c:v>
                </c:pt>
                <c:pt idx="245">
                  <c:v>400.33069999999969</c:v>
                </c:pt>
                <c:pt idx="246">
                  <c:v>400.28069999999963</c:v>
                </c:pt>
                <c:pt idx="247">
                  <c:v>400.23069999999899</c:v>
                </c:pt>
                <c:pt idx="248">
                  <c:v>400.1807</c:v>
                </c:pt>
                <c:pt idx="249">
                  <c:v>400.13069999999999</c:v>
                </c:pt>
                <c:pt idx="250">
                  <c:v>400.08069999999969</c:v>
                </c:pt>
                <c:pt idx="251">
                  <c:v>400.03069999999963</c:v>
                </c:pt>
                <c:pt idx="252">
                  <c:v>399.98069999999899</c:v>
                </c:pt>
                <c:pt idx="253">
                  <c:v>399.93069999999869</c:v>
                </c:pt>
                <c:pt idx="254">
                  <c:v>399.88069999999999</c:v>
                </c:pt>
                <c:pt idx="255">
                  <c:v>399.83069999999969</c:v>
                </c:pt>
                <c:pt idx="256">
                  <c:v>399.78069999999963</c:v>
                </c:pt>
                <c:pt idx="257">
                  <c:v>399.73069999999899</c:v>
                </c:pt>
                <c:pt idx="258">
                  <c:v>399.6807</c:v>
                </c:pt>
                <c:pt idx="259">
                  <c:v>399.63069999999999</c:v>
                </c:pt>
                <c:pt idx="260">
                  <c:v>399.58069999999969</c:v>
                </c:pt>
                <c:pt idx="261">
                  <c:v>399.53069999999963</c:v>
                </c:pt>
                <c:pt idx="262">
                  <c:v>399.48069999999899</c:v>
                </c:pt>
                <c:pt idx="263">
                  <c:v>399.43069999999869</c:v>
                </c:pt>
                <c:pt idx="264">
                  <c:v>399.38069999999999</c:v>
                </c:pt>
                <c:pt idx="265">
                  <c:v>399.33069999999969</c:v>
                </c:pt>
                <c:pt idx="266">
                  <c:v>399.28069999999963</c:v>
                </c:pt>
                <c:pt idx="267">
                  <c:v>399.23069999999899</c:v>
                </c:pt>
                <c:pt idx="268">
                  <c:v>399.1807</c:v>
                </c:pt>
                <c:pt idx="269">
                  <c:v>399.13069999999999</c:v>
                </c:pt>
                <c:pt idx="270">
                  <c:v>399.08069999999969</c:v>
                </c:pt>
                <c:pt idx="271">
                  <c:v>399.03069999999963</c:v>
                </c:pt>
                <c:pt idx="272">
                  <c:v>398.98069999999899</c:v>
                </c:pt>
                <c:pt idx="273">
                  <c:v>398.93069999999869</c:v>
                </c:pt>
                <c:pt idx="274">
                  <c:v>398.88069999999999</c:v>
                </c:pt>
                <c:pt idx="275">
                  <c:v>398.83069999999969</c:v>
                </c:pt>
                <c:pt idx="276">
                  <c:v>398.78069999999963</c:v>
                </c:pt>
                <c:pt idx="277">
                  <c:v>398.73069999999899</c:v>
                </c:pt>
                <c:pt idx="278">
                  <c:v>398.6807</c:v>
                </c:pt>
                <c:pt idx="279">
                  <c:v>398.63069999999999</c:v>
                </c:pt>
                <c:pt idx="280">
                  <c:v>398.58069999999969</c:v>
                </c:pt>
                <c:pt idx="281">
                  <c:v>398.53069999999963</c:v>
                </c:pt>
                <c:pt idx="282">
                  <c:v>398.48069999999899</c:v>
                </c:pt>
                <c:pt idx="283">
                  <c:v>398.43069999999869</c:v>
                </c:pt>
                <c:pt idx="284">
                  <c:v>398.38069999999999</c:v>
                </c:pt>
                <c:pt idx="285">
                  <c:v>398.33069999999969</c:v>
                </c:pt>
                <c:pt idx="286">
                  <c:v>398.28069999999963</c:v>
                </c:pt>
                <c:pt idx="287">
                  <c:v>398.23069999999899</c:v>
                </c:pt>
                <c:pt idx="288">
                  <c:v>398.1807</c:v>
                </c:pt>
                <c:pt idx="289">
                  <c:v>398.13069999999999</c:v>
                </c:pt>
                <c:pt idx="290">
                  <c:v>398.08069999999969</c:v>
                </c:pt>
                <c:pt idx="291">
                  <c:v>398.03069999999963</c:v>
                </c:pt>
                <c:pt idx="292">
                  <c:v>397.98069999999899</c:v>
                </c:pt>
                <c:pt idx="293">
                  <c:v>397.93069999999869</c:v>
                </c:pt>
                <c:pt idx="294">
                  <c:v>397.88069999999999</c:v>
                </c:pt>
                <c:pt idx="295">
                  <c:v>397.83069999999969</c:v>
                </c:pt>
                <c:pt idx="296">
                  <c:v>397.78069999999963</c:v>
                </c:pt>
                <c:pt idx="297">
                  <c:v>397.73069999999899</c:v>
                </c:pt>
                <c:pt idx="298">
                  <c:v>397.6807</c:v>
                </c:pt>
                <c:pt idx="299">
                  <c:v>397.63069999999999</c:v>
                </c:pt>
                <c:pt idx="300">
                  <c:v>397.58069999999969</c:v>
                </c:pt>
                <c:pt idx="301">
                  <c:v>397.53069999999963</c:v>
                </c:pt>
                <c:pt idx="302">
                  <c:v>397.48069999999899</c:v>
                </c:pt>
                <c:pt idx="303">
                  <c:v>397.43069999999869</c:v>
                </c:pt>
                <c:pt idx="304">
                  <c:v>397.38069999999999</c:v>
                </c:pt>
                <c:pt idx="305">
                  <c:v>397.33069999999969</c:v>
                </c:pt>
                <c:pt idx="306">
                  <c:v>397.28069999999963</c:v>
                </c:pt>
                <c:pt idx="307">
                  <c:v>397.23069999999899</c:v>
                </c:pt>
                <c:pt idx="308">
                  <c:v>397.1807</c:v>
                </c:pt>
                <c:pt idx="309">
                  <c:v>397.13069999999999</c:v>
                </c:pt>
                <c:pt idx="310">
                  <c:v>397.08069999999969</c:v>
                </c:pt>
                <c:pt idx="311">
                  <c:v>397.03069999999963</c:v>
                </c:pt>
                <c:pt idx="312">
                  <c:v>396.98069999999899</c:v>
                </c:pt>
                <c:pt idx="313">
                  <c:v>396.93069999999869</c:v>
                </c:pt>
                <c:pt idx="314">
                  <c:v>396.88069999999999</c:v>
                </c:pt>
                <c:pt idx="315">
                  <c:v>396.83069999999969</c:v>
                </c:pt>
                <c:pt idx="316">
                  <c:v>396.78069999999963</c:v>
                </c:pt>
                <c:pt idx="317">
                  <c:v>396.73069999999899</c:v>
                </c:pt>
                <c:pt idx="318">
                  <c:v>396.6807</c:v>
                </c:pt>
                <c:pt idx="319">
                  <c:v>396.63069999999999</c:v>
                </c:pt>
                <c:pt idx="320">
                  <c:v>396.58069999999969</c:v>
                </c:pt>
                <c:pt idx="321">
                  <c:v>396.53069999999963</c:v>
                </c:pt>
                <c:pt idx="322">
                  <c:v>396.48069999999899</c:v>
                </c:pt>
                <c:pt idx="323">
                  <c:v>396.43069999999869</c:v>
                </c:pt>
                <c:pt idx="324">
                  <c:v>396.38069999999999</c:v>
                </c:pt>
                <c:pt idx="325">
                  <c:v>396.33069999999969</c:v>
                </c:pt>
                <c:pt idx="326">
                  <c:v>396.28069999999963</c:v>
                </c:pt>
                <c:pt idx="327">
                  <c:v>396.23069999999899</c:v>
                </c:pt>
                <c:pt idx="328">
                  <c:v>396.1807</c:v>
                </c:pt>
                <c:pt idx="329">
                  <c:v>396.13069999999999</c:v>
                </c:pt>
                <c:pt idx="330">
                  <c:v>396.08069999999969</c:v>
                </c:pt>
                <c:pt idx="331">
                  <c:v>396.03069999999963</c:v>
                </c:pt>
                <c:pt idx="332">
                  <c:v>395.98069999999899</c:v>
                </c:pt>
                <c:pt idx="333">
                  <c:v>395.93069999999869</c:v>
                </c:pt>
                <c:pt idx="334">
                  <c:v>395.88069999999999</c:v>
                </c:pt>
                <c:pt idx="335">
                  <c:v>395.83069999999969</c:v>
                </c:pt>
                <c:pt idx="336">
                  <c:v>395.78069999999963</c:v>
                </c:pt>
                <c:pt idx="337">
                  <c:v>395.73069999999899</c:v>
                </c:pt>
                <c:pt idx="338">
                  <c:v>395.6807</c:v>
                </c:pt>
                <c:pt idx="339">
                  <c:v>395.63069999999999</c:v>
                </c:pt>
                <c:pt idx="340">
                  <c:v>395.58069999999969</c:v>
                </c:pt>
                <c:pt idx="341">
                  <c:v>395.53069999999963</c:v>
                </c:pt>
                <c:pt idx="342">
                  <c:v>395.48069999999899</c:v>
                </c:pt>
                <c:pt idx="343">
                  <c:v>395.43069999999869</c:v>
                </c:pt>
                <c:pt idx="344">
                  <c:v>395.38069999999999</c:v>
                </c:pt>
                <c:pt idx="345">
                  <c:v>395.33069999999969</c:v>
                </c:pt>
                <c:pt idx="346">
                  <c:v>395.28069999999963</c:v>
                </c:pt>
                <c:pt idx="347">
                  <c:v>395.23069999999899</c:v>
                </c:pt>
                <c:pt idx="348">
                  <c:v>395.1807</c:v>
                </c:pt>
                <c:pt idx="349">
                  <c:v>395.13069999999999</c:v>
                </c:pt>
                <c:pt idx="350">
                  <c:v>395.08069999999969</c:v>
                </c:pt>
                <c:pt idx="351">
                  <c:v>395.03069999999963</c:v>
                </c:pt>
                <c:pt idx="352">
                  <c:v>394.98069999999899</c:v>
                </c:pt>
                <c:pt idx="353">
                  <c:v>394.93069999999869</c:v>
                </c:pt>
                <c:pt idx="354">
                  <c:v>394.88069999999999</c:v>
                </c:pt>
                <c:pt idx="355">
                  <c:v>394.83069999999969</c:v>
                </c:pt>
                <c:pt idx="356">
                  <c:v>394.78069999999963</c:v>
                </c:pt>
                <c:pt idx="357">
                  <c:v>394.73069999999899</c:v>
                </c:pt>
                <c:pt idx="358">
                  <c:v>394.6807</c:v>
                </c:pt>
                <c:pt idx="359">
                  <c:v>394.63069999999999</c:v>
                </c:pt>
                <c:pt idx="360">
                  <c:v>394.58069999999969</c:v>
                </c:pt>
                <c:pt idx="361">
                  <c:v>394.53069999999963</c:v>
                </c:pt>
                <c:pt idx="362">
                  <c:v>394.48069999999899</c:v>
                </c:pt>
                <c:pt idx="363">
                  <c:v>394.43069999999869</c:v>
                </c:pt>
                <c:pt idx="364">
                  <c:v>394.38069999999999</c:v>
                </c:pt>
                <c:pt idx="365">
                  <c:v>394.33069999999969</c:v>
                </c:pt>
                <c:pt idx="366">
                  <c:v>394.28069999999963</c:v>
                </c:pt>
                <c:pt idx="367">
                  <c:v>394.23069999999899</c:v>
                </c:pt>
                <c:pt idx="368">
                  <c:v>394.1807</c:v>
                </c:pt>
                <c:pt idx="369">
                  <c:v>394.13069999999999</c:v>
                </c:pt>
                <c:pt idx="370">
                  <c:v>394.08069999999969</c:v>
                </c:pt>
                <c:pt idx="371">
                  <c:v>394.03069999999963</c:v>
                </c:pt>
                <c:pt idx="372">
                  <c:v>393.98069999999899</c:v>
                </c:pt>
                <c:pt idx="373">
                  <c:v>393.93069999999869</c:v>
                </c:pt>
                <c:pt idx="374">
                  <c:v>393.88069999999999</c:v>
                </c:pt>
                <c:pt idx="375">
                  <c:v>393.83069999999969</c:v>
                </c:pt>
                <c:pt idx="376">
                  <c:v>393.78069999999963</c:v>
                </c:pt>
                <c:pt idx="377">
                  <c:v>393.73069999999899</c:v>
                </c:pt>
                <c:pt idx="378">
                  <c:v>393.6807</c:v>
                </c:pt>
                <c:pt idx="379">
                  <c:v>393.63069999999999</c:v>
                </c:pt>
                <c:pt idx="380">
                  <c:v>393.58069999999969</c:v>
                </c:pt>
                <c:pt idx="381">
                  <c:v>393.53069999999963</c:v>
                </c:pt>
                <c:pt idx="382">
                  <c:v>393.48069999999899</c:v>
                </c:pt>
                <c:pt idx="383">
                  <c:v>393.43069999999869</c:v>
                </c:pt>
                <c:pt idx="384">
                  <c:v>393.38069999999999</c:v>
                </c:pt>
                <c:pt idx="385">
                  <c:v>393.33069999999969</c:v>
                </c:pt>
                <c:pt idx="386">
                  <c:v>393.28069999999963</c:v>
                </c:pt>
                <c:pt idx="387">
                  <c:v>393.23069999999899</c:v>
                </c:pt>
                <c:pt idx="388">
                  <c:v>393.1807</c:v>
                </c:pt>
                <c:pt idx="389">
                  <c:v>393.13069999999999</c:v>
                </c:pt>
                <c:pt idx="390">
                  <c:v>393.08069999999969</c:v>
                </c:pt>
                <c:pt idx="391">
                  <c:v>393.03069999999963</c:v>
                </c:pt>
                <c:pt idx="392">
                  <c:v>392.98069999999899</c:v>
                </c:pt>
                <c:pt idx="393">
                  <c:v>392.93069999999869</c:v>
                </c:pt>
                <c:pt idx="394">
                  <c:v>392.88069999999999</c:v>
                </c:pt>
                <c:pt idx="395">
                  <c:v>392.83069999999969</c:v>
                </c:pt>
                <c:pt idx="396">
                  <c:v>392.78069999999963</c:v>
                </c:pt>
                <c:pt idx="397">
                  <c:v>392.73069999999899</c:v>
                </c:pt>
                <c:pt idx="398">
                  <c:v>392.6807</c:v>
                </c:pt>
                <c:pt idx="399">
                  <c:v>392.63069999999999</c:v>
                </c:pt>
                <c:pt idx="400">
                  <c:v>392.58069999999969</c:v>
                </c:pt>
              </c:numCache>
            </c:numRef>
          </c:xVal>
          <c:yVal>
            <c:numRef>
              <c:f>'GQD007 XPS '!$J$1519:$J$1919</c:f>
              <c:numCache>
                <c:formatCode>0.00E+00</c:formatCode>
                <c:ptCount val="401"/>
                <c:pt idx="0">
                  <c:v>568.52139999999997</c:v>
                </c:pt>
                <c:pt idx="1">
                  <c:v>558.97140000000002</c:v>
                </c:pt>
                <c:pt idx="2">
                  <c:v>553.97860000000003</c:v>
                </c:pt>
                <c:pt idx="3">
                  <c:v>545.90709999999797</c:v>
                </c:pt>
                <c:pt idx="4">
                  <c:v>545.94999999999948</c:v>
                </c:pt>
                <c:pt idx="5">
                  <c:v>554.52859999999998</c:v>
                </c:pt>
                <c:pt idx="6">
                  <c:v>566.70709999999997</c:v>
                </c:pt>
                <c:pt idx="7">
                  <c:v>569.15709999999797</c:v>
                </c:pt>
                <c:pt idx="8">
                  <c:v>579.40709999999797</c:v>
                </c:pt>
                <c:pt idx="9">
                  <c:v>576.6</c:v>
                </c:pt>
                <c:pt idx="10">
                  <c:v>565.84999999999798</c:v>
                </c:pt>
                <c:pt idx="11">
                  <c:v>558.76430000000005</c:v>
                </c:pt>
                <c:pt idx="12">
                  <c:v>564.54289999999946</c:v>
                </c:pt>
                <c:pt idx="13">
                  <c:v>560.29290000000003</c:v>
                </c:pt>
                <c:pt idx="14">
                  <c:v>556.25709999999947</c:v>
                </c:pt>
                <c:pt idx="15">
                  <c:v>556.23569999999938</c:v>
                </c:pt>
                <c:pt idx="16">
                  <c:v>557.88570000000004</c:v>
                </c:pt>
                <c:pt idx="17">
                  <c:v>557.91430000000003</c:v>
                </c:pt>
                <c:pt idx="18">
                  <c:v>558.79290000000003</c:v>
                </c:pt>
                <c:pt idx="19">
                  <c:v>561.38570000000004</c:v>
                </c:pt>
                <c:pt idx="20">
                  <c:v>565.88570000000004</c:v>
                </c:pt>
                <c:pt idx="21">
                  <c:v>565.66430000000003</c:v>
                </c:pt>
                <c:pt idx="22">
                  <c:v>560.47860000000003</c:v>
                </c:pt>
                <c:pt idx="23">
                  <c:v>555.92139999999949</c:v>
                </c:pt>
                <c:pt idx="24">
                  <c:v>559.53570000000002</c:v>
                </c:pt>
                <c:pt idx="25">
                  <c:v>563.75709999999947</c:v>
                </c:pt>
                <c:pt idx="26">
                  <c:v>557.20709999999997</c:v>
                </c:pt>
                <c:pt idx="27">
                  <c:v>547.34289999999748</c:v>
                </c:pt>
                <c:pt idx="28">
                  <c:v>550.67860000000053</c:v>
                </c:pt>
                <c:pt idx="29">
                  <c:v>557.3143</c:v>
                </c:pt>
                <c:pt idx="30">
                  <c:v>550.6</c:v>
                </c:pt>
                <c:pt idx="31">
                  <c:v>546.57140000000004</c:v>
                </c:pt>
                <c:pt idx="32">
                  <c:v>559.02139999999997</c:v>
                </c:pt>
                <c:pt idx="33">
                  <c:v>566.83569999999747</c:v>
                </c:pt>
                <c:pt idx="34">
                  <c:v>563.45709999999747</c:v>
                </c:pt>
                <c:pt idx="35">
                  <c:v>558.92859999999996</c:v>
                </c:pt>
                <c:pt idx="36">
                  <c:v>560.57140000000004</c:v>
                </c:pt>
                <c:pt idx="37">
                  <c:v>558.70709999999997</c:v>
                </c:pt>
                <c:pt idx="38">
                  <c:v>561.58569999999997</c:v>
                </c:pt>
                <c:pt idx="39">
                  <c:v>563.02859999999998</c:v>
                </c:pt>
                <c:pt idx="40">
                  <c:v>563.02859999999998</c:v>
                </c:pt>
                <c:pt idx="41">
                  <c:v>555.13570000000004</c:v>
                </c:pt>
                <c:pt idx="42">
                  <c:v>547.5</c:v>
                </c:pt>
                <c:pt idx="43">
                  <c:v>551.54289999999946</c:v>
                </c:pt>
                <c:pt idx="44">
                  <c:v>565.32859999999948</c:v>
                </c:pt>
                <c:pt idx="45">
                  <c:v>567.21429999999998</c:v>
                </c:pt>
                <c:pt idx="46">
                  <c:v>560.67139999999995</c:v>
                </c:pt>
                <c:pt idx="47">
                  <c:v>555.80709999999749</c:v>
                </c:pt>
                <c:pt idx="48">
                  <c:v>560.6</c:v>
                </c:pt>
                <c:pt idx="49">
                  <c:v>556.98569999999938</c:v>
                </c:pt>
                <c:pt idx="50">
                  <c:v>555.57860000000005</c:v>
                </c:pt>
                <c:pt idx="51">
                  <c:v>551.49289999999996</c:v>
                </c:pt>
                <c:pt idx="52">
                  <c:v>546.76430000000005</c:v>
                </c:pt>
                <c:pt idx="53">
                  <c:v>548.73569999999938</c:v>
                </c:pt>
                <c:pt idx="54">
                  <c:v>555.15709999999797</c:v>
                </c:pt>
                <c:pt idx="55">
                  <c:v>554.58569999999997</c:v>
                </c:pt>
                <c:pt idx="56">
                  <c:v>553.22860000000003</c:v>
                </c:pt>
                <c:pt idx="57">
                  <c:v>555.21429999999998</c:v>
                </c:pt>
                <c:pt idx="58">
                  <c:v>556.9357</c:v>
                </c:pt>
                <c:pt idx="59">
                  <c:v>563.97860000000003</c:v>
                </c:pt>
                <c:pt idx="60">
                  <c:v>562.96429999999748</c:v>
                </c:pt>
                <c:pt idx="61">
                  <c:v>561.87139999999999</c:v>
                </c:pt>
                <c:pt idx="62">
                  <c:v>559.00709999999947</c:v>
                </c:pt>
                <c:pt idx="63">
                  <c:v>562.89289999999949</c:v>
                </c:pt>
                <c:pt idx="64">
                  <c:v>559.32859999999948</c:v>
                </c:pt>
                <c:pt idx="65">
                  <c:v>561</c:v>
                </c:pt>
                <c:pt idx="66">
                  <c:v>566.00709999999947</c:v>
                </c:pt>
                <c:pt idx="67">
                  <c:v>561.16430000000003</c:v>
                </c:pt>
                <c:pt idx="68">
                  <c:v>564.18570000000295</c:v>
                </c:pt>
                <c:pt idx="69">
                  <c:v>560.4357</c:v>
                </c:pt>
                <c:pt idx="70">
                  <c:v>569.25</c:v>
                </c:pt>
                <c:pt idx="71">
                  <c:v>565.63570000000004</c:v>
                </c:pt>
                <c:pt idx="72">
                  <c:v>566.42139999999949</c:v>
                </c:pt>
                <c:pt idx="73">
                  <c:v>560.6</c:v>
                </c:pt>
                <c:pt idx="74">
                  <c:v>563.84999999999798</c:v>
                </c:pt>
                <c:pt idx="75">
                  <c:v>571.80709999999749</c:v>
                </c:pt>
                <c:pt idx="76">
                  <c:v>576.88570000000004</c:v>
                </c:pt>
                <c:pt idx="77">
                  <c:v>581.25709999999947</c:v>
                </c:pt>
                <c:pt idx="78">
                  <c:v>569.54999999999939</c:v>
                </c:pt>
                <c:pt idx="79">
                  <c:v>569.03570000000002</c:v>
                </c:pt>
                <c:pt idx="80">
                  <c:v>565.42139999999949</c:v>
                </c:pt>
                <c:pt idx="81">
                  <c:v>574.53570000000002</c:v>
                </c:pt>
                <c:pt idx="82">
                  <c:v>572.17139999999995</c:v>
                </c:pt>
                <c:pt idx="83">
                  <c:v>568.97140000000002</c:v>
                </c:pt>
                <c:pt idx="84">
                  <c:v>559.97140000000002</c:v>
                </c:pt>
                <c:pt idx="85">
                  <c:v>558.59289999999999</c:v>
                </c:pt>
                <c:pt idx="86">
                  <c:v>564.37139999999999</c:v>
                </c:pt>
                <c:pt idx="87">
                  <c:v>568.9</c:v>
                </c:pt>
                <c:pt idx="88">
                  <c:v>575.8143</c:v>
                </c:pt>
                <c:pt idx="89">
                  <c:v>582.14289999999949</c:v>
                </c:pt>
                <c:pt idx="90">
                  <c:v>581.83569999999747</c:v>
                </c:pt>
                <c:pt idx="91">
                  <c:v>579.20709999999997</c:v>
                </c:pt>
                <c:pt idx="92">
                  <c:v>583.97140000000002</c:v>
                </c:pt>
                <c:pt idx="93">
                  <c:v>589.27860000000055</c:v>
                </c:pt>
                <c:pt idx="94">
                  <c:v>590.94289999999796</c:v>
                </c:pt>
                <c:pt idx="95">
                  <c:v>592.00709999999947</c:v>
                </c:pt>
                <c:pt idx="96">
                  <c:v>595.44289999999796</c:v>
                </c:pt>
                <c:pt idx="97">
                  <c:v>594.59289999999999</c:v>
                </c:pt>
                <c:pt idx="98">
                  <c:v>604.44999999999948</c:v>
                </c:pt>
                <c:pt idx="99">
                  <c:v>605.69290000000001</c:v>
                </c:pt>
                <c:pt idx="100">
                  <c:v>602.07860000000005</c:v>
                </c:pt>
                <c:pt idx="101">
                  <c:v>608.58569999999997</c:v>
                </c:pt>
                <c:pt idx="102">
                  <c:v>622.71429999999998</c:v>
                </c:pt>
                <c:pt idx="103">
                  <c:v>623.8143</c:v>
                </c:pt>
                <c:pt idx="104">
                  <c:v>616.57140000000004</c:v>
                </c:pt>
                <c:pt idx="105">
                  <c:v>629.84289999999748</c:v>
                </c:pt>
                <c:pt idx="106">
                  <c:v>636.04999999999939</c:v>
                </c:pt>
                <c:pt idx="107">
                  <c:v>637.5</c:v>
                </c:pt>
                <c:pt idx="108">
                  <c:v>637.76430000000005</c:v>
                </c:pt>
                <c:pt idx="109">
                  <c:v>653.42139999999949</c:v>
                </c:pt>
                <c:pt idx="110">
                  <c:v>650.34289999999748</c:v>
                </c:pt>
                <c:pt idx="111">
                  <c:v>658.64289999999949</c:v>
                </c:pt>
                <c:pt idx="112">
                  <c:v>660.79290000000003</c:v>
                </c:pt>
                <c:pt idx="113">
                  <c:v>674.99289999999996</c:v>
                </c:pt>
                <c:pt idx="114">
                  <c:v>680.02139999999997</c:v>
                </c:pt>
                <c:pt idx="115">
                  <c:v>700.33569999999747</c:v>
                </c:pt>
                <c:pt idx="116">
                  <c:v>720.77860000000055</c:v>
                </c:pt>
                <c:pt idx="117">
                  <c:v>739.9357</c:v>
                </c:pt>
                <c:pt idx="118">
                  <c:v>751.48569999999938</c:v>
                </c:pt>
                <c:pt idx="119">
                  <c:v>771.34289999999748</c:v>
                </c:pt>
                <c:pt idx="120">
                  <c:v>798.62139999999999</c:v>
                </c:pt>
                <c:pt idx="121">
                  <c:v>820.65</c:v>
                </c:pt>
                <c:pt idx="122">
                  <c:v>825.77860000000055</c:v>
                </c:pt>
                <c:pt idx="123">
                  <c:v>831.29290000000003</c:v>
                </c:pt>
                <c:pt idx="124">
                  <c:v>846.95709999999747</c:v>
                </c:pt>
                <c:pt idx="125">
                  <c:v>862.87860000000001</c:v>
                </c:pt>
                <c:pt idx="126">
                  <c:v>877.02859999999998</c:v>
                </c:pt>
                <c:pt idx="127">
                  <c:v>888.17860000000053</c:v>
                </c:pt>
                <c:pt idx="128">
                  <c:v>906.90709999999797</c:v>
                </c:pt>
                <c:pt idx="129">
                  <c:v>922.12139999999999</c:v>
                </c:pt>
                <c:pt idx="130">
                  <c:v>952.80709999999749</c:v>
                </c:pt>
                <c:pt idx="131">
                  <c:v>976.57140000000004</c:v>
                </c:pt>
                <c:pt idx="132">
                  <c:v>975.0643</c:v>
                </c:pt>
                <c:pt idx="133">
                  <c:v>970.96429999999748</c:v>
                </c:pt>
                <c:pt idx="134">
                  <c:v>980.32139999999947</c:v>
                </c:pt>
                <c:pt idx="135">
                  <c:v>993.55</c:v>
                </c:pt>
                <c:pt idx="136">
                  <c:v>999.5</c:v>
                </c:pt>
                <c:pt idx="137">
                  <c:v>994.15</c:v>
                </c:pt>
                <c:pt idx="138">
                  <c:v>976.03570000000002</c:v>
                </c:pt>
                <c:pt idx="139">
                  <c:v>948.24289999999996</c:v>
                </c:pt>
                <c:pt idx="140">
                  <c:v>930.47140000000002</c:v>
                </c:pt>
                <c:pt idx="141">
                  <c:v>916.03570000000002</c:v>
                </c:pt>
                <c:pt idx="142">
                  <c:v>904.3</c:v>
                </c:pt>
                <c:pt idx="143">
                  <c:v>899.97860000000003</c:v>
                </c:pt>
                <c:pt idx="144">
                  <c:v>879.39289999999949</c:v>
                </c:pt>
                <c:pt idx="145">
                  <c:v>851.30709999999749</c:v>
                </c:pt>
                <c:pt idx="146">
                  <c:v>824.09289999999999</c:v>
                </c:pt>
                <c:pt idx="147">
                  <c:v>817.39289999999949</c:v>
                </c:pt>
                <c:pt idx="148">
                  <c:v>792.9357</c:v>
                </c:pt>
                <c:pt idx="149">
                  <c:v>770.05</c:v>
                </c:pt>
                <c:pt idx="150">
                  <c:v>747.65</c:v>
                </c:pt>
                <c:pt idx="151">
                  <c:v>724.4</c:v>
                </c:pt>
                <c:pt idx="152">
                  <c:v>706.24289999999996</c:v>
                </c:pt>
                <c:pt idx="153">
                  <c:v>694.24289999999996</c:v>
                </c:pt>
                <c:pt idx="154">
                  <c:v>686.68570000000295</c:v>
                </c:pt>
                <c:pt idx="155">
                  <c:v>673.58569999999997</c:v>
                </c:pt>
                <c:pt idx="156">
                  <c:v>664.1</c:v>
                </c:pt>
                <c:pt idx="157">
                  <c:v>640.38570000000004</c:v>
                </c:pt>
                <c:pt idx="158">
                  <c:v>610.96429999999748</c:v>
                </c:pt>
                <c:pt idx="159">
                  <c:v>608.52139999999997</c:v>
                </c:pt>
                <c:pt idx="160">
                  <c:v>607.62860000000001</c:v>
                </c:pt>
                <c:pt idx="161">
                  <c:v>604.74289999999996</c:v>
                </c:pt>
                <c:pt idx="162">
                  <c:v>588.4357</c:v>
                </c:pt>
                <c:pt idx="163">
                  <c:v>583.70000000000005</c:v>
                </c:pt>
                <c:pt idx="164">
                  <c:v>582.95709999999747</c:v>
                </c:pt>
                <c:pt idx="165">
                  <c:v>581.20709999999997</c:v>
                </c:pt>
                <c:pt idx="166">
                  <c:v>580.65</c:v>
                </c:pt>
                <c:pt idx="167">
                  <c:v>580.12139999999999</c:v>
                </c:pt>
                <c:pt idx="168">
                  <c:v>581.59289999999999</c:v>
                </c:pt>
                <c:pt idx="169">
                  <c:v>572.86429999999746</c:v>
                </c:pt>
                <c:pt idx="170">
                  <c:v>561.14289999999949</c:v>
                </c:pt>
                <c:pt idx="171">
                  <c:v>563.66430000000003</c:v>
                </c:pt>
                <c:pt idx="172">
                  <c:v>569.54999999999939</c:v>
                </c:pt>
                <c:pt idx="173">
                  <c:v>578.27860000000055</c:v>
                </c:pt>
                <c:pt idx="174">
                  <c:v>577.55709999999749</c:v>
                </c:pt>
                <c:pt idx="175">
                  <c:v>568.76430000000005</c:v>
                </c:pt>
                <c:pt idx="176">
                  <c:v>560.19290000000001</c:v>
                </c:pt>
                <c:pt idx="177">
                  <c:v>563.28570000000332</c:v>
                </c:pt>
                <c:pt idx="178">
                  <c:v>567.76430000000005</c:v>
                </c:pt>
                <c:pt idx="179">
                  <c:v>571.66430000000003</c:v>
                </c:pt>
                <c:pt idx="180">
                  <c:v>571.70000000000005</c:v>
                </c:pt>
                <c:pt idx="181">
                  <c:v>567.79290000000003</c:v>
                </c:pt>
                <c:pt idx="182">
                  <c:v>567.87139999999999</c:v>
                </c:pt>
                <c:pt idx="183">
                  <c:v>569.73569999999938</c:v>
                </c:pt>
                <c:pt idx="184">
                  <c:v>572.18570000000295</c:v>
                </c:pt>
                <c:pt idx="185">
                  <c:v>577.67139999999995</c:v>
                </c:pt>
                <c:pt idx="186">
                  <c:v>582.55709999999749</c:v>
                </c:pt>
                <c:pt idx="187">
                  <c:v>581.13570000000004</c:v>
                </c:pt>
                <c:pt idx="188">
                  <c:v>584.5643</c:v>
                </c:pt>
                <c:pt idx="189">
                  <c:v>582.98569999999938</c:v>
                </c:pt>
                <c:pt idx="190">
                  <c:v>576.78570000000332</c:v>
                </c:pt>
                <c:pt idx="191">
                  <c:v>578.90709999999797</c:v>
                </c:pt>
                <c:pt idx="192">
                  <c:v>589.34999999999798</c:v>
                </c:pt>
                <c:pt idx="193">
                  <c:v>594.99289999999996</c:v>
                </c:pt>
                <c:pt idx="194">
                  <c:v>593.44999999999948</c:v>
                </c:pt>
                <c:pt idx="195">
                  <c:v>593.88570000000004</c:v>
                </c:pt>
                <c:pt idx="196">
                  <c:v>582.92859999999996</c:v>
                </c:pt>
                <c:pt idx="197">
                  <c:v>579.14289999999949</c:v>
                </c:pt>
                <c:pt idx="198">
                  <c:v>583.46429999999748</c:v>
                </c:pt>
                <c:pt idx="199">
                  <c:v>598.44999999999948</c:v>
                </c:pt>
                <c:pt idx="200">
                  <c:v>600.63570000000004</c:v>
                </c:pt>
                <c:pt idx="201">
                  <c:v>595.58569999999997</c:v>
                </c:pt>
                <c:pt idx="202">
                  <c:v>590.62139999999999</c:v>
                </c:pt>
                <c:pt idx="203">
                  <c:v>591.04289999999946</c:v>
                </c:pt>
                <c:pt idx="204">
                  <c:v>602.55709999999749</c:v>
                </c:pt>
                <c:pt idx="205">
                  <c:v>616.46429999999748</c:v>
                </c:pt>
                <c:pt idx="206">
                  <c:v>618.47140000000002</c:v>
                </c:pt>
                <c:pt idx="207">
                  <c:v>611.90709999999797</c:v>
                </c:pt>
                <c:pt idx="208">
                  <c:v>614.20709999999997</c:v>
                </c:pt>
                <c:pt idx="209">
                  <c:v>615.59289999999999</c:v>
                </c:pt>
                <c:pt idx="210">
                  <c:v>619.57860000000005</c:v>
                </c:pt>
                <c:pt idx="211">
                  <c:v>618.04289999999946</c:v>
                </c:pt>
                <c:pt idx="212">
                  <c:v>613.92139999999949</c:v>
                </c:pt>
                <c:pt idx="213">
                  <c:v>616.72140000000002</c:v>
                </c:pt>
                <c:pt idx="214">
                  <c:v>627.64289999999949</c:v>
                </c:pt>
                <c:pt idx="215">
                  <c:v>632.82859999999948</c:v>
                </c:pt>
                <c:pt idx="216">
                  <c:v>627.16430000000003</c:v>
                </c:pt>
                <c:pt idx="217">
                  <c:v>625.67860000000053</c:v>
                </c:pt>
                <c:pt idx="218">
                  <c:v>632.41430000000003</c:v>
                </c:pt>
                <c:pt idx="219">
                  <c:v>631.47860000000003</c:v>
                </c:pt>
                <c:pt idx="220">
                  <c:v>637.5643</c:v>
                </c:pt>
                <c:pt idx="221">
                  <c:v>633.77860000000055</c:v>
                </c:pt>
                <c:pt idx="222">
                  <c:v>638.87139999999999</c:v>
                </c:pt>
                <c:pt idx="223">
                  <c:v>631.84999999999798</c:v>
                </c:pt>
                <c:pt idx="224">
                  <c:v>638.65</c:v>
                </c:pt>
                <c:pt idx="225">
                  <c:v>645.6</c:v>
                </c:pt>
                <c:pt idx="226">
                  <c:v>653.57860000000005</c:v>
                </c:pt>
                <c:pt idx="227">
                  <c:v>656.97140000000002</c:v>
                </c:pt>
                <c:pt idx="228">
                  <c:v>653.83569999999747</c:v>
                </c:pt>
                <c:pt idx="229">
                  <c:v>651.22860000000003</c:v>
                </c:pt>
                <c:pt idx="230">
                  <c:v>650.79999999999995</c:v>
                </c:pt>
                <c:pt idx="231">
                  <c:v>666.91430000000003</c:v>
                </c:pt>
                <c:pt idx="232">
                  <c:v>680.6</c:v>
                </c:pt>
                <c:pt idx="233">
                  <c:v>684.49289999999996</c:v>
                </c:pt>
                <c:pt idx="234">
                  <c:v>670.30709999999749</c:v>
                </c:pt>
                <c:pt idx="235">
                  <c:v>658.67139999999995</c:v>
                </c:pt>
                <c:pt idx="236">
                  <c:v>665.53570000000002</c:v>
                </c:pt>
                <c:pt idx="237">
                  <c:v>669.82859999999948</c:v>
                </c:pt>
                <c:pt idx="238">
                  <c:v>670.94999999999948</c:v>
                </c:pt>
                <c:pt idx="239">
                  <c:v>671.3143</c:v>
                </c:pt>
                <c:pt idx="240">
                  <c:v>684.55</c:v>
                </c:pt>
                <c:pt idx="241">
                  <c:v>673.57140000000004</c:v>
                </c:pt>
                <c:pt idx="242">
                  <c:v>659.76430000000005</c:v>
                </c:pt>
                <c:pt idx="243">
                  <c:v>655.42859999999996</c:v>
                </c:pt>
                <c:pt idx="244">
                  <c:v>658.09289999999999</c:v>
                </c:pt>
                <c:pt idx="245">
                  <c:v>659.34289999999748</c:v>
                </c:pt>
                <c:pt idx="246">
                  <c:v>655.19290000000001</c:v>
                </c:pt>
                <c:pt idx="247">
                  <c:v>662.45709999999747</c:v>
                </c:pt>
                <c:pt idx="248">
                  <c:v>662.15709999999797</c:v>
                </c:pt>
                <c:pt idx="249">
                  <c:v>662.8</c:v>
                </c:pt>
                <c:pt idx="250">
                  <c:v>648.5643</c:v>
                </c:pt>
                <c:pt idx="251">
                  <c:v>631.86429999999746</c:v>
                </c:pt>
                <c:pt idx="252">
                  <c:v>625.04999999999939</c:v>
                </c:pt>
                <c:pt idx="253">
                  <c:v>624.79290000000003</c:v>
                </c:pt>
                <c:pt idx="254">
                  <c:v>639.75</c:v>
                </c:pt>
                <c:pt idx="255">
                  <c:v>645.51430000000005</c:v>
                </c:pt>
                <c:pt idx="256">
                  <c:v>640.90709999999797</c:v>
                </c:pt>
                <c:pt idx="257">
                  <c:v>626.07860000000005</c:v>
                </c:pt>
                <c:pt idx="258">
                  <c:v>622.24289999999996</c:v>
                </c:pt>
                <c:pt idx="259">
                  <c:v>613.5</c:v>
                </c:pt>
                <c:pt idx="260">
                  <c:v>601.07140000000004</c:v>
                </c:pt>
                <c:pt idx="261">
                  <c:v>594.45709999999747</c:v>
                </c:pt>
                <c:pt idx="262">
                  <c:v>596.75709999999947</c:v>
                </c:pt>
                <c:pt idx="263">
                  <c:v>601.44999999999948</c:v>
                </c:pt>
                <c:pt idx="264">
                  <c:v>605.26430000000005</c:v>
                </c:pt>
                <c:pt idx="265">
                  <c:v>601.87860000000001</c:v>
                </c:pt>
                <c:pt idx="266">
                  <c:v>602.79999999999995</c:v>
                </c:pt>
                <c:pt idx="267">
                  <c:v>594.5643</c:v>
                </c:pt>
                <c:pt idx="268">
                  <c:v>583.82859999999948</c:v>
                </c:pt>
                <c:pt idx="269">
                  <c:v>572.39289999999949</c:v>
                </c:pt>
                <c:pt idx="270">
                  <c:v>581.83569999999747</c:v>
                </c:pt>
                <c:pt idx="271">
                  <c:v>585.69290000000001</c:v>
                </c:pt>
                <c:pt idx="272">
                  <c:v>586.52139999999997</c:v>
                </c:pt>
                <c:pt idx="273">
                  <c:v>571.15709999999797</c:v>
                </c:pt>
                <c:pt idx="274">
                  <c:v>568.03570000000002</c:v>
                </c:pt>
                <c:pt idx="275">
                  <c:v>570.27860000000055</c:v>
                </c:pt>
                <c:pt idx="276">
                  <c:v>575.20000000000005</c:v>
                </c:pt>
                <c:pt idx="277">
                  <c:v>573.62860000000001</c:v>
                </c:pt>
                <c:pt idx="278">
                  <c:v>568.62139999999999</c:v>
                </c:pt>
                <c:pt idx="279">
                  <c:v>573.65</c:v>
                </c:pt>
                <c:pt idx="280">
                  <c:v>575.00709999999947</c:v>
                </c:pt>
                <c:pt idx="281">
                  <c:v>576.07860000000005</c:v>
                </c:pt>
                <c:pt idx="282">
                  <c:v>563.9</c:v>
                </c:pt>
                <c:pt idx="283">
                  <c:v>559.54289999999946</c:v>
                </c:pt>
                <c:pt idx="284">
                  <c:v>558.98569999999938</c:v>
                </c:pt>
                <c:pt idx="285">
                  <c:v>557.25709999999947</c:v>
                </c:pt>
                <c:pt idx="286">
                  <c:v>557.29999999999995</c:v>
                </c:pt>
                <c:pt idx="287">
                  <c:v>561.18570000000295</c:v>
                </c:pt>
                <c:pt idx="288">
                  <c:v>562.02859999999998</c:v>
                </c:pt>
                <c:pt idx="289">
                  <c:v>554.12139999999999</c:v>
                </c:pt>
                <c:pt idx="290">
                  <c:v>548.04289999999946</c:v>
                </c:pt>
                <c:pt idx="291">
                  <c:v>546.59289999999999</c:v>
                </c:pt>
                <c:pt idx="292">
                  <c:v>541.99289999999996</c:v>
                </c:pt>
                <c:pt idx="293">
                  <c:v>533.72140000000002</c:v>
                </c:pt>
                <c:pt idx="294">
                  <c:v>542.4</c:v>
                </c:pt>
                <c:pt idx="295">
                  <c:v>548</c:v>
                </c:pt>
                <c:pt idx="296">
                  <c:v>549.83569999999747</c:v>
                </c:pt>
                <c:pt idx="297">
                  <c:v>544.33569999999747</c:v>
                </c:pt>
                <c:pt idx="298">
                  <c:v>546.17139999999995</c:v>
                </c:pt>
                <c:pt idx="299">
                  <c:v>547.21429999999998</c:v>
                </c:pt>
                <c:pt idx="300">
                  <c:v>548.42859999999996</c:v>
                </c:pt>
                <c:pt idx="301">
                  <c:v>549.72860000000003</c:v>
                </c:pt>
                <c:pt idx="302">
                  <c:v>547.89289999999949</c:v>
                </c:pt>
                <c:pt idx="303">
                  <c:v>543.94999999999948</c:v>
                </c:pt>
                <c:pt idx="304">
                  <c:v>547.07860000000005</c:v>
                </c:pt>
                <c:pt idx="305">
                  <c:v>543.70709999999997</c:v>
                </c:pt>
                <c:pt idx="306">
                  <c:v>541</c:v>
                </c:pt>
                <c:pt idx="307">
                  <c:v>541.46429999999748</c:v>
                </c:pt>
                <c:pt idx="308">
                  <c:v>555.82139999999947</c:v>
                </c:pt>
                <c:pt idx="309">
                  <c:v>555.38570000000004</c:v>
                </c:pt>
                <c:pt idx="310">
                  <c:v>546.20000000000005</c:v>
                </c:pt>
                <c:pt idx="311">
                  <c:v>536.88570000000004</c:v>
                </c:pt>
                <c:pt idx="312">
                  <c:v>543.74289999999996</c:v>
                </c:pt>
                <c:pt idx="313">
                  <c:v>546.30709999999749</c:v>
                </c:pt>
                <c:pt idx="314">
                  <c:v>550.75</c:v>
                </c:pt>
                <c:pt idx="315">
                  <c:v>540.8143</c:v>
                </c:pt>
                <c:pt idx="316">
                  <c:v>541.44999999999948</c:v>
                </c:pt>
                <c:pt idx="317">
                  <c:v>548.09289999999999</c:v>
                </c:pt>
                <c:pt idx="318">
                  <c:v>550.4357</c:v>
                </c:pt>
                <c:pt idx="319">
                  <c:v>538.79290000000003</c:v>
                </c:pt>
                <c:pt idx="320">
                  <c:v>530.76430000000005</c:v>
                </c:pt>
                <c:pt idx="321">
                  <c:v>534.4357</c:v>
                </c:pt>
                <c:pt idx="322">
                  <c:v>539.37860000000001</c:v>
                </c:pt>
                <c:pt idx="323">
                  <c:v>542.94289999999796</c:v>
                </c:pt>
                <c:pt idx="324">
                  <c:v>547.22860000000003</c:v>
                </c:pt>
                <c:pt idx="325">
                  <c:v>547.58569999999997</c:v>
                </c:pt>
                <c:pt idx="326">
                  <c:v>544.19290000000001</c:v>
                </c:pt>
                <c:pt idx="327">
                  <c:v>535.44289999999796</c:v>
                </c:pt>
                <c:pt idx="328">
                  <c:v>531.91430000000003</c:v>
                </c:pt>
                <c:pt idx="329">
                  <c:v>542.60709999999949</c:v>
                </c:pt>
                <c:pt idx="330">
                  <c:v>545.41430000000003</c:v>
                </c:pt>
                <c:pt idx="331">
                  <c:v>552.95709999999747</c:v>
                </c:pt>
                <c:pt idx="332">
                  <c:v>551.92859999999996</c:v>
                </c:pt>
                <c:pt idx="333">
                  <c:v>556.28570000000332</c:v>
                </c:pt>
                <c:pt idx="334">
                  <c:v>549.72860000000003</c:v>
                </c:pt>
                <c:pt idx="335">
                  <c:v>541.67139999999995</c:v>
                </c:pt>
                <c:pt idx="336">
                  <c:v>538.40709999999797</c:v>
                </c:pt>
                <c:pt idx="337">
                  <c:v>541.34999999999798</c:v>
                </c:pt>
                <c:pt idx="338">
                  <c:v>548.41430000000003</c:v>
                </c:pt>
                <c:pt idx="339">
                  <c:v>541.42859999999996</c:v>
                </c:pt>
                <c:pt idx="340">
                  <c:v>547.14289999999949</c:v>
                </c:pt>
                <c:pt idx="341">
                  <c:v>552.68570000000295</c:v>
                </c:pt>
                <c:pt idx="342">
                  <c:v>554.34289999999748</c:v>
                </c:pt>
                <c:pt idx="343">
                  <c:v>548.83569999999747</c:v>
                </c:pt>
                <c:pt idx="344">
                  <c:v>551.29290000000003</c:v>
                </c:pt>
                <c:pt idx="345">
                  <c:v>548.32859999999948</c:v>
                </c:pt>
                <c:pt idx="346">
                  <c:v>547.22140000000002</c:v>
                </c:pt>
                <c:pt idx="347">
                  <c:v>541.25709999999947</c:v>
                </c:pt>
                <c:pt idx="348">
                  <c:v>536.54999999999939</c:v>
                </c:pt>
                <c:pt idx="349">
                  <c:v>535.68570000000295</c:v>
                </c:pt>
                <c:pt idx="350">
                  <c:v>545.6</c:v>
                </c:pt>
                <c:pt idx="351">
                  <c:v>551.4</c:v>
                </c:pt>
                <c:pt idx="352">
                  <c:v>549.5</c:v>
                </c:pt>
                <c:pt idx="353">
                  <c:v>547.14289999999949</c:v>
                </c:pt>
                <c:pt idx="354">
                  <c:v>544.94999999999948</c:v>
                </c:pt>
                <c:pt idx="355">
                  <c:v>546.17860000000053</c:v>
                </c:pt>
                <c:pt idx="356">
                  <c:v>549</c:v>
                </c:pt>
                <c:pt idx="357">
                  <c:v>545.73569999999938</c:v>
                </c:pt>
                <c:pt idx="358">
                  <c:v>537.65</c:v>
                </c:pt>
                <c:pt idx="359">
                  <c:v>537.94289999999796</c:v>
                </c:pt>
                <c:pt idx="360">
                  <c:v>554.91430000000003</c:v>
                </c:pt>
                <c:pt idx="361">
                  <c:v>562.61429999999996</c:v>
                </c:pt>
                <c:pt idx="362">
                  <c:v>561.1</c:v>
                </c:pt>
                <c:pt idx="363">
                  <c:v>546.92139999999949</c:v>
                </c:pt>
                <c:pt idx="364">
                  <c:v>544.46429999999748</c:v>
                </c:pt>
                <c:pt idx="365">
                  <c:v>551.97860000000003</c:v>
                </c:pt>
                <c:pt idx="366">
                  <c:v>561.73569999999938</c:v>
                </c:pt>
                <c:pt idx="367">
                  <c:v>559.77140000000054</c:v>
                </c:pt>
                <c:pt idx="368">
                  <c:v>551.34999999999798</c:v>
                </c:pt>
                <c:pt idx="369">
                  <c:v>547.65</c:v>
                </c:pt>
                <c:pt idx="370">
                  <c:v>550.89289999999949</c:v>
                </c:pt>
                <c:pt idx="371">
                  <c:v>554.77140000000054</c:v>
                </c:pt>
                <c:pt idx="372">
                  <c:v>559.35709999999642</c:v>
                </c:pt>
                <c:pt idx="373">
                  <c:v>554.44289999999796</c:v>
                </c:pt>
                <c:pt idx="374">
                  <c:v>559.70709999999997</c:v>
                </c:pt>
                <c:pt idx="375">
                  <c:v>556.58569999999997</c:v>
                </c:pt>
                <c:pt idx="376">
                  <c:v>558.87860000000001</c:v>
                </c:pt>
                <c:pt idx="377">
                  <c:v>552.97140000000002</c:v>
                </c:pt>
                <c:pt idx="378">
                  <c:v>548.18570000000295</c:v>
                </c:pt>
                <c:pt idx="379">
                  <c:v>542.84999999999798</c:v>
                </c:pt>
                <c:pt idx="380">
                  <c:v>543.25709999999947</c:v>
                </c:pt>
                <c:pt idx="381">
                  <c:v>548.17860000000053</c:v>
                </c:pt>
                <c:pt idx="382">
                  <c:v>544.53570000000002</c:v>
                </c:pt>
                <c:pt idx="383">
                  <c:v>542.02859999999998</c:v>
                </c:pt>
                <c:pt idx="384">
                  <c:v>545.96429999999748</c:v>
                </c:pt>
                <c:pt idx="385">
                  <c:v>553.60709999999949</c:v>
                </c:pt>
                <c:pt idx="386">
                  <c:v>546.12139999999999</c:v>
                </c:pt>
                <c:pt idx="387">
                  <c:v>548.37860000000001</c:v>
                </c:pt>
                <c:pt idx="388">
                  <c:v>557.13570000000004</c:v>
                </c:pt>
                <c:pt idx="389">
                  <c:v>558.62139999999999</c:v>
                </c:pt>
                <c:pt idx="390">
                  <c:v>543.29999999999995</c:v>
                </c:pt>
                <c:pt idx="391">
                  <c:v>552.21429999999998</c:v>
                </c:pt>
                <c:pt idx="392">
                  <c:v>558.15709999999797</c:v>
                </c:pt>
                <c:pt idx="393">
                  <c:v>556.03570000000002</c:v>
                </c:pt>
                <c:pt idx="394">
                  <c:v>554.13570000000004</c:v>
                </c:pt>
                <c:pt idx="395">
                  <c:v>555.92139999999949</c:v>
                </c:pt>
                <c:pt idx="396">
                  <c:v>543.79290000000003</c:v>
                </c:pt>
                <c:pt idx="397">
                  <c:v>536.97860000000003</c:v>
                </c:pt>
                <c:pt idx="398">
                  <c:v>551.77140000000054</c:v>
                </c:pt>
                <c:pt idx="399">
                  <c:v>553.26430000000005</c:v>
                </c:pt>
                <c:pt idx="400">
                  <c:v>539.9357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'GQD007 XPS '!$K$1518</c:f>
              <c:strCache>
                <c:ptCount val="1"/>
                <c:pt idx="0">
                  <c:v>N 1s A</c:v>
                </c:pt>
              </c:strCache>
            </c:strRef>
          </c:tx>
          <c:spPr>
            <a:ln w="22225"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'GQD007 XPS '!$I$1519:$I$1919</c:f>
              <c:numCache>
                <c:formatCode>0.00E+00</c:formatCode>
                <c:ptCount val="401"/>
                <c:pt idx="0">
                  <c:v>412.58069999999969</c:v>
                </c:pt>
                <c:pt idx="1">
                  <c:v>412.53069999999963</c:v>
                </c:pt>
                <c:pt idx="2">
                  <c:v>412.48069999999899</c:v>
                </c:pt>
                <c:pt idx="3">
                  <c:v>412.43069999999869</c:v>
                </c:pt>
                <c:pt idx="4">
                  <c:v>412.38069999999999</c:v>
                </c:pt>
                <c:pt idx="5">
                  <c:v>412.33069999999969</c:v>
                </c:pt>
                <c:pt idx="6">
                  <c:v>412.28069999999963</c:v>
                </c:pt>
                <c:pt idx="7">
                  <c:v>412.23069999999899</c:v>
                </c:pt>
                <c:pt idx="8">
                  <c:v>412.1807</c:v>
                </c:pt>
                <c:pt idx="9">
                  <c:v>412.13069999999999</c:v>
                </c:pt>
                <c:pt idx="10">
                  <c:v>412.08069999999969</c:v>
                </c:pt>
                <c:pt idx="11">
                  <c:v>412.03069999999963</c:v>
                </c:pt>
                <c:pt idx="12">
                  <c:v>411.98069999999899</c:v>
                </c:pt>
                <c:pt idx="13">
                  <c:v>411.93069999999869</c:v>
                </c:pt>
                <c:pt idx="14">
                  <c:v>411.88069999999999</c:v>
                </c:pt>
                <c:pt idx="15">
                  <c:v>411.83069999999969</c:v>
                </c:pt>
                <c:pt idx="16">
                  <c:v>411.78069999999963</c:v>
                </c:pt>
                <c:pt idx="17">
                  <c:v>411.73069999999899</c:v>
                </c:pt>
                <c:pt idx="18">
                  <c:v>411.6807</c:v>
                </c:pt>
                <c:pt idx="19">
                  <c:v>411.63069999999999</c:v>
                </c:pt>
                <c:pt idx="20">
                  <c:v>411.58069999999969</c:v>
                </c:pt>
                <c:pt idx="21">
                  <c:v>411.53069999999963</c:v>
                </c:pt>
                <c:pt idx="22">
                  <c:v>411.48069999999899</c:v>
                </c:pt>
                <c:pt idx="23">
                  <c:v>411.43069999999869</c:v>
                </c:pt>
                <c:pt idx="24">
                  <c:v>411.38069999999999</c:v>
                </c:pt>
                <c:pt idx="25">
                  <c:v>411.33069999999969</c:v>
                </c:pt>
                <c:pt idx="26">
                  <c:v>411.28069999999963</c:v>
                </c:pt>
                <c:pt idx="27">
                  <c:v>411.23069999999899</c:v>
                </c:pt>
                <c:pt idx="28">
                  <c:v>411.1807</c:v>
                </c:pt>
                <c:pt idx="29">
                  <c:v>411.13069999999999</c:v>
                </c:pt>
                <c:pt idx="30">
                  <c:v>411.08069999999969</c:v>
                </c:pt>
                <c:pt idx="31">
                  <c:v>411.03069999999963</c:v>
                </c:pt>
                <c:pt idx="32">
                  <c:v>410.98069999999899</c:v>
                </c:pt>
                <c:pt idx="33">
                  <c:v>410.93069999999869</c:v>
                </c:pt>
                <c:pt idx="34">
                  <c:v>410.88069999999999</c:v>
                </c:pt>
                <c:pt idx="35">
                  <c:v>410.83069999999969</c:v>
                </c:pt>
                <c:pt idx="36">
                  <c:v>410.78069999999963</c:v>
                </c:pt>
                <c:pt idx="37">
                  <c:v>410.73069999999899</c:v>
                </c:pt>
                <c:pt idx="38">
                  <c:v>410.6807</c:v>
                </c:pt>
                <c:pt idx="39">
                  <c:v>410.63069999999999</c:v>
                </c:pt>
                <c:pt idx="40">
                  <c:v>410.58069999999969</c:v>
                </c:pt>
                <c:pt idx="41">
                  <c:v>410.53069999999963</c:v>
                </c:pt>
                <c:pt idx="42">
                  <c:v>410.48069999999899</c:v>
                </c:pt>
                <c:pt idx="43">
                  <c:v>410.43069999999869</c:v>
                </c:pt>
                <c:pt idx="44">
                  <c:v>410.38069999999999</c:v>
                </c:pt>
                <c:pt idx="45">
                  <c:v>410.33069999999969</c:v>
                </c:pt>
                <c:pt idx="46">
                  <c:v>410.28069999999963</c:v>
                </c:pt>
                <c:pt idx="47">
                  <c:v>410.23069999999899</c:v>
                </c:pt>
                <c:pt idx="48">
                  <c:v>410.1807</c:v>
                </c:pt>
                <c:pt idx="49">
                  <c:v>410.13069999999999</c:v>
                </c:pt>
                <c:pt idx="50">
                  <c:v>410.08069999999969</c:v>
                </c:pt>
                <c:pt idx="51">
                  <c:v>410.03069999999963</c:v>
                </c:pt>
                <c:pt idx="52">
                  <c:v>409.98069999999899</c:v>
                </c:pt>
                <c:pt idx="53">
                  <c:v>409.93069999999869</c:v>
                </c:pt>
                <c:pt idx="54">
                  <c:v>409.88069999999999</c:v>
                </c:pt>
                <c:pt idx="55">
                  <c:v>409.83069999999969</c:v>
                </c:pt>
                <c:pt idx="56">
                  <c:v>409.78069999999963</c:v>
                </c:pt>
                <c:pt idx="57">
                  <c:v>409.73069999999899</c:v>
                </c:pt>
                <c:pt idx="58">
                  <c:v>409.6807</c:v>
                </c:pt>
                <c:pt idx="59">
                  <c:v>409.63069999999999</c:v>
                </c:pt>
                <c:pt idx="60">
                  <c:v>409.58069999999969</c:v>
                </c:pt>
                <c:pt idx="61">
                  <c:v>409.53069999999963</c:v>
                </c:pt>
                <c:pt idx="62">
                  <c:v>409.48069999999899</c:v>
                </c:pt>
                <c:pt idx="63">
                  <c:v>409.43069999999869</c:v>
                </c:pt>
                <c:pt idx="64">
                  <c:v>409.38069999999999</c:v>
                </c:pt>
                <c:pt idx="65">
                  <c:v>409.33069999999969</c:v>
                </c:pt>
                <c:pt idx="66">
                  <c:v>409.28069999999963</c:v>
                </c:pt>
                <c:pt idx="67">
                  <c:v>409.23069999999899</c:v>
                </c:pt>
                <c:pt idx="68">
                  <c:v>409.1807</c:v>
                </c:pt>
                <c:pt idx="69">
                  <c:v>409.13069999999999</c:v>
                </c:pt>
                <c:pt idx="70">
                  <c:v>409.08069999999969</c:v>
                </c:pt>
                <c:pt idx="71">
                  <c:v>409.03069999999963</c:v>
                </c:pt>
                <c:pt idx="72">
                  <c:v>408.98069999999899</c:v>
                </c:pt>
                <c:pt idx="73">
                  <c:v>408.93069999999869</c:v>
                </c:pt>
                <c:pt idx="74">
                  <c:v>408.88069999999999</c:v>
                </c:pt>
                <c:pt idx="75">
                  <c:v>408.83069999999969</c:v>
                </c:pt>
                <c:pt idx="76">
                  <c:v>408.78069999999963</c:v>
                </c:pt>
                <c:pt idx="77">
                  <c:v>408.73069999999899</c:v>
                </c:pt>
                <c:pt idx="78">
                  <c:v>408.6807</c:v>
                </c:pt>
                <c:pt idx="79">
                  <c:v>408.63069999999999</c:v>
                </c:pt>
                <c:pt idx="80">
                  <c:v>408.58069999999969</c:v>
                </c:pt>
                <c:pt idx="81">
                  <c:v>408.53069999999963</c:v>
                </c:pt>
                <c:pt idx="82">
                  <c:v>408.48069999999899</c:v>
                </c:pt>
                <c:pt idx="83">
                  <c:v>408.43069999999869</c:v>
                </c:pt>
                <c:pt idx="84">
                  <c:v>408.38069999999999</c:v>
                </c:pt>
                <c:pt idx="85">
                  <c:v>408.33069999999969</c:v>
                </c:pt>
                <c:pt idx="86">
                  <c:v>408.28069999999963</c:v>
                </c:pt>
                <c:pt idx="87">
                  <c:v>408.23069999999899</c:v>
                </c:pt>
                <c:pt idx="88">
                  <c:v>408.1807</c:v>
                </c:pt>
                <c:pt idx="89">
                  <c:v>408.13069999999999</c:v>
                </c:pt>
                <c:pt idx="90">
                  <c:v>408.08069999999969</c:v>
                </c:pt>
                <c:pt idx="91">
                  <c:v>408.03069999999963</c:v>
                </c:pt>
                <c:pt idx="92">
                  <c:v>407.98069999999899</c:v>
                </c:pt>
                <c:pt idx="93">
                  <c:v>407.93069999999869</c:v>
                </c:pt>
                <c:pt idx="94">
                  <c:v>407.88069999999999</c:v>
                </c:pt>
                <c:pt idx="95">
                  <c:v>407.83069999999969</c:v>
                </c:pt>
                <c:pt idx="96">
                  <c:v>407.78069999999963</c:v>
                </c:pt>
                <c:pt idx="97">
                  <c:v>407.73069999999899</c:v>
                </c:pt>
                <c:pt idx="98">
                  <c:v>407.6807</c:v>
                </c:pt>
                <c:pt idx="99">
                  <c:v>407.63069999999999</c:v>
                </c:pt>
                <c:pt idx="100">
                  <c:v>407.58069999999969</c:v>
                </c:pt>
                <c:pt idx="101">
                  <c:v>407.53069999999963</c:v>
                </c:pt>
                <c:pt idx="102">
                  <c:v>407.48069999999899</c:v>
                </c:pt>
                <c:pt idx="103">
                  <c:v>407.43069999999869</c:v>
                </c:pt>
                <c:pt idx="104">
                  <c:v>407.38069999999999</c:v>
                </c:pt>
                <c:pt idx="105">
                  <c:v>407.33069999999969</c:v>
                </c:pt>
                <c:pt idx="106">
                  <c:v>407.28069999999963</c:v>
                </c:pt>
                <c:pt idx="107">
                  <c:v>407.23069999999899</c:v>
                </c:pt>
                <c:pt idx="108">
                  <c:v>407.1807</c:v>
                </c:pt>
                <c:pt idx="109">
                  <c:v>407.13069999999999</c:v>
                </c:pt>
                <c:pt idx="110">
                  <c:v>407.08069999999969</c:v>
                </c:pt>
                <c:pt idx="111">
                  <c:v>407.03069999999963</c:v>
                </c:pt>
                <c:pt idx="112">
                  <c:v>406.98069999999899</c:v>
                </c:pt>
                <c:pt idx="113">
                  <c:v>406.93069999999869</c:v>
                </c:pt>
                <c:pt idx="114">
                  <c:v>406.88069999999999</c:v>
                </c:pt>
                <c:pt idx="115">
                  <c:v>406.83069999999969</c:v>
                </c:pt>
                <c:pt idx="116">
                  <c:v>406.78069999999963</c:v>
                </c:pt>
                <c:pt idx="117">
                  <c:v>406.73069999999899</c:v>
                </c:pt>
                <c:pt idx="118">
                  <c:v>406.6807</c:v>
                </c:pt>
                <c:pt idx="119">
                  <c:v>406.63069999999999</c:v>
                </c:pt>
                <c:pt idx="120">
                  <c:v>406.58069999999969</c:v>
                </c:pt>
                <c:pt idx="121">
                  <c:v>406.53069999999963</c:v>
                </c:pt>
                <c:pt idx="122">
                  <c:v>406.48069999999899</c:v>
                </c:pt>
                <c:pt idx="123">
                  <c:v>406.43069999999869</c:v>
                </c:pt>
                <c:pt idx="124">
                  <c:v>406.38069999999999</c:v>
                </c:pt>
                <c:pt idx="125">
                  <c:v>406.33069999999969</c:v>
                </c:pt>
                <c:pt idx="126">
                  <c:v>406.28069999999963</c:v>
                </c:pt>
                <c:pt idx="127">
                  <c:v>406.23069999999899</c:v>
                </c:pt>
                <c:pt idx="128">
                  <c:v>406.1807</c:v>
                </c:pt>
                <c:pt idx="129">
                  <c:v>406.13069999999999</c:v>
                </c:pt>
                <c:pt idx="130">
                  <c:v>406.08069999999969</c:v>
                </c:pt>
                <c:pt idx="131">
                  <c:v>406.03069999999963</c:v>
                </c:pt>
                <c:pt idx="132">
                  <c:v>405.98069999999899</c:v>
                </c:pt>
                <c:pt idx="133">
                  <c:v>405.93069999999869</c:v>
                </c:pt>
                <c:pt idx="134">
                  <c:v>405.88069999999999</c:v>
                </c:pt>
                <c:pt idx="135">
                  <c:v>405.83069999999969</c:v>
                </c:pt>
                <c:pt idx="136">
                  <c:v>405.78069999999963</c:v>
                </c:pt>
                <c:pt idx="137">
                  <c:v>405.73069999999899</c:v>
                </c:pt>
                <c:pt idx="138">
                  <c:v>405.6807</c:v>
                </c:pt>
                <c:pt idx="139">
                  <c:v>405.63069999999999</c:v>
                </c:pt>
                <c:pt idx="140">
                  <c:v>405.58069999999969</c:v>
                </c:pt>
                <c:pt idx="141">
                  <c:v>405.53069999999963</c:v>
                </c:pt>
                <c:pt idx="142">
                  <c:v>405.48069999999899</c:v>
                </c:pt>
                <c:pt idx="143">
                  <c:v>405.43069999999869</c:v>
                </c:pt>
                <c:pt idx="144">
                  <c:v>405.38069999999999</c:v>
                </c:pt>
                <c:pt idx="145">
                  <c:v>405.33069999999969</c:v>
                </c:pt>
                <c:pt idx="146">
                  <c:v>405.28069999999963</c:v>
                </c:pt>
                <c:pt idx="147">
                  <c:v>405.23069999999899</c:v>
                </c:pt>
                <c:pt idx="148">
                  <c:v>405.1807</c:v>
                </c:pt>
                <c:pt idx="149">
                  <c:v>405.13069999999999</c:v>
                </c:pt>
                <c:pt idx="150">
                  <c:v>405.08069999999969</c:v>
                </c:pt>
                <c:pt idx="151">
                  <c:v>405.03069999999963</c:v>
                </c:pt>
                <c:pt idx="152">
                  <c:v>404.98069999999899</c:v>
                </c:pt>
                <c:pt idx="153">
                  <c:v>404.93069999999869</c:v>
                </c:pt>
                <c:pt idx="154">
                  <c:v>404.88069999999999</c:v>
                </c:pt>
                <c:pt idx="155">
                  <c:v>404.83069999999969</c:v>
                </c:pt>
                <c:pt idx="156">
                  <c:v>404.78069999999963</c:v>
                </c:pt>
                <c:pt idx="157">
                  <c:v>404.73069999999899</c:v>
                </c:pt>
                <c:pt idx="158">
                  <c:v>404.6807</c:v>
                </c:pt>
                <c:pt idx="159">
                  <c:v>404.63069999999999</c:v>
                </c:pt>
                <c:pt idx="160">
                  <c:v>404.58069999999969</c:v>
                </c:pt>
                <c:pt idx="161">
                  <c:v>404.53069999999963</c:v>
                </c:pt>
                <c:pt idx="162">
                  <c:v>404.48069999999899</c:v>
                </c:pt>
                <c:pt idx="163">
                  <c:v>404.43069999999869</c:v>
                </c:pt>
                <c:pt idx="164">
                  <c:v>404.38069999999999</c:v>
                </c:pt>
                <c:pt idx="165">
                  <c:v>404.33069999999969</c:v>
                </c:pt>
                <c:pt idx="166">
                  <c:v>404.28069999999963</c:v>
                </c:pt>
                <c:pt idx="167">
                  <c:v>404.23069999999899</c:v>
                </c:pt>
                <c:pt idx="168">
                  <c:v>404.1807</c:v>
                </c:pt>
                <c:pt idx="169">
                  <c:v>404.13069999999999</c:v>
                </c:pt>
                <c:pt idx="170">
                  <c:v>404.08069999999969</c:v>
                </c:pt>
                <c:pt idx="171">
                  <c:v>404.03069999999963</c:v>
                </c:pt>
                <c:pt idx="172">
                  <c:v>403.98069999999899</c:v>
                </c:pt>
                <c:pt idx="173">
                  <c:v>403.93069999999869</c:v>
                </c:pt>
                <c:pt idx="174">
                  <c:v>403.88069999999999</c:v>
                </c:pt>
                <c:pt idx="175">
                  <c:v>403.83069999999969</c:v>
                </c:pt>
                <c:pt idx="176">
                  <c:v>403.78069999999963</c:v>
                </c:pt>
                <c:pt idx="177">
                  <c:v>403.73069999999899</c:v>
                </c:pt>
                <c:pt idx="178">
                  <c:v>403.6807</c:v>
                </c:pt>
                <c:pt idx="179">
                  <c:v>403.63069999999999</c:v>
                </c:pt>
                <c:pt idx="180">
                  <c:v>403.58069999999969</c:v>
                </c:pt>
                <c:pt idx="181">
                  <c:v>403.53069999999963</c:v>
                </c:pt>
                <c:pt idx="182">
                  <c:v>403.48069999999899</c:v>
                </c:pt>
                <c:pt idx="183">
                  <c:v>403.43069999999869</c:v>
                </c:pt>
                <c:pt idx="184">
                  <c:v>403.38069999999999</c:v>
                </c:pt>
                <c:pt idx="185">
                  <c:v>403.33069999999969</c:v>
                </c:pt>
                <c:pt idx="186">
                  <c:v>403.28069999999963</c:v>
                </c:pt>
                <c:pt idx="187">
                  <c:v>403.23069999999899</c:v>
                </c:pt>
                <c:pt idx="188">
                  <c:v>403.1807</c:v>
                </c:pt>
                <c:pt idx="189">
                  <c:v>403.13069999999999</c:v>
                </c:pt>
                <c:pt idx="190">
                  <c:v>403.08069999999969</c:v>
                </c:pt>
                <c:pt idx="191">
                  <c:v>403.03069999999963</c:v>
                </c:pt>
                <c:pt idx="192">
                  <c:v>402.98069999999899</c:v>
                </c:pt>
                <c:pt idx="193">
                  <c:v>402.93069999999869</c:v>
                </c:pt>
                <c:pt idx="194">
                  <c:v>402.88069999999999</c:v>
                </c:pt>
                <c:pt idx="195">
                  <c:v>402.83069999999969</c:v>
                </c:pt>
                <c:pt idx="196">
                  <c:v>402.78069999999963</c:v>
                </c:pt>
                <c:pt idx="197">
                  <c:v>402.73069999999899</c:v>
                </c:pt>
                <c:pt idx="198">
                  <c:v>402.6807</c:v>
                </c:pt>
                <c:pt idx="199">
                  <c:v>402.63069999999999</c:v>
                </c:pt>
                <c:pt idx="200">
                  <c:v>402.58069999999969</c:v>
                </c:pt>
                <c:pt idx="201">
                  <c:v>402.53069999999963</c:v>
                </c:pt>
                <c:pt idx="202">
                  <c:v>402.48069999999899</c:v>
                </c:pt>
                <c:pt idx="203">
                  <c:v>402.43069999999869</c:v>
                </c:pt>
                <c:pt idx="204">
                  <c:v>402.38069999999999</c:v>
                </c:pt>
                <c:pt idx="205">
                  <c:v>402.33069999999969</c:v>
                </c:pt>
                <c:pt idx="206">
                  <c:v>402.28069999999963</c:v>
                </c:pt>
                <c:pt idx="207">
                  <c:v>402.23069999999899</c:v>
                </c:pt>
                <c:pt idx="208">
                  <c:v>402.1807</c:v>
                </c:pt>
                <c:pt idx="209">
                  <c:v>402.13069999999999</c:v>
                </c:pt>
                <c:pt idx="210">
                  <c:v>402.08069999999969</c:v>
                </c:pt>
                <c:pt idx="211">
                  <c:v>402.03069999999963</c:v>
                </c:pt>
                <c:pt idx="212">
                  <c:v>401.98069999999899</c:v>
                </c:pt>
                <c:pt idx="213">
                  <c:v>401.93069999999869</c:v>
                </c:pt>
                <c:pt idx="214">
                  <c:v>401.88069999999999</c:v>
                </c:pt>
                <c:pt idx="215">
                  <c:v>401.83069999999969</c:v>
                </c:pt>
                <c:pt idx="216">
                  <c:v>401.78069999999963</c:v>
                </c:pt>
                <c:pt idx="217">
                  <c:v>401.73069999999899</c:v>
                </c:pt>
                <c:pt idx="218">
                  <c:v>401.6807</c:v>
                </c:pt>
                <c:pt idx="219">
                  <c:v>401.63069999999999</c:v>
                </c:pt>
                <c:pt idx="220">
                  <c:v>401.58069999999969</c:v>
                </c:pt>
                <c:pt idx="221">
                  <c:v>401.53069999999963</c:v>
                </c:pt>
                <c:pt idx="222">
                  <c:v>401.48069999999899</c:v>
                </c:pt>
                <c:pt idx="223">
                  <c:v>401.43069999999869</c:v>
                </c:pt>
                <c:pt idx="224">
                  <c:v>401.38069999999999</c:v>
                </c:pt>
                <c:pt idx="225">
                  <c:v>401.33069999999969</c:v>
                </c:pt>
                <c:pt idx="226">
                  <c:v>401.28069999999963</c:v>
                </c:pt>
                <c:pt idx="227">
                  <c:v>401.23069999999899</c:v>
                </c:pt>
                <c:pt idx="228">
                  <c:v>401.1807</c:v>
                </c:pt>
                <c:pt idx="229">
                  <c:v>401.13069999999999</c:v>
                </c:pt>
                <c:pt idx="230">
                  <c:v>401.08069999999969</c:v>
                </c:pt>
                <c:pt idx="231">
                  <c:v>401.03069999999963</c:v>
                </c:pt>
                <c:pt idx="232">
                  <c:v>400.98069999999899</c:v>
                </c:pt>
                <c:pt idx="233">
                  <c:v>400.93069999999869</c:v>
                </c:pt>
                <c:pt idx="234">
                  <c:v>400.88069999999999</c:v>
                </c:pt>
                <c:pt idx="235">
                  <c:v>400.83069999999969</c:v>
                </c:pt>
                <c:pt idx="236">
                  <c:v>400.78069999999963</c:v>
                </c:pt>
                <c:pt idx="237">
                  <c:v>400.73069999999899</c:v>
                </c:pt>
                <c:pt idx="238">
                  <c:v>400.6807</c:v>
                </c:pt>
                <c:pt idx="239">
                  <c:v>400.63069999999999</c:v>
                </c:pt>
                <c:pt idx="240">
                  <c:v>400.58069999999969</c:v>
                </c:pt>
                <c:pt idx="241">
                  <c:v>400.53069999999963</c:v>
                </c:pt>
                <c:pt idx="242">
                  <c:v>400.48069999999899</c:v>
                </c:pt>
                <c:pt idx="243">
                  <c:v>400.43069999999869</c:v>
                </c:pt>
                <c:pt idx="244">
                  <c:v>400.38069999999999</c:v>
                </c:pt>
                <c:pt idx="245">
                  <c:v>400.33069999999969</c:v>
                </c:pt>
                <c:pt idx="246">
                  <c:v>400.28069999999963</c:v>
                </c:pt>
                <c:pt idx="247">
                  <c:v>400.23069999999899</c:v>
                </c:pt>
                <c:pt idx="248">
                  <c:v>400.1807</c:v>
                </c:pt>
                <c:pt idx="249">
                  <c:v>400.13069999999999</c:v>
                </c:pt>
                <c:pt idx="250">
                  <c:v>400.08069999999969</c:v>
                </c:pt>
                <c:pt idx="251">
                  <c:v>400.03069999999963</c:v>
                </c:pt>
                <c:pt idx="252">
                  <c:v>399.98069999999899</c:v>
                </c:pt>
                <c:pt idx="253">
                  <c:v>399.93069999999869</c:v>
                </c:pt>
                <c:pt idx="254">
                  <c:v>399.88069999999999</c:v>
                </c:pt>
                <c:pt idx="255">
                  <c:v>399.83069999999969</c:v>
                </c:pt>
                <c:pt idx="256">
                  <c:v>399.78069999999963</c:v>
                </c:pt>
                <c:pt idx="257">
                  <c:v>399.73069999999899</c:v>
                </c:pt>
                <c:pt idx="258">
                  <c:v>399.6807</c:v>
                </c:pt>
                <c:pt idx="259">
                  <c:v>399.63069999999999</c:v>
                </c:pt>
                <c:pt idx="260">
                  <c:v>399.58069999999969</c:v>
                </c:pt>
                <c:pt idx="261">
                  <c:v>399.53069999999963</c:v>
                </c:pt>
                <c:pt idx="262">
                  <c:v>399.48069999999899</c:v>
                </c:pt>
                <c:pt idx="263">
                  <c:v>399.43069999999869</c:v>
                </c:pt>
                <c:pt idx="264">
                  <c:v>399.38069999999999</c:v>
                </c:pt>
                <c:pt idx="265">
                  <c:v>399.33069999999969</c:v>
                </c:pt>
                <c:pt idx="266">
                  <c:v>399.28069999999963</c:v>
                </c:pt>
                <c:pt idx="267">
                  <c:v>399.23069999999899</c:v>
                </c:pt>
                <c:pt idx="268">
                  <c:v>399.1807</c:v>
                </c:pt>
                <c:pt idx="269">
                  <c:v>399.13069999999999</c:v>
                </c:pt>
                <c:pt idx="270">
                  <c:v>399.08069999999969</c:v>
                </c:pt>
                <c:pt idx="271">
                  <c:v>399.03069999999963</c:v>
                </c:pt>
                <c:pt idx="272">
                  <c:v>398.98069999999899</c:v>
                </c:pt>
                <c:pt idx="273">
                  <c:v>398.93069999999869</c:v>
                </c:pt>
                <c:pt idx="274">
                  <c:v>398.88069999999999</c:v>
                </c:pt>
                <c:pt idx="275">
                  <c:v>398.83069999999969</c:v>
                </c:pt>
                <c:pt idx="276">
                  <c:v>398.78069999999963</c:v>
                </c:pt>
                <c:pt idx="277">
                  <c:v>398.73069999999899</c:v>
                </c:pt>
                <c:pt idx="278">
                  <c:v>398.6807</c:v>
                </c:pt>
                <c:pt idx="279">
                  <c:v>398.63069999999999</c:v>
                </c:pt>
                <c:pt idx="280">
                  <c:v>398.58069999999969</c:v>
                </c:pt>
                <c:pt idx="281">
                  <c:v>398.53069999999963</c:v>
                </c:pt>
                <c:pt idx="282">
                  <c:v>398.48069999999899</c:v>
                </c:pt>
                <c:pt idx="283">
                  <c:v>398.43069999999869</c:v>
                </c:pt>
                <c:pt idx="284">
                  <c:v>398.38069999999999</c:v>
                </c:pt>
                <c:pt idx="285">
                  <c:v>398.33069999999969</c:v>
                </c:pt>
                <c:pt idx="286">
                  <c:v>398.28069999999963</c:v>
                </c:pt>
                <c:pt idx="287">
                  <c:v>398.23069999999899</c:v>
                </c:pt>
                <c:pt idx="288">
                  <c:v>398.1807</c:v>
                </c:pt>
                <c:pt idx="289">
                  <c:v>398.13069999999999</c:v>
                </c:pt>
                <c:pt idx="290">
                  <c:v>398.08069999999969</c:v>
                </c:pt>
                <c:pt idx="291">
                  <c:v>398.03069999999963</c:v>
                </c:pt>
                <c:pt idx="292">
                  <c:v>397.98069999999899</c:v>
                </c:pt>
                <c:pt idx="293">
                  <c:v>397.93069999999869</c:v>
                </c:pt>
                <c:pt idx="294">
                  <c:v>397.88069999999999</c:v>
                </c:pt>
                <c:pt idx="295">
                  <c:v>397.83069999999969</c:v>
                </c:pt>
                <c:pt idx="296">
                  <c:v>397.78069999999963</c:v>
                </c:pt>
                <c:pt idx="297">
                  <c:v>397.73069999999899</c:v>
                </c:pt>
                <c:pt idx="298">
                  <c:v>397.6807</c:v>
                </c:pt>
                <c:pt idx="299">
                  <c:v>397.63069999999999</c:v>
                </c:pt>
                <c:pt idx="300">
                  <c:v>397.58069999999969</c:v>
                </c:pt>
                <c:pt idx="301">
                  <c:v>397.53069999999963</c:v>
                </c:pt>
                <c:pt idx="302">
                  <c:v>397.48069999999899</c:v>
                </c:pt>
                <c:pt idx="303">
                  <c:v>397.43069999999869</c:v>
                </c:pt>
                <c:pt idx="304">
                  <c:v>397.38069999999999</c:v>
                </c:pt>
                <c:pt idx="305">
                  <c:v>397.33069999999969</c:v>
                </c:pt>
                <c:pt idx="306">
                  <c:v>397.28069999999963</c:v>
                </c:pt>
                <c:pt idx="307">
                  <c:v>397.23069999999899</c:v>
                </c:pt>
                <c:pt idx="308">
                  <c:v>397.1807</c:v>
                </c:pt>
                <c:pt idx="309">
                  <c:v>397.13069999999999</c:v>
                </c:pt>
                <c:pt idx="310">
                  <c:v>397.08069999999969</c:v>
                </c:pt>
                <c:pt idx="311">
                  <c:v>397.03069999999963</c:v>
                </c:pt>
                <c:pt idx="312">
                  <c:v>396.98069999999899</c:v>
                </c:pt>
                <c:pt idx="313">
                  <c:v>396.93069999999869</c:v>
                </c:pt>
                <c:pt idx="314">
                  <c:v>396.88069999999999</c:v>
                </c:pt>
                <c:pt idx="315">
                  <c:v>396.83069999999969</c:v>
                </c:pt>
                <c:pt idx="316">
                  <c:v>396.78069999999963</c:v>
                </c:pt>
                <c:pt idx="317">
                  <c:v>396.73069999999899</c:v>
                </c:pt>
                <c:pt idx="318">
                  <c:v>396.6807</c:v>
                </c:pt>
                <c:pt idx="319">
                  <c:v>396.63069999999999</c:v>
                </c:pt>
                <c:pt idx="320">
                  <c:v>396.58069999999969</c:v>
                </c:pt>
                <c:pt idx="321">
                  <c:v>396.53069999999963</c:v>
                </c:pt>
                <c:pt idx="322">
                  <c:v>396.48069999999899</c:v>
                </c:pt>
                <c:pt idx="323">
                  <c:v>396.43069999999869</c:v>
                </c:pt>
                <c:pt idx="324">
                  <c:v>396.38069999999999</c:v>
                </c:pt>
                <c:pt idx="325">
                  <c:v>396.33069999999969</c:v>
                </c:pt>
                <c:pt idx="326">
                  <c:v>396.28069999999963</c:v>
                </c:pt>
                <c:pt idx="327">
                  <c:v>396.23069999999899</c:v>
                </c:pt>
                <c:pt idx="328">
                  <c:v>396.1807</c:v>
                </c:pt>
                <c:pt idx="329">
                  <c:v>396.13069999999999</c:v>
                </c:pt>
                <c:pt idx="330">
                  <c:v>396.08069999999969</c:v>
                </c:pt>
                <c:pt idx="331">
                  <c:v>396.03069999999963</c:v>
                </c:pt>
                <c:pt idx="332">
                  <c:v>395.98069999999899</c:v>
                </c:pt>
                <c:pt idx="333">
                  <c:v>395.93069999999869</c:v>
                </c:pt>
                <c:pt idx="334">
                  <c:v>395.88069999999999</c:v>
                </c:pt>
                <c:pt idx="335">
                  <c:v>395.83069999999969</c:v>
                </c:pt>
                <c:pt idx="336">
                  <c:v>395.78069999999963</c:v>
                </c:pt>
                <c:pt idx="337">
                  <c:v>395.73069999999899</c:v>
                </c:pt>
                <c:pt idx="338">
                  <c:v>395.6807</c:v>
                </c:pt>
                <c:pt idx="339">
                  <c:v>395.63069999999999</c:v>
                </c:pt>
                <c:pt idx="340">
                  <c:v>395.58069999999969</c:v>
                </c:pt>
                <c:pt idx="341">
                  <c:v>395.53069999999963</c:v>
                </c:pt>
                <c:pt idx="342">
                  <c:v>395.48069999999899</c:v>
                </c:pt>
                <c:pt idx="343">
                  <c:v>395.43069999999869</c:v>
                </c:pt>
                <c:pt idx="344">
                  <c:v>395.38069999999999</c:v>
                </c:pt>
                <c:pt idx="345">
                  <c:v>395.33069999999969</c:v>
                </c:pt>
                <c:pt idx="346">
                  <c:v>395.28069999999963</c:v>
                </c:pt>
                <c:pt idx="347">
                  <c:v>395.23069999999899</c:v>
                </c:pt>
                <c:pt idx="348">
                  <c:v>395.1807</c:v>
                </c:pt>
                <c:pt idx="349">
                  <c:v>395.13069999999999</c:v>
                </c:pt>
                <c:pt idx="350">
                  <c:v>395.08069999999969</c:v>
                </c:pt>
                <c:pt idx="351">
                  <c:v>395.03069999999963</c:v>
                </c:pt>
                <c:pt idx="352">
                  <c:v>394.98069999999899</c:v>
                </c:pt>
                <c:pt idx="353">
                  <c:v>394.93069999999869</c:v>
                </c:pt>
                <c:pt idx="354">
                  <c:v>394.88069999999999</c:v>
                </c:pt>
                <c:pt idx="355">
                  <c:v>394.83069999999969</c:v>
                </c:pt>
                <c:pt idx="356">
                  <c:v>394.78069999999963</c:v>
                </c:pt>
                <c:pt idx="357">
                  <c:v>394.73069999999899</c:v>
                </c:pt>
                <c:pt idx="358">
                  <c:v>394.6807</c:v>
                </c:pt>
                <c:pt idx="359">
                  <c:v>394.63069999999999</c:v>
                </c:pt>
                <c:pt idx="360">
                  <c:v>394.58069999999969</c:v>
                </c:pt>
                <c:pt idx="361">
                  <c:v>394.53069999999963</c:v>
                </c:pt>
                <c:pt idx="362">
                  <c:v>394.48069999999899</c:v>
                </c:pt>
                <c:pt idx="363">
                  <c:v>394.43069999999869</c:v>
                </c:pt>
                <c:pt idx="364">
                  <c:v>394.38069999999999</c:v>
                </c:pt>
                <c:pt idx="365">
                  <c:v>394.33069999999969</c:v>
                </c:pt>
                <c:pt idx="366">
                  <c:v>394.28069999999963</c:v>
                </c:pt>
                <c:pt idx="367">
                  <c:v>394.23069999999899</c:v>
                </c:pt>
                <c:pt idx="368">
                  <c:v>394.1807</c:v>
                </c:pt>
                <c:pt idx="369">
                  <c:v>394.13069999999999</c:v>
                </c:pt>
                <c:pt idx="370">
                  <c:v>394.08069999999969</c:v>
                </c:pt>
                <c:pt idx="371">
                  <c:v>394.03069999999963</c:v>
                </c:pt>
                <c:pt idx="372">
                  <c:v>393.98069999999899</c:v>
                </c:pt>
                <c:pt idx="373">
                  <c:v>393.93069999999869</c:v>
                </c:pt>
                <c:pt idx="374">
                  <c:v>393.88069999999999</c:v>
                </c:pt>
                <c:pt idx="375">
                  <c:v>393.83069999999969</c:v>
                </c:pt>
                <c:pt idx="376">
                  <c:v>393.78069999999963</c:v>
                </c:pt>
                <c:pt idx="377">
                  <c:v>393.73069999999899</c:v>
                </c:pt>
                <c:pt idx="378">
                  <c:v>393.6807</c:v>
                </c:pt>
                <c:pt idx="379">
                  <c:v>393.63069999999999</c:v>
                </c:pt>
                <c:pt idx="380">
                  <c:v>393.58069999999969</c:v>
                </c:pt>
                <c:pt idx="381">
                  <c:v>393.53069999999963</c:v>
                </c:pt>
                <c:pt idx="382">
                  <c:v>393.48069999999899</c:v>
                </c:pt>
                <c:pt idx="383">
                  <c:v>393.43069999999869</c:v>
                </c:pt>
                <c:pt idx="384">
                  <c:v>393.38069999999999</c:v>
                </c:pt>
                <c:pt idx="385">
                  <c:v>393.33069999999969</c:v>
                </c:pt>
                <c:pt idx="386">
                  <c:v>393.28069999999963</c:v>
                </c:pt>
                <c:pt idx="387">
                  <c:v>393.23069999999899</c:v>
                </c:pt>
                <c:pt idx="388">
                  <c:v>393.1807</c:v>
                </c:pt>
                <c:pt idx="389">
                  <c:v>393.13069999999999</c:v>
                </c:pt>
                <c:pt idx="390">
                  <c:v>393.08069999999969</c:v>
                </c:pt>
                <c:pt idx="391">
                  <c:v>393.03069999999963</c:v>
                </c:pt>
                <c:pt idx="392">
                  <c:v>392.98069999999899</c:v>
                </c:pt>
                <c:pt idx="393">
                  <c:v>392.93069999999869</c:v>
                </c:pt>
                <c:pt idx="394">
                  <c:v>392.88069999999999</c:v>
                </c:pt>
                <c:pt idx="395">
                  <c:v>392.83069999999969</c:v>
                </c:pt>
                <c:pt idx="396">
                  <c:v>392.78069999999963</c:v>
                </c:pt>
                <c:pt idx="397">
                  <c:v>392.73069999999899</c:v>
                </c:pt>
                <c:pt idx="398">
                  <c:v>392.6807</c:v>
                </c:pt>
                <c:pt idx="399">
                  <c:v>392.63069999999999</c:v>
                </c:pt>
                <c:pt idx="400">
                  <c:v>392.58069999999969</c:v>
                </c:pt>
              </c:numCache>
            </c:numRef>
          </c:xVal>
          <c:yVal>
            <c:numRef>
              <c:f>'GQD007 XPS '!$K$1519:$K$1919</c:f>
              <c:numCache>
                <c:formatCode>0.00E+00</c:formatCode>
                <c:ptCount val="401"/>
                <c:pt idx="0">
                  <c:v>568.52139999999997</c:v>
                </c:pt>
                <c:pt idx="1">
                  <c:v>558.97140000000002</c:v>
                </c:pt>
                <c:pt idx="2">
                  <c:v>553.97860000000003</c:v>
                </c:pt>
                <c:pt idx="3">
                  <c:v>545.90709999999797</c:v>
                </c:pt>
                <c:pt idx="4">
                  <c:v>545.94999999999948</c:v>
                </c:pt>
                <c:pt idx="5">
                  <c:v>554.52859999999998</c:v>
                </c:pt>
                <c:pt idx="6">
                  <c:v>566.70709999999997</c:v>
                </c:pt>
                <c:pt idx="7">
                  <c:v>569.15709999999797</c:v>
                </c:pt>
                <c:pt idx="8">
                  <c:v>579.40709999999797</c:v>
                </c:pt>
                <c:pt idx="9">
                  <c:v>576.6</c:v>
                </c:pt>
                <c:pt idx="10">
                  <c:v>565.84999999999798</c:v>
                </c:pt>
                <c:pt idx="11">
                  <c:v>558.76430000000005</c:v>
                </c:pt>
                <c:pt idx="12">
                  <c:v>564.54289999999946</c:v>
                </c:pt>
                <c:pt idx="13">
                  <c:v>560.29290000000003</c:v>
                </c:pt>
                <c:pt idx="14">
                  <c:v>556.25709999999947</c:v>
                </c:pt>
                <c:pt idx="15">
                  <c:v>556.23569999999938</c:v>
                </c:pt>
                <c:pt idx="16">
                  <c:v>557.88570000000004</c:v>
                </c:pt>
                <c:pt idx="17">
                  <c:v>557.91430000000003</c:v>
                </c:pt>
                <c:pt idx="18">
                  <c:v>558.79290000000003</c:v>
                </c:pt>
                <c:pt idx="19">
                  <c:v>561.38570000000004</c:v>
                </c:pt>
                <c:pt idx="20">
                  <c:v>565.88570000000004</c:v>
                </c:pt>
                <c:pt idx="21">
                  <c:v>565.66430000000003</c:v>
                </c:pt>
                <c:pt idx="22">
                  <c:v>560.47860000000003</c:v>
                </c:pt>
                <c:pt idx="23">
                  <c:v>555.92139999999949</c:v>
                </c:pt>
                <c:pt idx="24">
                  <c:v>559.53570000000002</c:v>
                </c:pt>
                <c:pt idx="25">
                  <c:v>563.75709999999947</c:v>
                </c:pt>
                <c:pt idx="26">
                  <c:v>557.20709999999997</c:v>
                </c:pt>
                <c:pt idx="27">
                  <c:v>547.34289999999748</c:v>
                </c:pt>
                <c:pt idx="28">
                  <c:v>550.67860000000053</c:v>
                </c:pt>
                <c:pt idx="29">
                  <c:v>557.3143</c:v>
                </c:pt>
                <c:pt idx="30">
                  <c:v>550.6</c:v>
                </c:pt>
                <c:pt idx="31">
                  <c:v>546.57140000000004</c:v>
                </c:pt>
                <c:pt idx="32">
                  <c:v>559.02139999999997</c:v>
                </c:pt>
                <c:pt idx="33">
                  <c:v>566.83569999999747</c:v>
                </c:pt>
                <c:pt idx="34">
                  <c:v>563.45709999999747</c:v>
                </c:pt>
                <c:pt idx="35">
                  <c:v>558.92859999999996</c:v>
                </c:pt>
                <c:pt idx="36">
                  <c:v>560.57140000000004</c:v>
                </c:pt>
                <c:pt idx="37">
                  <c:v>558.70709999999997</c:v>
                </c:pt>
                <c:pt idx="38">
                  <c:v>561.58569999999997</c:v>
                </c:pt>
                <c:pt idx="39">
                  <c:v>563.02859999999998</c:v>
                </c:pt>
                <c:pt idx="40">
                  <c:v>563.02859999999998</c:v>
                </c:pt>
                <c:pt idx="41">
                  <c:v>555.13570000000004</c:v>
                </c:pt>
                <c:pt idx="42">
                  <c:v>547.5</c:v>
                </c:pt>
                <c:pt idx="43">
                  <c:v>551.54289999999946</c:v>
                </c:pt>
                <c:pt idx="44">
                  <c:v>565.32859999999948</c:v>
                </c:pt>
                <c:pt idx="45">
                  <c:v>567.21429999999998</c:v>
                </c:pt>
                <c:pt idx="46">
                  <c:v>560.67139999999995</c:v>
                </c:pt>
                <c:pt idx="47">
                  <c:v>555.80709999999749</c:v>
                </c:pt>
                <c:pt idx="48">
                  <c:v>560.6</c:v>
                </c:pt>
                <c:pt idx="49">
                  <c:v>556.98569999999938</c:v>
                </c:pt>
                <c:pt idx="50">
                  <c:v>555.57860000000005</c:v>
                </c:pt>
                <c:pt idx="51">
                  <c:v>551.49289999999996</c:v>
                </c:pt>
                <c:pt idx="52">
                  <c:v>546.76430000000005</c:v>
                </c:pt>
                <c:pt idx="53">
                  <c:v>548.73569999999938</c:v>
                </c:pt>
                <c:pt idx="54">
                  <c:v>555.15709999999797</c:v>
                </c:pt>
                <c:pt idx="55">
                  <c:v>554.58569999999997</c:v>
                </c:pt>
                <c:pt idx="56">
                  <c:v>553.22860000000003</c:v>
                </c:pt>
                <c:pt idx="57">
                  <c:v>555.21429999999998</c:v>
                </c:pt>
                <c:pt idx="58">
                  <c:v>556.9357</c:v>
                </c:pt>
                <c:pt idx="59">
                  <c:v>563.97860000000003</c:v>
                </c:pt>
                <c:pt idx="60">
                  <c:v>562.96429999999748</c:v>
                </c:pt>
                <c:pt idx="61">
                  <c:v>561.87139999999999</c:v>
                </c:pt>
                <c:pt idx="62">
                  <c:v>559.00709999999947</c:v>
                </c:pt>
                <c:pt idx="63">
                  <c:v>562.89289999999949</c:v>
                </c:pt>
                <c:pt idx="64">
                  <c:v>559.32859999999948</c:v>
                </c:pt>
                <c:pt idx="65">
                  <c:v>561</c:v>
                </c:pt>
                <c:pt idx="66">
                  <c:v>566.00709999999947</c:v>
                </c:pt>
                <c:pt idx="67">
                  <c:v>561.16430000000003</c:v>
                </c:pt>
                <c:pt idx="68">
                  <c:v>564.18570000000295</c:v>
                </c:pt>
                <c:pt idx="69">
                  <c:v>560.4357</c:v>
                </c:pt>
                <c:pt idx="70">
                  <c:v>569.25</c:v>
                </c:pt>
                <c:pt idx="71">
                  <c:v>565.63570000000004</c:v>
                </c:pt>
                <c:pt idx="72">
                  <c:v>566.42139999999949</c:v>
                </c:pt>
                <c:pt idx="73">
                  <c:v>560.6</c:v>
                </c:pt>
                <c:pt idx="74">
                  <c:v>563.84999999999798</c:v>
                </c:pt>
                <c:pt idx="75">
                  <c:v>571.80709999999749</c:v>
                </c:pt>
                <c:pt idx="76">
                  <c:v>576.88570000000004</c:v>
                </c:pt>
                <c:pt idx="77">
                  <c:v>581.25709999999947</c:v>
                </c:pt>
                <c:pt idx="78">
                  <c:v>569.54999999999939</c:v>
                </c:pt>
                <c:pt idx="79">
                  <c:v>569.03570000000002</c:v>
                </c:pt>
                <c:pt idx="80">
                  <c:v>565.42139999999949</c:v>
                </c:pt>
                <c:pt idx="81">
                  <c:v>574.53570000000002</c:v>
                </c:pt>
                <c:pt idx="82">
                  <c:v>572.17139999999995</c:v>
                </c:pt>
                <c:pt idx="83">
                  <c:v>568.97140000000002</c:v>
                </c:pt>
                <c:pt idx="84">
                  <c:v>559.97140000000002</c:v>
                </c:pt>
                <c:pt idx="85">
                  <c:v>558.59289999999999</c:v>
                </c:pt>
                <c:pt idx="86">
                  <c:v>563.95449999999948</c:v>
                </c:pt>
                <c:pt idx="87">
                  <c:v>563.95109999999738</c:v>
                </c:pt>
                <c:pt idx="88">
                  <c:v>563.94289999999796</c:v>
                </c:pt>
                <c:pt idx="89">
                  <c:v>563.93029999999749</c:v>
                </c:pt>
                <c:pt idx="90">
                  <c:v>563.91789999999946</c:v>
                </c:pt>
                <c:pt idx="91">
                  <c:v>563.90739999999948</c:v>
                </c:pt>
                <c:pt idx="92">
                  <c:v>563.89350000000002</c:v>
                </c:pt>
                <c:pt idx="93">
                  <c:v>563.87599999999998</c:v>
                </c:pt>
                <c:pt idx="94">
                  <c:v>563.85729999999546</c:v>
                </c:pt>
                <c:pt idx="95">
                  <c:v>563.83779999999797</c:v>
                </c:pt>
                <c:pt idx="96">
                  <c:v>563.81599999999946</c:v>
                </c:pt>
                <c:pt idx="97">
                  <c:v>563.79480000000331</c:v>
                </c:pt>
                <c:pt idx="98">
                  <c:v>563.76670000000001</c:v>
                </c:pt>
                <c:pt idx="99">
                  <c:v>563.73770000000002</c:v>
                </c:pt>
                <c:pt idx="100">
                  <c:v>563.71119999999996</c:v>
                </c:pt>
                <c:pt idx="101">
                  <c:v>563.68020000000001</c:v>
                </c:pt>
                <c:pt idx="102">
                  <c:v>563.6395</c:v>
                </c:pt>
                <c:pt idx="103">
                  <c:v>563.59789999999998</c:v>
                </c:pt>
                <c:pt idx="104">
                  <c:v>563.56129999999746</c:v>
                </c:pt>
                <c:pt idx="105">
                  <c:v>563.51549999999997</c:v>
                </c:pt>
                <c:pt idx="106">
                  <c:v>563.46539999999948</c:v>
                </c:pt>
                <c:pt idx="107">
                  <c:v>563.41430000000003</c:v>
                </c:pt>
                <c:pt idx="108">
                  <c:v>563.36289999999747</c:v>
                </c:pt>
                <c:pt idx="109">
                  <c:v>563.30070000000001</c:v>
                </c:pt>
                <c:pt idx="110">
                  <c:v>563.24059999999997</c:v>
                </c:pt>
                <c:pt idx="111">
                  <c:v>563.17470000000355</c:v>
                </c:pt>
                <c:pt idx="112">
                  <c:v>563.10730000000001</c:v>
                </c:pt>
                <c:pt idx="113">
                  <c:v>563.03</c:v>
                </c:pt>
                <c:pt idx="114">
                  <c:v>562.94919999999797</c:v>
                </c:pt>
                <c:pt idx="115">
                  <c:v>562.85429999999747</c:v>
                </c:pt>
                <c:pt idx="116">
                  <c:v>562.74530000000004</c:v>
                </c:pt>
                <c:pt idx="117">
                  <c:v>562.62289999999996</c:v>
                </c:pt>
                <c:pt idx="118">
                  <c:v>562.49239999999998</c:v>
                </c:pt>
                <c:pt idx="119">
                  <c:v>562.34819999999797</c:v>
                </c:pt>
                <c:pt idx="120">
                  <c:v>562.18499999999995</c:v>
                </c:pt>
                <c:pt idx="121">
                  <c:v>562.00649999999996</c:v>
                </c:pt>
                <c:pt idx="122">
                  <c:v>561.82429999999749</c:v>
                </c:pt>
                <c:pt idx="123">
                  <c:v>561.63819999999998</c:v>
                </c:pt>
                <c:pt idx="124">
                  <c:v>561.44109999999796</c:v>
                </c:pt>
                <c:pt idx="125">
                  <c:v>561.23289999999997</c:v>
                </c:pt>
                <c:pt idx="126">
                  <c:v>561.01480000000004</c:v>
                </c:pt>
                <c:pt idx="127">
                  <c:v>560.78880000000368</c:v>
                </c:pt>
                <c:pt idx="128">
                  <c:v>560.54970000000003</c:v>
                </c:pt>
                <c:pt idx="129">
                  <c:v>560.29999999999995</c:v>
                </c:pt>
                <c:pt idx="130">
                  <c:v>560.02890000000002</c:v>
                </c:pt>
                <c:pt idx="131">
                  <c:v>559.74119999999948</c:v>
                </c:pt>
                <c:pt idx="132">
                  <c:v>559.45439999999996</c:v>
                </c:pt>
                <c:pt idx="133">
                  <c:v>559.17010000000005</c:v>
                </c:pt>
                <c:pt idx="134">
                  <c:v>558.87919999999997</c:v>
                </c:pt>
                <c:pt idx="135">
                  <c:v>558.57899999999995</c:v>
                </c:pt>
                <c:pt idx="136">
                  <c:v>558.27450000000294</c:v>
                </c:pt>
                <c:pt idx="137">
                  <c:v>557.97340000000054</c:v>
                </c:pt>
                <c:pt idx="138">
                  <c:v>557.68470000000332</c:v>
                </c:pt>
                <c:pt idx="139">
                  <c:v>557.41489999999999</c:v>
                </c:pt>
                <c:pt idx="140">
                  <c:v>557.15729999999746</c:v>
                </c:pt>
                <c:pt idx="141">
                  <c:v>556.90940000000001</c:v>
                </c:pt>
                <c:pt idx="142">
                  <c:v>556.66949999999997</c:v>
                </c:pt>
                <c:pt idx="143">
                  <c:v>556.43239999999946</c:v>
                </c:pt>
                <c:pt idx="144">
                  <c:v>556.20929999999998</c:v>
                </c:pt>
                <c:pt idx="145">
                  <c:v>556.00549999999998</c:v>
                </c:pt>
                <c:pt idx="146">
                  <c:v>555.82029999999747</c:v>
                </c:pt>
                <c:pt idx="147">
                  <c:v>555.63969999999949</c:v>
                </c:pt>
                <c:pt idx="148">
                  <c:v>555.47580000000005</c:v>
                </c:pt>
                <c:pt idx="149">
                  <c:v>555.32759999999746</c:v>
                </c:pt>
                <c:pt idx="150">
                  <c:v>555.19480000000055</c:v>
                </c:pt>
                <c:pt idx="151">
                  <c:v>555.0779</c:v>
                </c:pt>
                <c:pt idx="152">
                  <c:v>554.97360000000003</c:v>
                </c:pt>
                <c:pt idx="153">
                  <c:v>554.87739999999997</c:v>
                </c:pt>
                <c:pt idx="154">
                  <c:v>554.78640000000053</c:v>
                </c:pt>
                <c:pt idx="155">
                  <c:v>554.70450000000005</c:v>
                </c:pt>
                <c:pt idx="156">
                  <c:v>554.62900000000002</c:v>
                </c:pt>
                <c:pt idx="157">
                  <c:v>554.56989999999996</c:v>
                </c:pt>
                <c:pt idx="158">
                  <c:v>554.53109999999947</c:v>
                </c:pt>
                <c:pt idx="159">
                  <c:v>554.49400000000003</c:v>
                </c:pt>
                <c:pt idx="160">
                  <c:v>554.45759999999746</c:v>
                </c:pt>
                <c:pt idx="161">
                  <c:v>554.42319999999938</c:v>
                </c:pt>
                <c:pt idx="162">
                  <c:v>554.40009999999938</c:v>
                </c:pt>
                <c:pt idx="163">
                  <c:v>554.38040000000001</c:v>
                </c:pt>
                <c:pt idx="164">
                  <c:v>554.36139999999796</c:v>
                </c:pt>
                <c:pt idx="165">
                  <c:v>554.34370000000001</c:v>
                </c:pt>
                <c:pt idx="166">
                  <c:v>554.32659999999748</c:v>
                </c:pt>
                <c:pt idx="167">
                  <c:v>554.31009999999947</c:v>
                </c:pt>
                <c:pt idx="168">
                  <c:v>554.29290000000003</c:v>
                </c:pt>
                <c:pt idx="169">
                  <c:v>554.28210000000001</c:v>
                </c:pt>
                <c:pt idx="170">
                  <c:v>554.27990000000295</c:v>
                </c:pt>
                <c:pt idx="171">
                  <c:v>554.27660000000003</c:v>
                </c:pt>
                <c:pt idx="172">
                  <c:v>554.27000000000055</c:v>
                </c:pt>
                <c:pt idx="173">
                  <c:v>554.25819999999999</c:v>
                </c:pt>
                <c:pt idx="174">
                  <c:v>554.24800000000005</c:v>
                </c:pt>
                <c:pt idx="175">
                  <c:v>554.24519999999939</c:v>
                </c:pt>
                <c:pt idx="176">
                  <c:v>554.24990000000003</c:v>
                </c:pt>
                <c:pt idx="177">
                  <c:v>554.25440000000003</c:v>
                </c:pt>
                <c:pt idx="178">
                  <c:v>554.25810000000001</c:v>
                </c:pt>
                <c:pt idx="179">
                  <c:v>554.26179999999999</c:v>
                </c:pt>
                <c:pt idx="180">
                  <c:v>554.26880000000051</c:v>
                </c:pt>
                <c:pt idx="181">
                  <c:v>554.28229999999996</c:v>
                </c:pt>
                <c:pt idx="182">
                  <c:v>554.30029999999749</c:v>
                </c:pt>
                <c:pt idx="183">
                  <c:v>554.32239999999797</c:v>
                </c:pt>
                <c:pt idx="184">
                  <c:v>554.34919999999738</c:v>
                </c:pt>
                <c:pt idx="185">
                  <c:v>554.38</c:v>
                </c:pt>
                <c:pt idx="186">
                  <c:v>554.41639999999938</c:v>
                </c:pt>
                <c:pt idx="187">
                  <c:v>554.46419999999796</c:v>
                </c:pt>
                <c:pt idx="188">
                  <c:v>554.52149999999949</c:v>
                </c:pt>
                <c:pt idx="189">
                  <c:v>554.59390000000053</c:v>
                </c:pt>
                <c:pt idx="190">
                  <c:v>554.68669999999997</c:v>
                </c:pt>
                <c:pt idx="191">
                  <c:v>554.79660000000001</c:v>
                </c:pt>
                <c:pt idx="192">
                  <c:v>554.92049999999949</c:v>
                </c:pt>
                <c:pt idx="193">
                  <c:v>555.06489999999997</c:v>
                </c:pt>
                <c:pt idx="194">
                  <c:v>555.23820000000001</c:v>
                </c:pt>
                <c:pt idx="195">
                  <c:v>555.44269999999642</c:v>
                </c:pt>
                <c:pt idx="196">
                  <c:v>555.69069999999999</c:v>
                </c:pt>
                <c:pt idx="197">
                  <c:v>555.98170000000005</c:v>
                </c:pt>
                <c:pt idx="198">
                  <c:v>556.31529999999748</c:v>
                </c:pt>
                <c:pt idx="199">
                  <c:v>556.69029999999998</c:v>
                </c:pt>
                <c:pt idx="200">
                  <c:v>557.1241</c:v>
                </c:pt>
                <c:pt idx="201">
                  <c:v>557.62570000000005</c:v>
                </c:pt>
                <c:pt idx="202">
                  <c:v>558.20219999999949</c:v>
                </c:pt>
                <c:pt idx="203">
                  <c:v>558.85719999999606</c:v>
                </c:pt>
                <c:pt idx="204">
                  <c:v>559.59119999999996</c:v>
                </c:pt>
                <c:pt idx="205">
                  <c:v>560.41070000000002</c:v>
                </c:pt>
                <c:pt idx="206">
                  <c:v>561.33269999999618</c:v>
                </c:pt>
                <c:pt idx="207">
                  <c:v>562.37209999999948</c:v>
                </c:pt>
                <c:pt idx="208">
                  <c:v>563.53189999999938</c:v>
                </c:pt>
                <c:pt idx="209">
                  <c:v>564.82199999999796</c:v>
                </c:pt>
                <c:pt idx="210">
                  <c:v>566.25009999999997</c:v>
                </c:pt>
                <c:pt idx="211">
                  <c:v>567.82899999999938</c:v>
                </c:pt>
                <c:pt idx="212">
                  <c:v>569.5693</c:v>
                </c:pt>
                <c:pt idx="213">
                  <c:v>571.47460000000001</c:v>
                </c:pt>
                <c:pt idx="214">
                  <c:v>573.55319999999949</c:v>
                </c:pt>
                <c:pt idx="215">
                  <c:v>575.81459999999947</c:v>
                </c:pt>
                <c:pt idx="216">
                  <c:v>578.26709999999946</c:v>
                </c:pt>
                <c:pt idx="217">
                  <c:v>580.91149999999948</c:v>
                </c:pt>
                <c:pt idx="218">
                  <c:v>583.7441</c:v>
                </c:pt>
                <c:pt idx="219">
                  <c:v>586.77000000000055</c:v>
                </c:pt>
                <c:pt idx="220">
                  <c:v>589.98159999999996</c:v>
                </c:pt>
                <c:pt idx="221">
                  <c:v>593.38049999999998</c:v>
                </c:pt>
                <c:pt idx="222">
                  <c:v>596.95209999999747</c:v>
                </c:pt>
                <c:pt idx="223">
                  <c:v>600.69310000000053</c:v>
                </c:pt>
                <c:pt idx="224">
                  <c:v>604.57890000000054</c:v>
                </c:pt>
                <c:pt idx="225">
                  <c:v>608.59050000000002</c:v>
                </c:pt>
                <c:pt idx="226">
                  <c:v>612.70450000000005</c:v>
                </c:pt>
                <c:pt idx="227">
                  <c:v>616.89759999999796</c:v>
                </c:pt>
                <c:pt idx="228">
                  <c:v>621.14400000000001</c:v>
                </c:pt>
                <c:pt idx="229">
                  <c:v>625.40809999999999</c:v>
                </c:pt>
                <c:pt idx="230">
                  <c:v>629.64779999999996</c:v>
                </c:pt>
                <c:pt idx="231">
                  <c:v>633.81089999999949</c:v>
                </c:pt>
                <c:pt idx="232">
                  <c:v>637.85599999999749</c:v>
                </c:pt>
                <c:pt idx="233">
                  <c:v>641.74490000000003</c:v>
                </c:pt>
                <c:pt idx="234">
                  <c:v>645.44459999999947</c:v>
                </c:pt>
                <c:pt idx="235">
                  <c:v>648.90759999999796</c:v>
                </c:pt>
                <c:pt idx="236">
                  <c:v>652.07629999999949</c:v>
                </c:pt>
                <c:pt idx="237">
                  <c:v>654.90980000000002</c:v>
                </c:pt>
                <c:pt idx="238">
                  <c:v>657.37030000000004</c:v>
                </c:pt>
                <c:pt idx="239">
                  <c:v>659.42269999999746</c:v>
                </c:pt>
                <c:pt idx="240">
                  <c:v>661.02709999999797</c:v>
                </c:pt>
                <c:pt idx="241">
                  <c:v>662.17510000000004</c:v>
                </c:pt>
                <c:pt idx="242">
                  <c:v>662.85009999999738</c:v>
                </c:pt>
                <c:pt idx="243">
                  <c:v>663.02539999999999</c:v>
                </c:pt>
                <c:pt idx="244">
                  <c:v>662.67909999999995</c:v>
                </c:pt>
                <c:pt idx="245">
                  <c:v>661.83809999999949</c:v>
                </c:pt>
                <c:pt idx="246">
                  <c:v>660.51789999999949</c:v>
                </c:pt>
                <c:pt idx="247">
                  <c:v>658.72950000000003</c:v>
                </c:pt>
                <c:pt idx="248">
                  <c:v>656.50340000000051</c:v>
                </c:pt>
                <c:pt idx="249">
                  <c:v>653.87</c:v>
                </c:pt>
                <c:pt idx="250">
                  <c:v>650.87549999999999</c:v>
                </c:pt>
                <c:pt idx="251">
                  <c:v>647.56159999999738</c:v>
                </c:pt>
                <c:pt idx="252">
                  <c:v>643.96439999999996</c:v>
                </c:pt>
                <c:pt idx="253">
                  <c:v>640.12400000000002</c:v>
                </c:pt>
                <c:pt idx="254">
                  <c:v>636.07569999999998</c:v>
                </c:pt>
                <c:pt idx="255">
                  <c:v>631.87159999999949</c:v>
                </c:pt>
                <c:pt idx="256">
                  <c:v>627.5634</c:v>
                </c:pt>
                <c:pt idx="257">
                  <c:v>623.20129999999949</c:v>
                </c:pt>
                <c:pt idx="258">
                  <c:v>618.81899999999996</c:v>
                </c:pt>
                <c:pt idx="259">
                  <c:v>614.46059999999738</c:v>
                </c:pt>
                <c:pt idx="260">
                  <c:v>610.16279999999949</c:v>
                </c:pt>
                <c:pt idx="261">
                  <c:v>605.95189999999798</c:v>
                </c:pt>
                <c:pt idx="262">
                  <c:v>601.84809999999948</c:v>
                </c:pt>
                <c:pt idx="263">
                  <c:v>597.8723</c:v>
                </c:pt>
                <c:pt idx="264">
                  <c:v>594.04390000000001</c:v>
                </c:pt>
                <c:pt idx="265">
                  <c:v>590.38279999999997</c:v>
                </c:pt>
                <c:pt idx="266">
                  <c:v>586.89769999999749</c:v>
                </c:pt>
                <c:pt idx="267">
                  <c:v>583.60310000000004</c:v>
                </c:pt>
                <c:pt idx="268">
                  <c:v>580.50609999999949</c:v>
                </c:pt>
                <c:pt idx="269">
                  <c:v>577.60969999999998</c:v>
                </c:pt>
                <c:pt idx="270">
                  <c:v>574.89959999999996</c:v>
                </c:pt>
                <c:pt idx="271">
                  <c:v>572.37759999999946</c:v>
                </c:pt>
                <c:pt idx="272">
                  <c:v>570.04219999999748</c:v>
                </c:pt>
                <c:pt idx="273">
                  <c:v>567.90959999999939</c:v>
                </c:pt>
                <c:pt idx="274">
                  <c:v>565.95349999999996</c:v>
                </c:pt>
                <c:pt idx="275">
                  <c:v>564.16259999999738</c:v>
                </c:pt>
                <c:pt idx="276">
                  <c:v>562.52659999999946</c:v>
                </c:pt>
                <c:pt idx="277">
                  <c:v>561.04119999999796</c:v>
                </c:pt>
                <c:pt idx="278">
                  <c:v>559.69960000000003</c:v>
                </c:pt>
                <c:pt idx="279">
                  <c:v>558.48559999999998</c:v>
                </c:pt>
                <c:pt idx="280">
                  <c:v>557.39249999999947</c:v>
                </c:pt>
                <c:pt idx="281">
                  <c:v>556.41109999999946</c:v>
                </c:pt>
                <c:pt idx="282">
                  <c:v>555.54169999999749</c:v>
                </c:pt>
                <c:pt idx="283">
                  <c:v>554.77030000000332</c:v>
                </c:pt>
                <c:pt idx="284">
                  <c:v>554.08579999999995</c:v>
                </c:pt>
                <c:pt idx="285">
                  <c:v>553.48119999999949</c:v>
                </c:pt>
                <c:pt idx="286">
                  <c:v>552.94779999999946</c:v>
                </c:pt>
                <c:pt idx="287">
                  <c:v>552.47699999999998</c:v>
                </c:pt>
                <c:pt idx="288">
                  <c:v>552.06499999999949</c:v>
                </c:pt>
                <c:pt idx="289">
                  <c:v>551.70950000000005</c:v>
                </c:pt>
                <c:pt idx="290">
                  <c:v>551.40129999999749</c:v>
                </c:pt>
                <c:pt idx="291">
                  <c:v>548.14170000000001</c:v>
                </c:pt>
                <c:pt idx="292">
                  <c:v>543.31059999999798</c:v>
                </c:pt>
                <c:pt idx="293">
                  <c:v>534.83959999999797</c:v>
                </c:pt>
                <c:pt idx="294">
                  <c:v>543.34639999999797</c:v>
                </c:pt>
                <c:pt idx="295">
                  <c:v>548.79880000000355</c:v>
                </c:pt>
                <c:pt idx="296">
                  <c:v>550.50810000000001</c:v>
                </c:pt>
                <c:pt idx="297">
                  <c:v>544.90019999999947</c:v>
                </c:pt>
                <c:pt idx="298">
                  <c:v>546.64409999999998</c:v>
                </c:pt>
                <c:pt idx="299">
                  <c:v>547.60889999999995</c:v>
                </c:pt>
                <c:pt idx="300">
                  <c:v>548.75719999999797</c:v>
                </c:pt>
                <c:pt idx="301">
                  <c:v>550.00149999999996</c:v>
                </c:pt>
                <c:pt idx="302">
                  <c:v>548.11919999999998</c:v>
                </c:pt>
                <c:pt idx="303">
                  <c:v>544.13729999999748</c:v>
                </c:pt>
                <c:pt idx="304">
                  <c:v>547.23320000000001</c:v>
                </c:pt>
                <c:pt idx="305">
                  <c:v>543.83439999999996</c:v>
                </c:pt>
                <c:pt idx="306">
                  <c:v>541.10450000000003</c:v>
                </c:pt>
                <c:pt idx="307">
                  <c:v>541.54989999999998</c:v>
                </c:pt>
                <c:pt idx="308">
                  <c:v>555.8913</c:v>
                </c:pt>
                <c:pt idx="309">
                  <c:v>555.44259999999747</c:v>
                </c:pt>
                <c:pt idx="310">
                  <c:v>546.24619999999948</c:v>
                </c:pt>
                <c:pt idx="311">
                  <c:v>536.92319999999938</c:v>
                </c:pt>
                <c:pt idx="312">
                  <c:v>543.77310000000296</c:v>
                </c:pt>
                <c:pt idx="313">
                  <c:v>546.33149999999796</c:v>
                </c:pt>
                <c:pt idx="314">
                  <c:v>550.76959999999997</c:v>
                </c:pt>
                <c:pt idx="315">
                  <c:v>540.82999999999947</c:v>
                </c:pt>
                <c:pt idx="316">
                  <c:v>541.46249999999748</c:v>
                </c:pt>
                <c:pt idx="317">
                  <c:v>548.10289999999998</c:v>
                </c:pt>
                <c:pt idx="318">
                  <c:v>550.44370000000004</c:v>
                </c:pt>
                <c:pt idx="319">
                  <c:v>538.79920000000004</c:v>
                </c:pt>
                <c:pt idx="320">
                  <c:v>530.76930000000004</c:v>
                </c:pt>
                <c:pt idx="321">
                  <c:v>534.43970000000002</c:v>
                </c:pt>
                <c:pt idx="322">
                  <c:v>539.38170000000002</c:v>
                </c:pt>
                <c:pt idx="323">
                  <c:v>542.94529999999747</c:v>
                </c:pt>
                <c:pt idx="324">
                  <c:v>547.23050000000001</c:v>
                </c:pt>
                <c:pt idx="325">
                  <c:v>547.58719999999948</c:v>
                </c:pt>
                <c:pt idx="326">
                  <c:v>544.19400000000053</c:v>
                </c:pt>
                <c:pt idx="327">
                  <c:v>535.44380000000001</c:v>
                </c:pt>
                <c:pt idx="328">
                  <c:v>531.91499999999996</c:v>
                </c:pt>
                <c:pt idx="329">
                  <c:v>542.60770000000002</c:v>
                </c:pt>
                <c:pt idx="330">
                  <c:v>545.41470000000004</c:v>
                </c:pt>
                <c:pt idx="331">
                  <c:v>552.95749999999748</c:v>
                </c:pt>
                <c:pt idx="332">
                  <c:v>551.92880000000002</c:v>
                </c:pt>
                <c:pt idx="333">
                  <c:v>556.28590000000054</c:v>
                </c:pt>
                <c:pt idx="334">
                  <c:v>549.72870000000319</c:v>
                </c:pt>
                <c:pt idx="335">
                  <c:v>541.67150000000004</c:v>
                </c:pt>
                <c:pt idx="336">
                  <c:v>538.40719999999749</c:v>
                </c:pt>
                <c:pt idx="337">
                  <c:v>541.35009999999738</c:v>
                </c:pt>
                <c:pt idx="338">
                  <c:v>548.41430000000003</c:v>
                </c:pt>
                <c:pt idx="339">
                  <c:v>541.42859999999996</c:v>
                </c:pt>
                <c:pt idx="340">
                  <c:v>547.14289999999949</c:v>
                </c:pt>
                <c:pt idx="341">
                  <c:v>552.68570000000295</c:v>
                </c:pt>
                <c:pt idx="342">
                  <c:v>554.34289999999748</c:v>
                </c:pt>
                <c:pt idx="343">
                  <c:v>548.83569999999747</c:v>
                </c:pt>
                <c:pt idx="344">
                  <c:v>551.29290000000003</c:v>
                </c:pt>
                <c:pt idx="345">
                  <c:v>548.32859999999948</c:v>
                </c:pt>
                <c:pt idx="346">
                  <c:v>547.22140000000002</c:v>
                </c:pt>
                <c:pt idx="347">
                  <c:v>541.25709999999947</c:v>
                </c:pt>
                <c:pt idx="348">
                  <c:v>536.54999999999939</c:v>
                </c:pt>
                <c:pt idx="349">
                  <c:v>535.68570000000295</c:v>
                </c:pt>
                <c:pt idx="350">
                  <c:v>545.6</c:v>
                </c:pt>
                <c:pt idx="351">
                  <c:v>551.4</c:v>
                </c:pt>
                <c:pt idx="352">
                  <c:v>549.5</c:v>
                </c:pt>
                <c:pt idx="353">
                  <c:v>547.14289999999949</c:v>
                </c:pt>
                <c:pt idx="354">
                  <c:v>544.94999999999948</c:v>
                </c:pt>
                <c:pt idx="355">
                  <c:v>546.17860000000053</c:v>
                </c:pt>
                <c:pt idx="356">
                  <c:v>549</c:v>
                </c:pt>
                <c:pt idx="357">
                  <c:v>545.73569999999938</c:v>
                </c:pt>
                <c:pt idx="358">
                  <c:v>537.65</c:v>
                </c:pt>
                <c:pt idx="359">
                  <c:v>537.94289999999796</c:v>
                </c:pt>
                <c:pt idx="360">
                  <c:v>554.91430000000003</c:v>
                </c:pt>
                <c:pt idx="361">
                  <c:v>562.61429999999996</c:v>
                </c:pt>
                <c:pt idx="362">
                  <c:v>561.1</c:v>
                </c:pt>
                <c:pt idx="363">
                  <c:v>546.92139999999949</c:v>
                </c:pt>
                <c:pt idx="364">
                  <c:v>544.46429999999748</c:v>
                </c:pt>
                <c:pt idx="365">
                  <c:v>551.97860000000003</c:v>
                </c:pt>
                <c:pt idx="366">
                  <c:v>561.73569999999938</c:v>
                </c:pt>
                <c:pt idx="367">
                  <c:v>559.77140000000054</c:v>
                </c:pt>
                <c:pt idx="368">
                  <c:v>551.34999999999798</c:v>
                </c:pt>
                <c:pt idx="369">
                  <c:v>547.65</c:v>
                </c:pt>
                <c:pt idx="370">
                  <c:v>550.89289999999949</c:v>
                </c:pt>
                <c:pt idx="371">
                  <c:v>554.77140000000054</c:v>
                </c:pt>
                <c:pt idx="372">
                  <c:v>559.35709999999642</c:v>
                </c:pt>
                <c:pt idx="373">
                  <c:v>554.44289999999796</c:v>
                </c:pt>
                <c:pt idx="374">
                  <c:v>559.70709999999997</c:v>
                </c:pt>
                <c:pt idx="375">
                  <c:v>556.58569999999997</c:v>
                </c:pt>
                <c:pt idx="376">
                  <c:v>558.87860000000001</c:v>
                </c:pt>
                <c:pt idx="377">
                  <c:v>552.97140000000002</c:v>
                </c:pt>
                <c:pt idx="378">
                  <c:v>548.18570000000295</c:v>
                </c:pt>
                <c:pt idx="379">
                  <c:v>542.84999999999798</c:v>
                </c:pt>
                <c:pt idx="380">
                  <c:v>543.25709999999947</c:v>
                </c:pt>
                <c:pt idx="381">
                  <c:v>548.17860000000053</c:v>
                </c:pt>
                <c:pt idx="382">
                  <c:v>544.53570000000002</c:v>
                </c:pt>
                <c:pt idx="383">
                  <c:v>542.02859999999998</c:v>
                </c:pt>
                <c:pt idx="384">
                  <c:v>545.96429999999748</c:v>
                </c:pt>
                <c:pt idx="385">
                  <c:v>553.60709999999949</c:v>
                </c:pt>
                <c:pt idx="386">
                  <c:v>546.12139999999999</c:v>
                </c:pt>
                <c:pt idx="387">
                  <c:v>548.37860000000001</c:v>
                </c:pt>
                <c:pt idx="388">
                  <c:v>557.13570000000004</c:v>
                </c:pt>
                <c:pt idx="389">
                  <c:v>558.62139999999999</c:v>
                </c:pt>
                <c:pt idx="390">
                  <c:v>543.29999999999995</c:v>
                </c:pt>
                <c:pt idx="391">
                  <c:v>552.21429999999998</c:v>
                </c:pt>
                <c:pt idx="392">
                  <c:v>558.15709999999797</c:v>
                </c:pt>
                <c:pt idx="393">
                  <c:v>556.03570000000002</c:v>
                </c:pt>
                <c:pt idx="394">
                  <c:v>554.13570000000004</c:v>
                </c:pt>
                <c:pt idx="395">
                  <c:v>555.92139999999949</c:v>
                </c:pt>
                <c:pt idx="396">
                  <c:v>543.79290000000003</c:v>
                </c:pt>
                <c:pt idx="397">
                  <c:v>536.97860000000003</c:v>
                </c:pt>
                <c:pt idx="398">
                  <c:v>551.77140000000054</c:v>
                </c:pt>
                <c:pt idx="399">
                  <c:v>553.26430000000005</c:v>
                </c:pt>
                <c:pt idx="400">
                  <c:v>539.9357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'GQD007 XPS '!$L$1518</c:f>
              <c:strCache>
                <c:ptCount val="1"/>
                <c:pt idx="0">
                  <c:v>N 1s B</c:v>
                </c:pt>
              </c:strCache>
            </c:strRef>
          </c:tx>
          <c:spPr>
            <a:ln w="22225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'GQD007 XPS '!$I$1519:$I$1919</c:f>
              <c:numCache>
                <c:formatCode>0.00E+00</c:formatCode>
                <c:ptCount val="401"/>
                <c:pt idx="0">
                  <c:v>412.58069999999969</c:v>
                </c:pt>
                <c:pt idx="1">
                  <c:v>412.53069999999963</c:v>
                </c:pt>
                <c:pt idx="2">
                  <c:v>412.48069999999899</c:v>
                </c:pt>
                <c:pt idx="3">
                  <c:v>412.43069999999869</c:v>
                </c:pt>
                <c:pt idx="4">
                  <c:v>412.38069999999999</c:v>
                </c:pt>
                <c:pt idx="5">
                  <c:v>412.33069999999969</c:v>
                </c:pt>
                <c:pt idx="6">
                  <c:v>412.28069999999963</c:v>
                </c:pt>
                <c:pt idx="7">
                  <c:v>412.23069999999899</c:v>
                </c:pt>
                <c:pt idx="8">
                  <c:v>412.1807</c:v>
                </c:pt>
                <c:pt idx="9">
                  <c:v>412.13069999999999</c:v>
                </c:pt>
                <c:pt idx="10">
                  <c:v>412.08069999999969</c:v>
                </c:pt>
                <c:pt idx="11">
                  <c:v>412.03069999999963</c:v>
                </c:pt>
                <c:pt idx="12">
                  <c:v>411.98069999999899</c:v>
                </c:pt>
                <c:pt idx="13">
                  <c:v>411.93069999999869</c:v>
                </c:pt>
                <c:pt idx="14">
                  <c:v>411.88069999999999</c:v>
                </c:pt>
                <c:pt idx="15">
                  <c:v>411.83069999999969</c:v>
                </c:pt>
                <c:pt idx="16">
                  <c:v>411.78069999999963</c:v>
                </c:pt>
                <c:pt idx="17">
                  <c:v>411.73069999999899</c:v>
                </c:pt>
                <c:pt idx="18">
                  <c:v>411.6807</c:v>
                </c:pt>
                <c:pt idx="19">
                  <c:v>411.63069999999999</c:v>
                </c:pt>
                <c:pt idx="20">
                  <c:v>411.58069999999969</c:v>
                </c:pt>
                <c:pt idx="21">
                  <c:v>411.53069999999963</c:v>
                </c:pt>
                <c:pt idx="22">
                  <c:v>411.48069999999899</c:v>
                </c:pt>
                <c:pt idx="23">
                  <c:v>411.43069999999869</c:v>
                </c:pt>
                <c:pt idx="24">
                  <c:v>411.38069999999999</c:v>
                </c:pt>
                <c:pt idx="25">
                  <c:v>411.33069999999969</c:v>
                </c:pt>
                <c:pt idx="26">
                  <c:v>411.28069999999963</c:v>
                </c:pt>
                <c:pt idx="27">
                  <c:v>411.23069999999899</c:v>
                </c:pt>
                <c:pt idx="28">
                  <c:v>411.1807</c:v>
                </c:pt>
                <c:pt idx="29">
                  <c:v>411.13069999999999</c:v>
                </c:pt>
                <c:pt idx="30">
                  <c:v>411.08069999999969</c:v>
                </c:pt>
                <c:pt idx="31">
                  <c:v>411.03069999999963</c:v>
                </c:pt>
                <c:pt idx="32">
                  <c:v>410.98069999999899</c:v>
                </c:pt>
                <c:pt idx="33">
                  <c:v>410.93069999999869</c:v>
                </c:pt>
                <c:pt idx="34">
                  <c:v>410.88069999999999</c:v>
                </c:pt>
                <c:pt idx="35">
                  <c:v>410.83069999999969</c:v>
                </c:pt>
                <c:pt idx="36">
                  <c:v>410.78069999999963</c:v>
                </c:pt>
                <c:pt idx="37">
                  <c:v>410.73069999999899</c:v>
                </c:pt>
                <c:pt idx="38">
                  <c:v>410.6807</c:v>
                </c:pt>
                <c:pt idx="39">
                  <c:v>410.63069999999999</c:v>
                </c:pt>
                <c:pt idx="40">
                  <c:v>410.58069999999969</c:v>
                </c:pt>
                <c:pt idx="41">
                  <c:v>410.53069999999963</c:v>
                </c:pt>
                <c:pt idx="42">
                  <c:v>410.48069999999899</c:v>
                </c:pt>
                <c:pt idx="43">
                  <c:v>410.43069999999869</c:v>
                </c:pt>
                <c:pt idx="44">
                  <c:v>410.38069999999999</c:v>
                </c:pt>
                <c:pt idx="45">
                  <c:v>410.33069999999969</c:v>
                </c:pt>
                <c:pt idx="46">
                  <c:v>410.28069999999963</c:v>
                </c:pt>
                <c:pt idx="47">
                  <c:v>410.23069999999899</c:v>
                </c:pt>
                <c:pt idx="48">
                  <c:v>410.1807</c:v>
                </c:pt>
                <c:pt idx="49">
                  <c:v>410.13069999999999</c:v>
                </c:pt>
                <c:pt idx="50">
                  <c:v>410.08069999999969</c:v>
                </c:pt>
                <c:pt idx="51">
                  <c:v>410.03069999999963</c:v>
                </c:pt>
                <c:pt idx="52">
                  <c:v>409.98069999999899</c:v>
                </c:pt>
                <c:pt idx="53">
                  <c:v>409.93069999999869</c:v>
                </c:pt>
                <c:pt idx="54">
                  <c:v>409.88069999999999</c:v>
                </c:pt>
                <c:pt idx="55">
                  <c:v>409.83069999999969</c:v>
                </c:pt>
                <c:pt idx="56">
                  <c:v>409.78069999999963</c:v>
                </c:pt>
                <c:pt idx="57">
                  <c:v>409.73069999999899</c:v>
                </c:pt>
                <c:pt idx="58">
                  <c:v>409.6807</c:v>
                </c:pt>
                <c:pt idx="59">
                  <c:v>409.63069999999999</c:v>
                </c:pt>
                <c:pt idx="60">
                  <c:v>409.58069999999969</c:v>
                </c:pt>
                <c:pt idx="61">
                  <c:v>409.53069999999963</c:v>
                </c:pt>
                <c:pt idx="62">
                  <c:v>409.48069999999899</c:v>
                </c:pt>
                <c:pt idx="63">
                  <c:v>409.43069999999869</c:v>
                </c:pt>
                <c:pt idx="64">
                  <c:v>409.38069999999999</c:v>
                </c:pt>
                <c:pt idx="65">
                  <c:v>409.33069999999969</c:v>
                </c:pt>
                <c:pt idx="66">
                  <c:v>409.28069999999963</c:v>
                </c:pt>
                <c:pt idx="67">
                  <c:v>409.23069999999899</c:v>
                </c:pt>
                <c:pt idx="68">
                  <c:v>409.1807</c:v>
                </c:pt>
                <c:pt idx="69">
                  <c:v>409.13069999999999</c:v>
                </c:pt>
                <c:pt idx="70">
                  <c:v>409.08069999999969</c:v>
                </c:pt>
                <c:pt idx="71">
                  <c:v>409.03069999999963</c:v>
                </c:pt>
                <c:pt idx="72">
                  <c:v>408.98069999999899</c:v>
                </c:pt>
                <c:pt idx="73">
                  <c:v>408.93069999999869</c:v>
                </c:pt>
                <c:pt idx="74">
                  <c:v>408.88069999999999</c:v>
                </c:pt>
                <c:pt idx="75">
                  <c:v>408.83069999999969</c:v>
                </c:pt>
                <c:pt idx="76">
                  <c:v>408.78069999999963</c:v>
                </c:pt>
                <c:pt idx="77">
                  <c:v>408.73069999999899</c:v>
                </c:pt>
                <c:pt idx="78">
                  <c:v>408.6807</c:v>
                </c:pt>
                <c:pt idx="79">
                  <c:v>408.63069999999999</c:v>
                </c:pt>
                <c:pt idx="80">
                  <c:v>408.58069999999969</c:v>
                </c:pt>
                <c:pt idx="81">
                  <c:v>408.53069999999963</c:v>
                </c:pt>
                <c:pt idx="82">
                  <c:v>408.48069999999899</c:v>
                </c:pt>
                <c:pt idx="83">
                  <c:v>408.43069999999869</c:v>
                </c:pt>
                <c:pt idx="84">
                  <c:v>408.38069999999999</c:v>
                </c:pt>
                <c:pt idx="85">
                  <c:v>408.33069999999969</c:v>
                </c:pt>
                <c:pt idx="86">
                  <c:v>408.28069999999963</c:v>
                </c:pt>
                <c:pt idx="87">
                  <c:v>408.23069999999899</c:v>
                </c:pt>
                <c:pt idx="88">
                  <c:v>408.1807</c:v>
                </c:pt>
                <c:pt idx="89">
                  <c:v>408.13069999999999</c:v>
                </c:pt>
                <c:pt idx="90">
                  <c:v>408.08069999999969</c:v>
                </c:pt>
                <c:pt idx="91">
                  <c:v>408.03069999999963</c:v>
                </c:pt>
                <c:pt idx="92">
                  <c:v>407.98069999999899</c:v>
                </c:pt>
                <c:pt idx="93">
                  <c:v>407.93069999999869</c:v>
                </c:pt>
                <c:pt idx="94">
                  <c:v>407.88069999999999</c:v>
                </c:pt>
                <c:pt idx="95">
                  <c:v>407.83069999999969</c:v>
                </c:pt>
                <c:pt idx="96">
                  <c:v>407.78069999999963</c:v>
                </c:pt>
                <c:pt idx="97">
                  <c:v>407.73069999999899</c:v>
                </c:pt>
                <c:pt idx="98">
                  <c:v>407.6807</c:v>
                </c:pt>
                <c:pt idx="99">
                  <c:v>407.63069999999999</c:v>
                </c:pt>
                <c:pt idx="100">
                  <c:v>407.58069999999969</c:v>
                </c:pt>
                <c:pt idx="101">
                  <c:v>407.53069999999963</c:v>
                </c:pt>
                <c:pt idx="102">
                  <c:v>407.48069999999899</c:v>
                </c:pt>
                <c:pt idx="103">
                  <c:v>407.43069999999869</c:v>
                </c:pt>
                <c:pt idx="104">
                  <c:v>407.38069999999999</c:v>
                </c:pt>
                <c:pt idx="105">
                  <c:v>407.33069999999969</c:v>
                </c:pt>
                <c:pt idx="106">
                  <c:v>407.28069999999963</c:v>
                </c:pt>
                <c:pt idx="107">
                  <c:v>407.23069999999899</c:v>
                </c:pt>
                <c:pt idx="108">
                  <c:v>407.1807</c:v>
                </c:pt>
                <c:pt idx="109">
                  <c:v>407.13069999999999</c:v>
                </c:pt>
                <c:pt idx="110">
                  <c:v>407.08069999999969</c:v>
                </c:pt>
                <c:pt idx="111">
                  <c:v>407.03069999999963</c:v>
                </c:pt>
                <c:pt idx="112">
                  <c:v>406.98069999999899</c:v>
                </c:pt>
                <c:pt idx="113">
                  <c:v>406.93069999999869</c:v>
                </c:pt>
                <c:pt idx="114">
                  <c:v>406.88069999999999</c:v>
                </c:pt>
                <c:pt idx="115">
                  <c:v>406.83069999999969</c:v>
                </c:pt>
                <c:pt idx="116">
                  <c:v>406.78069999999963</c:v>
                </c:pt>
                <c:pt idx="117">
                  <c:v>406.73069999999899</c:v>
                </c:pt>
                <c:pt idx="118">
                  <c:v>406.6807</c:v>
                </c:pt>
                <c:pt idx="119">
                  <c:v>406.63069999999999</c:v>
                </c:pt>
                <c:pt idx="120">
                  <c:v>406.58069999999969</c:v>
                </c:pt>
                <c:pt idx="121">
                  <c:v>406.53069999999963</c:v>
                </c:pt>
                <c:pt idx="122">
                  <c:v>406.48069999999899</c:v>
                </c:pt>
                <c:pt idx="123">
                  <c:v>406.43069999999869</c:v>
                </c:pt>
                <c:pt idx="124">
                  <c:v>406.38069999999999</c:v>
                </c:pt>
                <c:pt idx="125">
                  <c:v>406.33069999999969</c:v>
                </c:pt>
                <c:pt idx="126">
                  <c:v>406.28069999999963</c:v>
                </c:pt>
                <c:pt idx="127">
                  <c:v>406.23069999999899</c:v>
                </c:pt>
                <c:pt idx="128">
                  <c:v>406.1807</c:v>
                </c:pt>
                <c:pt idx="129">
                  <c:v>406.13069999999999</c:v>
                </c:pt>
                <c:pt idx="130">
                  <c:v>406.08069999999969</c:v>
                </c:pt>
                <c:pt idx="131">
                  <c:v>406.03069999999963</c:v>
                </c:pt>
                <c:pt idx="132">
                  <c:v>405.98069999999899</c:v>
                </c:pt>
                <c:pt idx="133">
                  <c:v>405.93069999999869</c:v>
                </c:pt>
                <c:pt idx="134">
                  <c:v>405.88069999999999</c:v>
                </c:pt>
                <c:pt idx="135">
                  <c:v>405.83069999999969</c:v>
                </c:pt>
                <c:pt idx="136">
                  <c:v>405.78069999999963</c:v>
                </c:pt>
                <c:pt idx="137">
                  <c:v>405.73069999999899</c:v>
                </c:pt>
                <c:pt idx="138">
                  <c:v>405.6807</c:v>
                </c:pt>
                <c:pt idx="139">
                  <c:v>405.63069999999999</c:v>
                </c:pt>
                <c:pt idx="140">
                  <c:v>405.58069999999969</c:v>
                </c:pt>
                <c:pt idx="141">
                  <c:v>405.53069999999963</c:v>
                </c:pt>
                <c:pt idx="142">
                  <c:v>405.48069999999899</c:v>
                </c:pt>
                <c:pt idx="143">
                  <c:v>405.43069999999869</c:v>
                </c:pt>
                <c:pt idx="144">
                  <c:v>405.38069999999999</c:v>
                </c:pt>
                <c:pt idx="145">
                  <c:v>405.33069999999969</c:v>
                </c:pt>
                <c:pt idx="146">
                  <c:v>405.28069999999963</c:v>
                </c:pt>
                <c:pt idx="147">
                  <c:v>405.23069999999899</c:v>
                </c:pt>
                <c:pt idx="148">
                  <c:v>405.1807</c:v>
                </c:pt>
                <c:pt idx="149">
                  <c:v>405.13069999999999</c:v>
                </c:pt>
                <c:pt idx="150">
                  <c:v>405.08069999999969</c:v>
                </c:pt>
                <c:pt idx="151">
                  <c:v>405.03069999999963</c:v>
                </c:pt>
                <c:pt idx="152">
                  <c:v>404.98069999999899</c:v>
                </c:pt>
                <c:pt idx="153">
                  <c:v>404.93069999999869</c:v>
                </c:pt>
                <c:pt idx="154">
                  <c:v>404.88069999999999</c:v>
                </c:pt>
                <c:pt idx="155">
                  <c:v>404.83069999999969</c:v>
                </c:pt>
                <c:pt idx="156">
                  <c:v>404.78069999999963</c:v>
                </c:pt>
                <c:pt idx="157">
                  <c:v>404.73069999999899</c:v>
                </c:pt>
                <c:pt idx="158">
                  <c:v>404.6807</c:v>
                </c:pt>
                <c:pt idx="159">
                  <c:v>404.63069999999999</c:v>
                </c:pt>
                <c:pt idx="160">
                  <c:v>404.58069999999969</c:v>
                </c:pt>
                <c:pt idx="161">
                  <c:v>404.53069999999963</c:v>
                </c:pt>
                <c:pt idx="162">
                  <c:v>404.48069999999899</c:v>
                </c:pt>
                <c:pt idx="163">
                  <c:v>404.43069999999869</c:v>
                </c:pt>
                <c:pt idx="164">
                  <c:v>404.38069999999999</c:v>
                </c:pt>
                <c:pt idx="165">
                  <c:v>404.33069999999969</c:v>
                </c:pt>
                <c:pt idx="166">
                  <c:v>404.28069999999963</c:v>
                </c:pt>
                <c:pt idx="167">
                  <c:v>404.23069999999899</c:v>
                </c:pt>
                <c:pt idx="168">
                  <c:v>404.1807</c:v>
                </c:pt>
                <c:pt idx="169">
                  <c:v>404.13069999999999</c:v>
                </c:pt>
                <c:pt idx="170">
                  <c:v>404.08069999999969</c:v>
                </c:pt>
                <c:pt idx="171">
                  <c:v>404.03069999999963</c:v>
                </c:pt>
                <c:pt idx="172">
                  <c:v>403.98069999999899</c:v>
                </c:pt>
                <c:pt idx="173">
                  <c:v>403.93069999999869</c:v>
                </c:pt>
                <c:pt idx="174">
                  <c:v>403.88069999999999</c:v>
                </c:pt>
                <c:pt idx="175">
                  <c:v>403.83069999999969</c:v>
                </c:pt>
                <c:pt idx="176">
                  <c:v>403.78069999999963</c:v>
                </c:pt>
                <c:pt idx="177">
                  <c:v>403.73069999999899</c:v>
                </c:pt>
                <c:pt idx="178">
                  <c:v>403.6807</c:v>
                </c:pt>
                <c:pt idx="179">
                  <c:v>403.63069999999999</c:v>
                </c:pt>
                <c:pt idx="180">
                  <c:v>403.58069999999969</c:v>
                </c:pt>
                <c:pt idx="181">
                  <c:v>403.53069999999963</c:v>
                </c:pt>
                <c:pt idx="182">
                  <c:v>403.48069999999899</c:v>
                </c:pt>
                <c:pt idx="183">
                  <c:v>403.43069999999869</c:v>
                </c:pt>
                <c:pt idx="184">
                  <c:v>403.38069999999999</c:v>
                </c:pt>
                <c:pt idx="185">
                  <c:v>403.33069999999969</c:v>
                </c:pt>
                <c:pt idx="186">
                  <c:v>403.28069999999963</c:v>
                </c:pt>
                <c:pt idx="187">
                  <c:v>403.23069999999899</c:v>
                </c:pt>
                <c:pt idx="188">
                  <c:v>403.1807</c:v>
                </c:pt>
                <c:pt idx="189">
                  <c:v>403.13069999999999</c:v>
                </c:pt>
                <c:pt idx="190">
                  <c:v>403.08069999999969</c:v>
                </c:pt>
                <c:pt idx="191">
                  <c:v>403.03069999999963</c:v>
                </c:pt>
                <c:pt idx="192">
                  <c:v>402.98069999999899</c:v>
                </c:pt>
                <c:pt idx="193">
                  <c:v>402.93069999999869</c:v>
                </c:pt>
                <c:pt idx="194">
                  <c:v>402.88069999999999</c:v>
                </c:pt>
                <c:pt idx="195">
                  <c:v>402.83069999999969</c:v>
                </c:pt>
                <c:pt idx="196">
                  <c:v>402.78069999999963</c:v>
                </c:pt>
                <c:pt idx="197">
                  <c:v>402.73069999999899</c:v>
                </c:pt>
                <c:pt idx="198">
                  <c:v>402.6807</c:v>
                </c:pt>
                <c:pt idx="199">
                  <c:v>402.63069999999999</c:v>
                </c:pt>
                <c:pt idx="200">
                  <c:v>402.58069999999969</c:v>
                </c:pt>
                <c:pt idx="201">
                  <c:v>402.53069999999963</c:v>
                </c:pt>
                <c:pt idx="202">
                  <c:v>402.48069999999899</c:v>
                </c:pt>
                <c:pt idx="203">
                  <c:v>402.43069999999869</c:v>
                </c:pt>
                <c:pt idx="204">
                  <c:v>402.38069999999999</c:v>
                </c:pt>
                <c:pt idx="205">
                  <c:v>402.33069999999969</c:v>
                </c:pt>
                <c:pt idx="206">
                  <c:v>402.28069999999963</c:v>
                </c:pt>
                <c:pt idx="207">
                  <c:v>402.23069999999899</c:v>
                </c:pt>
                <c:pt idx="208">
                  <c:v>402.1807</c:v>
                </c:pt>
                <c:pt idx="209">
                  <c:v>402.13069999999999</c:v>
                </c:pt>
                <c:pt idx="210">
                  <c:v>402.08069999999969</c:v>
                </c:pt>
                <c:pt idx="211">
                  <c:v>402.03069999999963</c:v>
                </c:pt>
                <c:pt idx="212">
                  <c:v>401.98069999999899</c:v>
                </c:pt>
                <c:pt idx="213">
                  <c:v>401.93069999999869</c:v>
                </c:pt>
                <c:pt idx="214">
                  <c:v>401.88069999999999</c:v>
                </c:pt>
                <c:pt idx="215">
                  <c:v>401.83069999999969</c:v>
                </c:pt>
                <c:pt idx="216">
                  <c:v>401.78069999999963</c:v>
                </c:pt>
                <c:pt idx="217">
                  <c:v>401.73069999999899</c:v>
                </c:pt>
                <c:pt idx="218">
                  <c:v>401.6807</c:v>
                </c:pt>
                <c:pt idx="219">
                  <c:v>401.63069999999999</c:v>
                </c:pt>
                <c:pt idx="220">
                  <c:v>401.58069999999969</c:v>
                </c:pt>
                <c:pt idx="221">
                  <c:v>401.53069999999963</c:v>
                </c:pt>
                <c:pt idx="222">
                  <c:v>401.48069999999899</c:v>
                </c:pt>
                <c:pt idx="223">
                  <c:v>401.43069999999869</c:v>
                </c:pt>
                <c:pt idx="224">
                  <c:v>401.38069999999999</c:v>
                </c:pt>
                <c:pt idx="225">
                  <c:v>401.33069999999969</c:v>
                </c:pt>
                <c:pt idx="226">
                  <c:v>401.28069999999963</c:v>
                </c:pt>
                <c:pt idx="227">
                  <c:v>401.23069999999899</c:v>
                </c:pt>
                <c:pt idx="228">
                  <c:v>401.1807</c:v>
                </c:pt>
                <c:pt idx="229">
                  <c:v>401.13069999999999</c:v>
                </c:pt>
                <c:pt idx="230">
                  <c:v>401.08069999999969</c:v>
                </c:pt>
                <c:pt idx="231">
                  <c:v>401.03069999999963</c:v>
                </c:pt>
                <c:pt idx="232">
                  <c:v>400.98069999999899</c:v>
                </c:pt>
                <c:pt idx="233">
                  <c:v>400.93069999999869</c:v>
                </c:pt>
                <c:pt idx="234">
                  <c:v>400.88069999999999</c:v>
                </c:pt>
                <c:pt idx="235">
                  <c:v>400.83069999999969</c:v>
                </c:pt>
                <c:pt idx="236">
                  <c:v>400.78069999999963</c:v>
                </c:pt>
                <c:pt idx="237">
                  <c:v>400.73069999999899</c:v>
                </c:pt>
                <c:pt idx="238">
                  <c:v>400.6807</c:v>
                </c:pt>
                <c:pt idx="239">
                  <c:v>400.63069999999999</c:v>
                </c:pt>
                <c:pt idx="240">
                  <c:v>400.58069999999969</c:v>
                </c:pt>
                <c:pt idx="241">
                  <c:v>400.53069999999963</c:v>
                </c:pt>
                <c:pt idx="242">
                  <c:v>400.48069999999899</c:v>
                </c:pt>
                <c:pt idx="243">
                  <c:v>400.43069999999869</c:v>
                </c:pt>
                <c:pt idx="244">
                  <c:v>400.38069999999999</c:v>
                </c:pt>
                <c:pt idx="245">
                  <c:v>400.33069999999969</c:v>
                </c:pt>
                <c:pt idx="246">
                  <c:v>400.28069999999963</c:v>
                </c:pt>
                <c:pt idx="247">
                  <c:v>400.23069999999899</c:v>
                </c:pt>
                <c:pt idx="248">
                  <c:v>400.1807</c:v>
                </c:pt>
                <c:pt idx="249">
                  <c:v>400.13069999999999</c:v>
                </c:pt>
                <c:pt idx="250">
                  <c:v>400.08069999999969</c:v>
                </c:pt>
                <c:pt idx="251">
                  <c:v>400.03069999999963</c:v>
                </c:pt>
                <c:pt idx="252">
                  <c:v>399.98069999999899</c:v>
                </c:pt>
                <c:pt idx="253">
                  <c:v>399.93069999999869</c:v>
                </c:pt>
                <c:pt idx="254">
                  <c:v>399.88069999999999</c:v>
                </c:pt>
                <c:pt idx="255">
                  <c:v>399.83069999999969</c:v>
                </c:pt>
                <c:pt idx="256">
                  <c:v>399.78069999999963</c:v>
                </c:pt>
                <c:pt idx="257">
                  <c:v>399.73069999999899</c:v>
                </c:pt>
                <c:pt idx="258">
                  <c:v>399.6807</c:v>
                </c:pt>
                <c:pt idx="259">
                  <c:v>399.63069999999999</c:v>
                </c:pt>
                <c:pt idx="260">
                  <c:v>399.58069999999969</c:v>
                </c:pt>
                <c:pt idx="261">
                  <c:v>399.53069999999963</c:v>
                </c:pt>
                <c:pt idx="262">
                  <c:v>399.48069999999899</c:v>
                </c:pt>
                <c:pt idx="263">
                  <c:v>399.43069999999869</c:v>
                </c:pt>
                <c:pt idx="264">
                  <c:v>399.38069999999999</c:v>
                </c:pt>
                <c:pt idx="265">
                  <c:v>399.33069999999969</c:v>
                </c:pt>
                <c:pt idx="266">
                  <c:v>399.28069999999963</c:v>
                </c:pt>
                <c:pt idx="267">
                  <c:v>399.23069999999899</c:v>
                </c:pt>
                <c:pt idx="268">
                  <c:v>399.1807</c:v>
                </c:pt>
                <c:pt idx="269">
                  <c:v>399.13069999999999</c:v>
                </c:pt>
                <c:pt idx="270">
                  <c:v>399.08069999999969</c:v>
                </c:pt>
                <c:pt idx="271">
                  <c:v>399.03069999999963</c:v>
                </c:pt>
                <c:pt idx="272">
                  <c:v>398.98069999999899</c:v>
                </c:pt>
                <c:pt idx="273">
                  <c:v>398.93069999999869</c:v>
                </c:pt>
                <c:pt idx="274">
                  <c:v>398.88069999999999</c:v>
                </c:pt>
                <c:pt idx="275">
                  <c:v>398.83069999999969</c:v>
                </c:pt>
                <c:pt idx="276">
                  <c:v>398.78069999999963</c:v>
                </c:pt>
                <c:pt idx="277">
                  <c:v>398.73069999999899</c:v>
                </c:pt>
                <c:pt idx="278">
                  <c:v>398.6807</c:v>
                </c:pt>
                <c:pt idx="279">
                  <c:v>398.63069999999999</c:v>
                </c:pt>
                <c:pt idx="280">
                  <c:v>398.58069999999969</c:v>
                </c:pt>
                <c:pt idx="281">
                  <c:v>398.53069999999963</c:v>
                </c:pt>
                <c:pt idx="282">
                  <c:v>398.48069999999899</c:v>
                </c:pt>
                <c:pt idx="283">
                  <c:v>398.43069999999869</c:v>
                </c:pt>
                <c:pt idx="284">
                  <c:v>398.38069999999999</c:v>
                </c:pt>
                <c:pt idx="285">
                  <c:v>398.33069999999969</c:v>
                </c:pt>
                <c:pt idx="286">
                  <c:v>398.28069999999963</c:v>
                </c:pt>
                <c:pt idx="287">
                  <c:v>398.23069999999899</c:v>
                </c:pt>
                <c:pt idx="288">
                  <c:v>398.1807</c:v>
                </c:pt>
                <c:pt idx="289">
                  <c:v>398.13069999999999</c:v>
                </c:pt>
                <c:pt idx="290">
                  <c:v>398.08069999999969</c:v>
                </c:pt>
                <c:pt idx="291">
                  <c:v>398.03069999999963</c:v>
                </c:pt>
                <c:pt idx="292">
                  <c:v>397.98069999999899</c:v>
                </c:pt>
                <c:pt idx="293">
                  <c:v>397.93069999999869</c:v>
                </c:pt>
                <c:pt idx="294">
                  <c:v>397.88069999999999</c:v>
                </c:pt>
                <c:pt idx="295">
                  <c:v>397.83069999999969</c:v>
                </c:pt>
                <c:pt idx="296">
                  <c:v>397.78069999999963</c:v>
                </c:pt>
                <c:pt idx="297">
                  <c:v>397.73069999999899</c:v>
                </c:pt>
                <c:pt idx="298">
                  <c:v>397.6807</c:v>
                </c:pt>
                <c:pt idx="299">
                  <c:v>397.63069999999999</c:v>
                </c:pt>
                <c:pt idx="300">
                  <c:v>397.58069999999969</c:v>
                </c:pt>
                <c:pt idx="301">
                  <c:v>397.53069999999963</c:v>
                </c:pt>
                <c:pt idx="302">
                  <c:v>397.48069999999899</c:v>
                </c:pt>
                <c:pt idx="303">
                  <c:v>397.43069999999869</c:v>
                </c:pt>
                <c:pt idx="304">
                  <c:v>397.38069999999999</c:v>
                </c:pt>
                <c:pt idx="305">
                  <c:v>397.33069999999969</c:v>
                </c:pt>
                <c:pt idx="306">
                  <c:v>397.28069999999963</c:v>
                </c:pt>
                <c:pt idx="307">
                  <c:v>397.23069999999899</c:v>
                </c:pt>
                <c:pt idx="308">
                  <c:v>397.1807</c:v>
                </c:pt>
                <c:pt idx="309">
                  <c:v>397.13069999999999</c:v>
                </c:pt>
                <c:pt idx="310">
                  <c:v>397.08069999999969</c:v>
                </c:pt>
                <c:pt idx="311">
                  <c:v>397.03069999999963</c:v>
                </c:pt>
                <c:pt idx="312">
                  <c:v>396.98069999999899</c:v>
                </c:pt>
                <c:pt idx="313">
                  <c:v>396.93069999999869</c:v>
                </c:pt>
                <c:pt idx="314">
                  <c:v>396.88069999999999</c:v>
                </c:pt>
                <c:pt idx="315">
                  <c:v>396.83069999999969</c:v>
                </c:pt>
                <c:pt idx="316">
                  <c:v>396.78069999999963</c:v>
                </c:pt>
                <c:pt idx="317">
                  <c:v>396.73069999999899</c:v>
                </c:pt>
                <c:pt idx="318">
                  <c:v>396.6807</c:v>
                </c:pt>
                <c:pt idx="319">
                  <c:v>396.63069999999999</c:v>
                </c:pt>
                <c:pt idx="320">
                  <c:v>396.58069999999969</c:v>
                </c:pt>
                <c:pt idx="321">
                  <c:v>396.53069999999963</c:v>
                </c:pt>
                <c:pt idx="322">
                  <c:v>396.48069999999899</c:v>
                </c:pt>
                <c:pt idx="323">
                  <c:v>396.43069999999869</c:v>
                </c:pt>
                <c:pt idx="324">
                  <c:v>396.38069999999999</c:v>
                </c:pt>
                <c:pt idx="325">
                  <c:v>396.33069999999969</c:v>
                </c:pt>
                <c:pt idx="326">
                  <c:v>396.28069999999963</c:v>
                </c:pt>
                <c:pt idx="327">
                  <c:v>396.23069999999899</c:v>
                </c:pt>
                <c:pt idx="328">
                  <c:v>396.1807</c:v>
                </c:pt>
                <c:pt idx="329">
                  <c:v>396.13069999999999</c:v>
                </c:pt>
                <c:pt idx="330">
                  <c:v>396.08069999999969</c:v>
                </c:pt>
                <c:pt idx="331">
                  <c:v>396.03069999999963</c:v>
                </c:pt>
                <c:pt idx="332">
                  <c:v>395.98069999999899</c:v>
                </c:pt>
                <c:pt idx="333">
                  <c:v>395.93069999999869</c:v>
                </c:pt>
                <c:pt idx="334">
                  <c:v>395.88069999999999</c:v>
                </c:pt>
                <c:pt idx="335">
                  <c:v>395.83069999999969</c:v>
                </c:pt>
                <c:pt idx="336">
                  <c:v>395.78069999999963</c:v>
                </c:pt>
                <c:pt idx="337">
                  <c:v>395.73069999999899</c:v>
                </c:pt>
                <c:pt idx="338">
                  <c:v>395.6807</c:v>
                </c:pt>
                <c:pt idx="339">
                  <c:v>395.63069999999999</c:v>
                </c:pt>
                <c:pt idx="340">
                  <c:v>395.58069999999969</c:v>
                </c:pt>
                <c:pt idx="341">
                  <c:v>395.53069999999963</c:v>
                </c:pt>
                <c:pt idx="342">
                  <c:v>395.48069999999899</c:v>
                </c:pt>
                <c:pt idx="343">
                  <c:v>395.43069999999869</c:v>
                </c:pt>
                <c:pt idx="344">
                  <c:v>395.38069999999999</c:v>
                </c:pt>
                <c:pt idx="345">
                  <c:v>395.33069999999969</c:v>
                </c:pt>
                <c:pt idx="346">
                  <c:v>395.28069999999963</c:v>
                </c:pt>
                <c:pt idx="347">
                  <c:v>395.23069999999899</c:v>
                </c:pt>
                <c:pt idx="348">
                  <c:v>395.1807</c:v>
                </c:pt>
                <c:pt idx="349">
                  <c:v>395.13069999999999</c:v>
                </c:pt>
                <c:pt idx="350">
                  <c:v>395.08069999999969</c:v>
                </c:pt>
                <c:pt idx="351">
                  <c:v>395.03069999999963</c:v>
                </c:pt>
                <c:pt idx="352">
                  <c:v>394.98069999999899</c:v>
                </c:pt>
                <c:pt idx="353">
                  <c:v>394.93069999999869</c:v>
                </c:pt>
                <c:pt idx="354">
                  <c:v>394.88069999999999</c:v>
                </c:pt>
                <c:pt idx="355">
                  <c:v>394.83069999999969</c:v>
                </c:pt>
                <c:pt idx="356">
                  <c:v>394.78069999999963</c:v>
                </c:pt>
                <c:pt idx="357">
                  <c:v>394.73069999999899</c:v>
                </c:pt>
                <c:pt idx="358">
                  <c:v>394.6807</c:v>
                </c:pt>
                <c:pt idx="359">
                  <c:v>394.63069999999999</c:v>
                </c:pt>
                <c:pt idx="360">
                  <c:v>394.58069999999969</c:v>
                </c:pt>
                <c:pt idx="361">
                  <c:v>394.53069999999963</c:v>
                </c:pt>
                <c:pt idx="362">
                  <c:v>394.48069999999899</c:v>
                </c:pt>
                <c:pt idx="363">
                  <c:v>394.43069999999869</c:v>
                </c:pt>
                <c:pt idx="364">
                  <c:v>394.38069999999999</c:v>
                </c:pt>
                <c:pt idx="365">
                  <c:v>394.33069999999969</c:v>
                </c:pt>
                <c:pt idx="366">
                  <c:v>394.28069999999963</c:v>
                </c:pt>
                <c:pt idx="367">
                  <c:v>394.23069999999899</c:v>
                </c:pt>
                <c:pt idx="368">
                  <c:v>394.1807</c:v>
                </c:pt>
                <c:pt idx="369">
                  <c:v>394.13069999999999</c:v>
                </c:pt>
                <c:pt idx="370">
                  <c:v>394.08069999999969</c:v>
                </c:pt>
                <c:pt idx="371">
                  <c:v>394.03069999999963</c:v>
                </c:pt>
                <c:pt idx="372">
                  <c:v>393.98069999999899</c:v>
                </c:pt>
                <c:pt idx="373">
                  <c:v>393.93069999999869</c:v>
                </c:pt>
                <c:pt idx="374">
                  <c:v>393.88069999999999</c:v>
                </c:pt>
                <c:pt idx="375">
                  <c:v>393.83069999999969</c:v>
                </c:pt>
                <c:pt idx="376">
                  <c:v>393.78069999999963</c:v>
                </c:pt>
                <c:pt idx="377">
                  <c:v>393.73069999999899</c:v>
                </c:pt>
                <c:pt idx="378">
                  <c:v>393.6807</c:v>
                </c:pt>
                <c:pt idx="379">
                  <c:v>393.63069999999999</c:v>
                </c:pt>
                <c:pt idx="380">
                  <c:v>393.58069999999969</c:v>
                </c:pt>
                <c:pt idx="381">
                  <c:v>393.53069999999963</c:v>
                </c:pt>
                <c:pt idx="382">
                  <c:v>393.48069999999899</c:v>
                </c:pt>
                <c:pt idx="383">
                  <c:v>393.43069999999869</c:v>
                </c:pt>
                <c:pt idx="384">
                  <c:v>393.38069999999999</c:v>
                </c:pt>
                <c:pt idx="385">
                  <c:v>393.33069999999969</c:v>
                </c:pt>
                <c:pt idx="386">
                  <c:v>393.28069999999963</c:v>
                </c:pt>
                <c:pt idx="387">
                  <c:v>393.23069999999899</c:v>
                </c:pt>
                <c:pt idx="388">
                  <c:v>393.1807</c:v>
                </c:pt>
                <c:pt idx="389">
                  <c:v>393.13069999999999</c:v>
                </c:pt>
                <c:pt idx="390">
                  <c:v>393.08069999999969</c:v>
                </c:pt>
                <c:pt idx="391">
                  <c:v>393.03069999999963</c:v>
                </c:pt>
                <c:pt idx="392">
                  <c:v>392.98069999999899</c:v>
                </c:pt>
                <c:pt idx="393">
                  <c:v>392.93069999999869</c:v>
                </c:pt>
                <c:pt idx="394">
                  <c:v>392.88069999999999</c:v>
                </c:pt>
                <c:pt idx="395">
                  <c:v>392.83069999999969</c:v>
                </c:pt>
                <c:pt idx="396">
                  <c:v>392.78069999999963</c:v>
                </c:pt>
                <c:pt idx="397">
                  <c:v>392.73069999999899</c:v>
                </c:pt>
                <c:pt idx="398">
                  <c:v>392.6807</c:v>
                </c:pt>
                <c:pt idx="399">
                  <c:v>392.63069999999999</c:v>
                </c:pt>
                <c:pt idx="400">
                  <c:v>392.58069999999969</c:v>
                </c:pt>
              </c:numCache>
            </c:numRef>
          </c:xVal>
          <c:yVal>
            <c:numRef>
              <c:f>'GQD007 XPS '!$L$1519:$L$1919</c:f>
              <c:numCache>
                <c:formatCode>0.00E+00</c:formatCode>
                <c:ptCount val="401"/>
                <c:pt idx="0">
                  <c:v>568.52139999999997</c:v>
                </c:pt>
                <c:pt idx="1">
                  <c:v>558.97140000000002</c:v>
                </c:pt>
                <c:pt idx="2">
                  <c:v>553.97860000000003</c:v>
                </c:pt>
                <c:pt idx="3">
                  <c:v>545.90709999999797</c:v>
                </c:pt>
                <c:pt idx="4">
                  <c:v>545.94999999999948</c:v>
                </c:pt>
                <c:pt idx="5">
                  <c:v>554.52859999999998</c:v>
                </c:pt>
                <c:pt idx="6">
                  <c:v>566.70709999999997</c:v>
                </c:pt>
                <c:pt idx="7">
                  <c:v>569.15709999999797</c:v>
                </c:pt>
                <c:pt idx="8">
                  <c:v>579.40709999999797</c:v>
                </c:pt>
                <c:pt idx="9">
                  <c:v>576.6</c:v>
                </c:pt>
                <c:pt idx="10">
                  <c:v>565.84999999999798</c:v>
                </c:pt>
                <c:pt idx="11">
                  <c:v>558.76430000000005</c:v>
                </c:pt>
                <c:pt idx="12">
                  <c:v>564.54289999999946</c:v>
                </c:pt>
                <c:pt idx="13">
                  <c:v>560.29290000000003</c:v>
                </c:pt>
                <c:pt idx="14">
                  <c:v>556.25709999999947</c:v>
                </c:pt>
                <c:pt idx="15">
                  <c:v>556.23569999999938</c:v>
                </c:pt>
                <c:pt idx="16">
                  <c:v>557.88570000000004</c:v>
                </c:pt>
                <c:pt idx="17">
                  <c:v>557.91430000000003</c:v>
                </c:pt>
                <c:pt idx="18">
                  <c:v>558.79290000000003</c:v>
                </c:pt>
                <c:pt idx="19">
                  <c:v>561.38570000000004</c:v>
                </c:pt>
                <c:pt idx="20">
                  <c:v>565.88570000000004</c:v>
                </c:pt>
                <c:pt idx="21">
                  <c:v>565.66430000000003</c:v>
                </c:pt>
                <c:pt idx="22">
                  <c:v>560.47860000000003</c:v>
                </c:pt>
                <c:pt idx="23">
                  <c:v>555.92139999999949</c:v>
                </c:pt>
                <c:pt idx="24">
                  <c:v>559.53570000000002</c:v>
                </c:pt>
                <c:pt idx="25">
                  <c:v>563.75709999999947</c:v>
                </c:pt>
                <c:pt idx="26">
                  <c:v>557.20709999999997</c:v>
                </c:pt>
                <c:pt idx="27">
                  <c:v>547.34289999999748</c:v>
                </c:pt>
                <c:pt idx="28">
                  <c:v>550.67860000000053</c:v>
                </c:pt>
                <c:pt idx="29">
                  <c:v>557.3143</c:v>
                </c:pt>
                <c:pt idx="30">
                  <c:v>550.6</c:v>
                </c:pt>
                <c:pt idx="31">
                  <c:v>546.57140000000004</c:v>
                </c:pt>
                <c:pt idx="32">
                  <c:v>559.02139999999997</c:v>
                </c:pt>
                <c:pt idx="33">
                  <c:v>566.83569999999747</c:v>
                </c:pt>
                <c:pt idx="34">
                  <c:v>563.45709999999747</c:v>
                </c:pt>
                <c:pt idx="35">
                  <c:v>558.92859999999996</c:v>
                </c:pt>
                <c:pt idx="36">
                  <c:v>560.57140000000004</c:v>
                </c:pt>
                <c:pt idx="37">
                  <c:v>558.70709999999997</c:v>
                </c:pt>
                <c:pt idx="38">
                  <c:v>561.58569999999997</c:v>
                </c:pt>
                <c:pt idx="39">
                  <c:v>563.02859999999998</c:v>
                </c:pt>
                <c:pt idx="40">
                  <c:v>563.02859999999998</c:v>
                </c:pt>
                <c:pt idx="41">
                  <c:v>555.13570000000004</c:v>
                </c:pt>
                <c:pt idx="42">
                  <c:v>547.5</c:v>
                </c:pt>
                <c:pt idx="43">
                  <c:v>551.54289999999946</c:v>
                </c:pt>
                <c:pt idx="44">
                  <c:v>565.32859999999948</c:v>
                </c:pt>
                <c:pt idx="45">
                  <c:v>567.21429999999998</c:v>
                </c:pt>
                <c:pt idx="46">
                  <c:v>560.67139999999995</c:v>
                </c:pt>
                <c:pt idx="47">
                  <c:v>555.80709999999749</c:v>
                </c:pt>
                <c:pt idx="48">
                  <c:v>560.6</c:v>
                </c:pt>
                <c:pt idx="49">
                  <c:v>556.98569999999938</c:v>
                </c:pt>
                <c:pt idx="50">
                  <c:v>555.57860000000005</c:v>
                </c:pt>
                <c:pt idx="51">
                  <c:v>551.49289999999996</c:v>
                </c:pt>
                <c:pt idx="52">
                  <c:v>546.76430000000005</c:v>
                </c:pt>
                <c:pt idx="53">
                  <c:v>548.73569999999938</c:v>
                </c:pt>
                <c:pt idx="54">
                  <c:v>555.15709999999797</c:v>
                </c:pt>
                <c:pt idx="55">
                  <c:v>554.58569999999997</c:v>
                </c:pt>
                <c:pt idx="56">
                  <c:v>553.22860000000003</c:v>
                </c:pt>
                <c:pt idx="57">
                  <c:v>555.21429999999998</c:v>
                </c:pt>
                <c:pt idx="58">
                  <c:v>556.9357</c:v>
                </c:pt>
                <c:pt idx="59">
                  <c:v>563.97860000000003</c:v>
                </c:pt>
                <c:pt idx="60">
                  <c:v>562.96429999999748</c:v>
                </c:pt>
                <c:pt idx="61">
                  <c:v>561.87139999999999</c:v>
                </c:pt>
                <c:pt idx="62">
                  <c:v>559.00709999999947</c:v>
                </c:pt>
                <c:pt idx="63">
                  <c:v>562.89289999999949</c:v>
                </c:pt>
                <c:pt idx="64">
                  <c:v>559.32859999999948</c:v>
                </c:pt>
                <c:pt idx="65">
                  <c:v>561</c:v>
                </c:pt>
                <c:pt idx="66">
                  <c:v>566.00709999999947</c:v>
                </c:pt>
                <c:pt idx="67">
                  <c:v>561.16430000000003</c:v>
                </c:pt>
                <c:pt idx="68">
                  <c:v>564.18570000000295</c:v>
                </c:pt>
                <c:pt idx="69">
                  <c:v>560.4357</c:v>
                </c:pt>
                <c:pt idx="70">
                  <c:v>569.25</c:v>
                </c:pt>
                <c:pt idx="71">
                  <c:v>565.63570000000004</c:v>
                </c:pt>
                <c:pt idx="72">
                  <c:v>566.42139999999949</c:v>
                </c:pt>
                <c:pt idx="73">
                  <c:v>560.6</c:v>
                </c:pt>
                <c:pt idx="74">
                  <c:v>563.84999999999798</c:v>
                </c:pt>
                <c:pt idx="75">
                  <c:v>571.80709999999749</c:v>
                </c:pt>
                <c:pt idx="76">
                  <c:v>576.88570000000004</c:v>
                </c:pt>
                <c:pt idx="77">
                  <c:v>581.25709999999947</c:v>
                </c:pt>
                <c:pt idx="78">
                  <c:v>569.54999999999939</c:v>
                </c:pt>
                <c:pt idx="79">
                  <c:v>569.03570000000002</c:v>
                </c:pt>
                <c:pt idx="80">
                  <c:v>565.42139999999949</c:v>
                </c:pt>
                <c:pt idx="81">
                  <c:v>574.53570000000002</c:v>
                </c:pt>
                <c:pt idx="82">
                  <c:v>572.17139999999995</c:v>
                </c:pt>
                <c:pt idx="83">
                  <c:v>568.97140000000002</c:v>
                </c:pt>
                <c:pt idx="84">
                  <c:v>559.97140000000002</c:v>
                </c:pt>
                <c:pt idx="85">
                  <c:v>558.59289999999999</c:v>
                </c:pt>
                <c:pt idx="86">
                  <c:v>563.95449999999948</c:v>
                </c:pt>
                <c:pt idx="87">
                  <c:v>563.95109999999738</c:v>
                </c:pt>
                <c:pt idx="88">
                  <c:v>563.94289999999796</c:v>
                </c:pt>
                <c:pt idx="89">
                  <c:v>563.93029999999749</c:v>
                </c:pt>
                <c:pt idx="90">
                  <c:v>563.91789999999946</c:v>
                </c:pt>
                <c:pt idx="91">
                  <c:v>563.90739999999948</c:v>
                </c:pt>
                <c:pt idx="92">
                  <c:v>563.89350000000002</c:v>
                </c:pt>
                <c:pt idx="93">
                  <c:v>563.87599999999998</c:v>
                </c:pt>
                <c:pt idx="94">
                  <c:v>563.85729999999546</c:v>
                </c:pt>
                <c:pt idx="95">
                  <c:v>563.83779999999797</c:v>
                </c:pt>
                <c:pt idx="96">
                  <c:v>563.81599999999946</c:v>
                </c:pt>
                <c:pt idx="97">
                  <c:v>563.79480000000331</c:v>
                </c:pt>
                <c:pt idx="98">
                  <c:v>563.76670000000001</c:v>
                </c:pt>
                <c:pt idx="99">
                  <c:v>563.73770000000002</c:v>
                </c:pt>
                <c:pt idx="100">
                  <c:v>563.71119999999996</c:v>
                </c:pt>
                <c:pt idx="101">
                  <c:v>563.68020000000001</c:v>
                </c:pt>
                <c:pt idx="102">
                  <c:v>563.6395</c:v>
                </c:pt>
                <c:pt idx="103">
                  <c:v>563.59789999999998</c:v>
                </c:pt>
                <c:pt idx="104">
                  <c:v>563.56129999999746</c:v>
                </c:pt>
                <c:pt idx="105">
                  <c:v>563.51549999999997</c:v>
                </c:pt>
                <c:pt idx="106">
                  <c:v>563.46539999999948</c:v>
                </c:pt>
                <c:pt idx="107">
                  <c:v>563.41430000000003</c:v>
                </c:pt>
                <c:pt idx="108">
                  <c:v>563.36289999999747</c:v>
                </c:pt>
                <c:pt idx="109">
                  <c:v>563.30070000000001</c:v>
                </c:pt>
                <c:pt idx="110">
                  <c:v>563.24059999999997</c:v>
                </c:pt>
                <c:pt idx="111">
                  <c:v>563.17470000000355</c:v>
                </c:pt>
                <c:pt idx="112">
                  <c:v>563.10730000000001</c:v>
                </c:pt>
                <c:pt idx="113">
                  <c:v>563.03</c:v>
                </c:pt>
                <c:pt idx="114">
                  <c:v>562.94919999999797</c:v>
                </c:pt>
                <c:pt idx="115">
                  <c:v>562.85429999999747</c:v>
                </c:pt>
                <c:pt idx="116">
                  <c:v>562.74530000000004</c:v>
                </c:pt>
                <c:pt idx="117">
                  <c:v>562.62289999999996</c:v>
                </c:pt>
                <c:pt idx="118">
                  <c:v>562.49249999999938</c:v>
                </c:pt>
                <c:pt idx="119">
                  <c:v>562.34819999999797</c:v>
                </c:pt>
                <c:pt idx="120">
                  <c:v>562.18499999999995</c:v>
                </c:pt>
                <c:pt idx="121">
                  <c:v>562.00659999999948</c:v>
                </c:pt>
                <c:pt idx="122">
                  <c:v>561.82439999999997</c:v>
                </c:pt>
                <c:pt idx="123">
                  <c:v>561.63829999999996</c:v>
                </c:pt>
                <c:pt idx="124">
                  <c:v>561.44129999999655</c:v>
                </c:pt>
                <c:pt idx="125">
                  <c:v>561.23320000000001</c:v>
                </c:pt>
                <c:pt idx="126">
                  <c:v>561.01509999999996</c:v>
                </c:pt>
                <c:pt idx="127">
                  <c:v>560.78920000000005</c:v>
                </c:pt>
                <c:pt idx="128">
                  <c:v>560.55029999999749</c:v>
                </c:pt>
                <c:pt idx="129">
                  <c:v>560.30070000000001</c:v>
                </c:pt>
                <c:pt idx="130">
                  <c:v>560.02980000000002</c:v>
                </c:pt>
                <c:pt idx="131">
                  <c:v>559.74239999999998</c:v>
                </c:pt>
                <c:pt idx="132">
                  <c:v>559.45589999999947</c:v>
                </c:pt>
                <c:pt idx="133">
                  <c:v>559.1721</c:v>
                </c:pt>
                <c:pt idx="134">
                  <c:v>558.88170000000002</c:v>
                </c:pt>
                <c:pt idx="135">
                  <c:v>558.58209999999997</c:v>
                </c:pt>
                <c:pt idx="136">
                  <c:v>558.27840000000367</c:v>
                </c:pt>
                <c:pt idx="137">
                  <c:v>557.97829999999999</c:v>
                </c:pt>
                <c:pt idx="138">
                  <c:v>557.69080000000054</c:v>
                </c:pt>
                <c:pt idx="139">
                  <c:v>557.42259999999749</c:v>
                </c:pt>
                <c:pt idx="140">
                  <c:v>557.16679999999997</c:v>
                </c:pt>
                <c:pt idx="141">
                  <c:v>556.92119999999738</c:v>
                </c:pt>
                <c:pt idx="142">
                  <c:v>556.68420000000003</c:v>
                </c:pt>
                <c:pt idx="143">
                  <c:v>556.45049999999947</c:v>
                </c:pt>
                <c:pt idx="144">
                  <c:v>556.23170000000005</c:v>
                </c:pt>
                <c:pt idx="145">
                  <c:v>556.03309999999999</c:v>
                </c:pt>
                <c:pt idx="146">
                  <c:v>555.85419999999749</c:v>
                </c:pt>
                <c:pt idx="147">
                  <c:v>555.68119999999999</c:v>
                </c:pt>
                <c:pt idx="148">
                  <c:v>555.52650000000006</c:v>
                </c:pt>
                <c:pt idx="149">
                  <c:v>555.38930000000005</c:v>
                </c:pt>
                <c:pt idx="150">
                  <c:v>555.26980000000003</c:v>
                </c:pt>
                <c:pt idx="151">
                  <c:v>555.16880000000003</c:v>
                </c:pt>
                <c:pt idx="152">
                  <c:v>555.08330000000331</c:v>
                </c:pt>
                <c:pt idx="153">
                  <c:v>555.00980000000004</c:v>
                </c:pt>
                <c:pt idx="154">
                  <c:v>554.94579999999996</c:v>
                </c:pt>
                <c:pt idx="155">
                  <c:v>554.89580000000001</c:v>
                </c:pt>
                <c:pt idx="156">
                  <c:v>554.85809999999947</c:v>
                </c:pt>
                <c:pt idx="157">
                  <c:v>554.84339999999997</c:v>
                </c:pt>
                <c:pt idx="158">
                  <c:v>554.85679999999797</c:v>
                </c:pt>
                <c:pt idx="159">
                  <c:v>554.88070000000005</c:v>
                </c:pt>
                <c:pt idx="160">
                  <c:v>554.91559999999947</c:v>
                </c:pt>
                <c:pt idx="161">
                  <c:v>554.96409999999946</c:v>
                </c:pt>
                <c:pt idx="162">
                  <c:v>555.03729999999746</c:v>
                </c:pt>
                <c:pt idx="163">
                  <c:v>555.12909999999999</c:v>
                </c:pt>
                <c:pt idx="164">
                  <c:v>555.23850000000004</c:v>
                </c:pt>
                <c:pt idx="165">
                  <c:v>555.36869999999749</c:v>
                </c:pt>
                <c:pt idx="166">
                  <c:v>555.5213</c:v>
                </c:pt>
                <c:pt idx="167">
                  <c:v>555.69929999999999</c:v>
                </c:pt>
                <c:pt idx="168">
                  <c:v>555.90519999999947</c:v>
                </c:pt>
                <c:pt idx="169">
                  <c:v>556.1481</c:v>
                </c:pt>
                <c:pt idx="170">
                  <c:v>556.43359999999996</c:v>
                </c:pt>
                <c:pt idx="171">
                  <c:v>556.75530000000003</c:v>
                </c:pt>
                <c:pt idx="172">
                  <c:v>557.11490000000003</c:v>
                </c:pt>
                <c:pt idx="173">
                  <c:v>557.51430000000005</c:v>
                </c:pt>
                <c:pt idx="174">
                  <c:v>557.96429999999748</c:v>
                </c:pt>
                <c:pt idx="175">
                  <c:v>558.47469999999998</c:v>
                </c:pt>
                <c:pt idx="176">
                  <c:v>559.04989999999998</c:v>
                </c:pt>
                <c:pt idx="177">
                  <c:v>559.68619999999999</c:v>
                </c:pt>
                <c:pt idx="178">
                  <c:v>560.38729999999748</c:v>
                </c:pt>
                <c:pt idx="179">
                  <c:v>561.15779999999938</c:v>
                </c:pt>
                <c:pt idx="180">
                  <c:v>562.00469999999996</c:v>
                </c:pt>
                <c:pt idx="181">
                  <c:v>562.9348</c:v>
                </c:pt>
                <c:pt idx="182">
                  <c:v>563.95249999999749</c:v>
                </c:pt>
                <c:pt idx="183">
                  <c:v>565.05820000000006</c:v>
                </c:pt>
                <c:pt idx="184">
                  <c:v>566.25249999999949</c:v>
                </c:pt>
                <c:pt idx="185">
                  <c:v>567.53489999999999</c:v>
                </c:pt>
                <c:pt idx="186">
                  <c:v>568.90689999999938</c:v>
                </c:pt>
                <c:pt idx="187">
                  <c:v>570.37270000000001</c:v>
                </c:pt>
                <c:pt idx="188">
                  <c:v>571.92759999999748</c:v>
                </c:pt>
                <c:pt idx="189">
                  <c:v>573.57249999999999</c:v>
                </c:pt>
                <c:pt idx="190">
                  <c:v>575.30659999999796</c:v>
                </c:pt>
                <c:pt idx="191">
                  <c:v>577.11850000000004</c:v>
                </c:pt>
                <c:pt idx="192">
                  <c:v>578.99519999999939</c:v>
                </c:pt>
                <c:pt idx="193">
                  <c:v>580.93089999999938</c:v>
                </c:pt>
                <c:pt idx="194">
                  <c:v>582.91949999999997</c:v>
                </c:pt>
                <c:pt idx="195">
                  <c:v>584.94699999999796</c:v>
                </c:pt>
                <c:pt idx="196">
                  <c:v>587.00659999999948</c:v>
                </c:pt>
                <c:pt idx="197">
                  <c:v>589.07640000000004</c:v>
                </c:pt>
                <c:pt idx="198">
                  <c:v>591.13119999999947</c:v>
                </c:pt>
                <c:pt idx="199">
                  <c:v>593.14400000000001</c:v>
                </c:pt>
                <c:pt idx="200">
                  <c:v>595.1028</c:v>
                </c:pt>
                <c:pt idx="201">
                  <c:v>596.99109999999996</c:v>
                </c:pt>
                <c:pt idx="202">
                  <c:v>598.78689999999995</c:v>
                </c:pt>
                <c:pt idx="203">
                  <c:v>600.46429999999748</c:v>
                </c:pt>
                <c:pt idx="204">
                  <c:v>601.9941</c:v>
                </c:pt>
                <c:pt idx="205">
                  <c:v>603.35419999999749</c:v>
                </c:pt>
                <c:pt idx="206">
                  <c:v>604.5335</c:v>
                </c:pt>
                <c:pt idx="207">
                  <c:v>605.52070000000003</c:v>
                </c:pt>
                <c:pt idx="208">
                  <c:v>606.29480000000331</c:v>
                </c:pt>
                <c:pt idx="209">
                  <c:v>606.84439999999938</c:v>
                </c:pt>
                <c:pt idx="210">
                  <c:v>607.15859999999998</c:v>
                </c:pt>
                <c:pt idx="211">
                  <c:v>607.23040000000003</c:v>
                </c:pt>
                <c:pt idx="212">
                  <c:v>607.05599999999947</c:v>
                </c:pt>
                <c:pt idx="213">
                  <c:v>606.64170000000001</c:v>
                </c:pt>
                <c:pt idx="214">
                  <c:v>605.98770000000002</c:v>
                </c:pt>
                <c:pt idx="215">
                  <c:v>605.1069</c:v>
                </c:pt>
                <c:pt idx="216">
                  <c:v>604.01919999999996</c:v>
                </c:pt>
                <c:pt idx="217">
                  <c:v>602.73659999999938</c:v>
                </c:pt>
                <c:pt idx="218">
                  <c:v>601.27070000000367</c:v>
                </c:pt>
                <c:pt idx="219">
                  <c:v>599.64609999999948</c:v>
                </c:pt>
                <c:pt idx="220">
                  <c:v>597.87860000000001</c:v>
                </c:pt>
                <c:pt idx="221">
                  <c:v>595.99659999999949</c:v>
                </c:pt>
                <c:pt idx="222">
                  <c:v>594.01599999999996</c:v>
                </c:pt>
                <c:pt idx="223">
                  <c:v>591.96709999999746</c:v>
                </c:pt>
                <c:pt idx="224">
                  <c:v>589.86199999999747</c:v>
                </c:pt>
                <c:pt idx="225">
                  <c:v>587.72130000000004</c:v>
                </c:pt>
                <c:pt idx="226">
                  <c:v>585.56419999999946</c:v>
                </c:pt>
                <c:pt idx="227">
                  <c:v>583.41340000000002</c:v>
                </c:pt>
                <c:pt idx="228">
                  <c:v>581.28990000000294</c:v>
                </c:pt>
                <c:pt idx="229">
                  <c:v>579.2079</c:v>
                </c:pt>
                <c:pt idx="230">
                  <c:v>577.17870000000391</c:v>
                </c:pt>
                <c:pt idx="231">
                  <c:v>575.20150000000001</c:v>
                </c:pt>
                <c:pt idx="232">
                  <c:v>573.28710000000001</c:v>
                </c:pt>
                <c:pt idx="233">
                  <c:v>571.44959999999946</c:v>
                </c:pt>
                <c:pt idx="234">
                  <c:v>569.70690000000002</c:v>
                </c:pt>
                <c:pt idx="235">
                  <c:v>568.06119999999748</c:v>
                </c:pt>
                <c:pt idx="236">
                  <c:v>566.50239999999997</c:v>
                </c:pt>
                <c:pt idx="237">
                  <c:v>565.03340000000003</c:v>
                </c:pt>
                <c:pt idx="238">
                  <c:v>563.65649999999948</c:v>
                </c:pt>
                <c:pt idx="239">
                  <c:v>562.37119999999948</c:v>
                </c:pt>
                <c:pt idx="240">
                  <c:v>561.16739999999947</c:v>
                </c:pt>
                <c:pt idx="241">
                  <c:v>560.06319999999948</c:v>
                </c:pt>
                <c:pt idx="242">
                  <c:v>559.05239999999947</c:v>
                </c:pt>
                <c:pt idx="243">
                  <c:v>558.12490000000003</c:v>
                </c:pt>
                <c:pt idx="244">
                  <c:v>557.27170000000331</c:v>
                </c:pt>
                <c:pt idx="245">
                  <c:v>556.48969999999997</c:v>
                </c:pt>
                <c:pt idx="246">
                  <c:v>555.77810000000284</c:v>
                </c:pt>
                <c:pt idx="247">
                  <c:v>555.12450000000001</c:v>
                </c:pt>
                <c:pt idx="248">
                  <c:v>554.52970000000005</c:v>
                </c:pt>
                <c:pt idx="249">
                  <c:v>553.98860000000002</c:v>
                </c:pt>
                <c:pt idx="250">
                  <c:v>553.50719999999797</c:v>
                </c:pt>
                <c:pt idx="251">
                  <c:v>553.08299999999997</c:v>
                </c:pt>
                <c:pt idx="252">
                  <c:v>552.70519999999999</c:v>
                </c:pt>
                <c:pt idx="253">
                  <c:v>552.36539999999798</c:v>
                </c:pt>
                <c:pt idx="254">
                  <c:v>552.04949999999997</c:v>
                </c:pt>
                <c:pt idx="255">
                  <c:v>551.76119999999946</c:v>
                </c:pt>
                <c:pt idx="256">
                  <c:v>551.50450000000001</c:v>
                </c:pt>
                <c:pt idx="257">
                  <c:v>551.28240000000005</c:v>
                </c:pt>
                <c:pt idx="258">
                  <c:v>551.08489999999995</c:v>
                </c:pt>
                <c:pt idx="259">
                  <c:v>550.91279999999949</c:v>
                </c:pt>
                <c:pt idx="260">
                  <c:v>550.76639999999998</c:v>
                </c:pt>
                <c:pt idx="261">
                  <c:v>550.63969999999949</c:v>
                </c:pt>
                <c:pt idx="262">
                  <c:v>550.52470000000005</c:v>
                </c:pt>
                <c:pt idx="263">
                  <c:v>550.41819999999996</c:v>
                </c:pt>
                <c:pt idx="264">
                  <c:v>550.31919999999946</c:v>
                </c:pt>
                <c:pt idx="265">
                  <c:v>550.23149999999998</c:v>
                </c:pt>
                <c:pt idx="266">
                  <c:v>550.1508</c:v>
                </c:pt>
                <c:pt idx="267">
                  <c:v>550.08240000000001</c:v>
                </c:pt>
                <c:pt idx="268">
                  <c:v>550.02719999999749</c:v>
                </c:pt>
                <c:pt idx="269">
                  <c:v>549.98479999999995</c:v>
                </c:pt>
                <c:pt idx="270">
                  <c:v>549.94029999999748</c:v>
                </c:pt>
                <c:pt idx="271">
                  <c:v>549.89679999999998</c:v>
                </c:pt>
                <c:pt idx="272">
                  <c:v>549.85569999999746</c:v>
                </c:pt>
                <c:pt idx="273">
                  <c:v>549.82769999999618</c:v>
                </c:pt>
                <c:pt idx="274">
                  <c:v>549.80419999999947</c:v>
                </c:pt>
                <c:pt idx="275">
                  <c:v>549.78090000000054</c:v>
                </c:pt>
                <c:pt idx="276">
                  <c:v>549.75570000000005</c:v>
                </c:pt>
                <c:pt idx="277">
                  <c:v>549.73299999999949</c:v>
                </c:pt>
                <c:pt idx="278">
                  <c:v>549.71480000000054</c:v>
                </c:pt>
                <c:pt idx="279">
                  <c:v>549.69400000000053</c:v>
                </c:pt>
                <c:pt idx="280">
                  <c:v>549.67300000000319</c:v>
                </c:pt>
                <c:pt idx="281">
                  <c:v>549.65199999999948</c:v>
                </c:pt>
                <c:pt idx="282">
                  <c:v>549.63980000000004</c:v>
                </c:pt>
                <c:pt idx="283">
                  <c:v>549.63109999999949</c:v>
                </c:pt>
                <c:pt idx="284">
                  <c:v>549.62310000000002</c:v>
                </c:pt>
                <c:pt idx="285">
                  <c:v>549.61659999999949</c:v>
                </c:pt>
                <c:pt idx="286">
                  <c:v>549.61030000000005</c:v>
                </c:pt>
                <c:pt idx="287">
                  <c:v>549.60149999999999</c:v>
                </c:pt>
                <c:pt idx="288">
                  <c:v>549.59230000000002</c:v>
                </c:pt>
                <c:pt idx="289">
                  <c:v>549.5887000000032</c:v>
                </c:pt>
                <c:pt idx="290">
                  <c:v>549.58719999999948</c:v>
                </c:pt>
                <c:pt idx="291">
                  <c:v>546.59400000000005</c:v>
                </c:pt>
                <c:pt idx="292">
                  <c:v>541.99380000000053</c:v>
                </c:pt>
                <c:pt idx="293">
                  <c:v>533.72219999999948</c:v>
                </c:pt>
                <c:pt idx="294">
                  <c:v>542.40059999999949</c:v>
                </c:pt>
                <c:pt idx="295">
                  <c:v>548.00040000000001</c:v>
                </c:pt>
                <c:pt idx="296">
                  <c:v>549.83609999999749</c:v>
                </c:pt>
                <c:pt idx="297">
                  <c:v>544.33599999999797</c:v>
                </c:pt>
                <c:pt idx="298">
                  <c:v>546.17160000000001</c:v>
                </c:pt>
                <c:pt idx="299">
                  <c:v>547.21440000000052</c:v>
                </c:pt>
                <c:pt idx="300">
                  <c:v>548.42870000000005</c:v>
                </c:pt>
                <c:pt idx="301">
                  <c:v>549.72870000000319</c:v>
                </c:pt>
                <c:pt idx="302">
                  <c:v>547.89289999999949</c:v>
                </c:pt>
                <c:pt idx="303">
                  <c:v>543.95009999999797</c:v>
                </c:pt>
                <c:pt idx="304">
                  <c:v>547.07860000000005</c:v>
                </c:pt>
                <c:pt idx="305">
                  <c:v>543.70719999999949</c:v>
                </c:pt>
                <c:pt idx="306">
                  <c:v>541</c:v>
                </c:pt>
                <c:pt idx="307">
                  <c:v>541.46429999999748</c:v>
                </c:pt>
                <c:pt idx="308">
                  <c:v>555.82139999999947</c:v>
                </c:pt>
                <c:pt idx="309">
                  <c:v>555.38570000000004</c:v>
                </c:pt>
                <c:pt idx="310">
                  <c:v>546.20000000000005</c:v>
                </c:pt>
                <c:pt idx="311">
                  <c:v>536.88570000000004</c:v>
                </c:pt>
                <c:pt idx="312">
                  <c:v>543.74289999999996</c:v>
                </c:pt>
                <c:pt idx="313">
                  <c:v>546.30709999999749</c:v>
                </c:pt>
                <c:pt idx="314">
                  <c:v>550.75</c:v>
                </c:pt>
                <c:pt idx="315">
                  <c:v>540.8143</c:v>
                </c:pt>
                <c:pt idx="316">
                  <c:v>541.44999999999948</c:v>
                </c:pt>
                <c:pt idx="317">
                  <c:v>548.09289999999999</c:v>
                </c:pt>
                <c:pt idx="318">
                  <c:v>550.4357</c:v>
                </c:pt>
                <c:pt idx="319">
                  <c:v>538.79290000000003</c:v>
                </c:pt>
                <c:pt idx="320">
                  <c:v>530.76430000000005</c:v>
                </c:pt>
                <c:pt idx="321">
                  <c:v>534.4357</c:v>
                </c:pt>
                <c:pt idx="322">
                  <c:v>539.37860000000001</c:v>
                </c:pt>
                <c:pt idx="323">
                  <c:v>542.94289999999796</c:v>
                </c:pt>
                <c:pt idx="324">
                  <c:v>547.22860000000003</c:v>
                </c:pt>
                <c:pt idx="325">
                  <c:v>547.58569999999997</c:v>
                </c:pt>
                <c:pt idx="326">
                  <c:v>544.19290000000001</c:v>
                </c:pt>
                <c:pt idx="327">
                  <c:v>535.44289999999796</c:v>
                </c:pt>
                <c:pt idx="328">
                  <c:v>531.91430000000003</c:v>
                </c:pt>
                <c:pt idx="329">
                  <c:v>542.60709999999949</c:v>
                </c:pt>
                <c:pt idx="330">
                  <c:v>545.41430000000003</c:v>
                </c:pt>
                <c:pt idx="331">
                  <c:v>552.95709999999747</c:v>
                </c:pt>
                <c:pt idx="332">
                  <c:v>551.92859999999996</c:v>
                </c:pt>
                <c:pt idx="333">
                  <c:v>556.28570000000332</c:v>
                </c:pt>
                <c:pt idx="334">
                  <c:v>549.72860000000003</c:v>
                </c:pt>
                <c:pt idx="335">
                  <c:v>541.67139999999995</c:v>
                </c:pt>
                <c:pt idx="336">
                  <c:v>538.40709999999797</c:v>
                </c:pt>
                <c:pt idx="337">
                  <c:v>541.34999999999798</c:v>
                </c:pt>
                <c:pt idx="338">
                  <c:v>548.41430000000003</c:v>
                </c:pt>
                <c:pt idx="339">
                  <c:v>541.42859999999996</c:v>
                </c:pt>
                <c:pt idx="340">
                  <c:v>547.14289999999949</c:v>
                </c:pt>
                <c:pt idx="341">
                  <c:v>552.68570000000295</c:v>
                </c:pt>
                <c:pt idx="342">
                  <c:v>554.34289999999748</c:v>
                </c:pt>
                <c:pt idx="343">
                  <c:v>548.83569999999747</c:v>
                </c:pt>
                <c:pt idx="344">
                  <c:v>551.29290000000003</c:v>
                </c:pt>
                <c:pt idx="345">
                  <c:v>548.32859999999948</c:v>
                </c:pt>
                <c:pt idx="346">
                  <c:v>547.22140000000002</c:v>
                </c:pt>
                <c:pt idx="347">
                  <c:v>541.25709999999947</c:v>
                </c:pt>
                <c:pt idx="348">
                  <c:v>536.54999999999939</c:v>
                </c:pt>
                <c:pt idx="349">
                  <c:v>535.68570000000295</c:v>
                </c:pt>
                <c:pt idx="350">
                  <c:v>545.6</c:v>
                </c:pt>
                <c:pt idx="351">
                  <c:v>551.4</c:v>
                </c:pt>
                <c:pt idx="352">
                  <c:v>549.5</c:v>
                </c:pt>
                <c:pt idx="353">
                  <c:v>547.14289999999949</c:v>
                </c:pt>
                <c:pt idx="354">
                  <c:v>544.94999999999948</c:v>
                </c:pt>
                <c:pt idx="355">
                  <c:v>546.17860000000053</c:v>
                </c:pt>
                <c:pt idx="356">
                  <c:v>549</c:v>
                </c:pt>
                <c:pt idx="357">
                  <c:v>545.73569999999938</c:v>
                </c:pt>
                <c:pt idx="358">
                  <c:v>537.65</c:v>
                </c:pt>
                <c:pt idx="359">
                  <c:v>537.94289999999796</c:v>
                </c:pt>
                <c:pt idx="360">
                  <c:v>554.91430000000003</c:v>
                </c:pt>
                <c:pt idx="361">
                  <c:v>562.61429999999996</c:v>
                </c:pt>
                <c:pt idx="362">
                  <c:v>561.1</c:v>
                </c:pt>
                <c:pt idx="363">
                  <c:v>546.92139999999949</c:v>
                </c:pt>
                <c:pt idx="364">
                  <c:v>544.46429999999748</c:v>
                </c:pt>
                <c:pt idx="365">
                  <c:v>551.97860000000003</c:v>
                </c:pt>
                <c:pt idx="366">
                  <c:v>561.73569999999938</c:v>
                </c:pt>
                <c:pt idx="367">
                  <c:v>559.77140000000054</c:v>
                </c:pt>
                <c:pt idx="368">
                  <c:v>551.34999999999798</c:v>
                </c:pt>
                <c:pt idx="369">
                  <c:v>547.65</c:v>
                </c:pt>
                <c:pt idx="370">
                  <c:v>550.89289999999949</c:v>
                </c:pt>
                <c:pt idx="371">
                  <c:v>554.77140000000054</c:v>
                </c:pt>
                <c:pt idx="372">
                  <c:v>559.35709999999642</c:v>
                </c:pt>
                <c:pt idx="373">
                  <c:v>554.44289999999796</c:v>
                </c:pt>
                <c:pt idx="374">
                  <c:v>559.70709999999997</c:v>
                </c:pt>
                <c:pt idx="375">
                  <c:v>556.58569999999997</c:v>
                </c:pt>
                <c:pt idx="376">
                  <c:v>558.87860000000001</c:v>
                </c:pt>
                <c:pt idx="377">
                  <c:v>552.97140000000002</c:v>
                </c:pt>
                <c:pt idx="378">
                  <c:v>548.18570000000295</c:v>
                </c:pt>
                <c:pt idx="379">
                  <c:v>542.84999999999798</c:v>
                </c:pt>
                <c:pt idx="380">
                  <c:v>543.25709999999947</c:v>
                </c:pt>
                <c:pt idx="381">
                  <c:v>548.17860000000053</c:v>
                </c:pt>
                <c:pt idx="382">
                  <c:v>544.53570000000002</c:v>
                </c:pt>
                <c:pt idx="383">
                  <c:v>542.02859999999998</c:v>
                </c:pt>
                <c:pt idx="384">
                  <c:v>545.96429999999748</c:v>
                </c:pt>
                <c:pt idx="385">
                  <c:v>553.60709999999949</c:v>
                </c:pt>
                <c:pt idx="386">
                  <c:v>546.12139999999999</c:v>
                </c:pt>
                <c:pt idx="387">
                  <c:v>548.37860000000001</c:v>
                </c:pt>
                <c:pt idx="388">
                  <c:v>557.13570000000004</c:v>
                </c:pt>
                <c:pt idx="389">
                  <c:v>558.62139999999999</c:v>
                </c:pt>
                <c:pt idx="390">
                  <c:v>543.29999999999995</c:v>
                </c:pt>
                <c:pt idx="391">
                  <c:v>552.21429999999998</c:v>
                </c:pt>
                <c:pt idx="392">
                  <c:v>558.15709999999797</c:v>
                </c:pt>
                <c:pt idx="393">
                  <c:v>556.03570000000002</c:v>
                </c:pt>
                <c:pt idx="394">
                  <c:v>554.13570000000004</c:v>
                </c:pt>
                <c:pt idx="395">
                  <c:v>555.92139999999949</c:v>
                </c:pt>
                <c:pt idx="396">
                  <c:v>543.79290000000003</c:v>
                </c:pt>
                <c:pt idx="397">
                  <c:v>536.97860000000003</c:v>
                </c:pt>
                <c:pt idx="398">
                  <c:v>551.77140000000054</c:v>
                </c:pt>
                <c:pt idx="399">
                  <c:v>553.26430000000005</c:v>
                </c:pt>
                <c:pt idx="400">
                  <c:v>539.9357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'GQD007 XPS '!$M$1518</c:f>
              <c:strCache>
                <c:ptCount val="1"/>
                <c:pt idx="0">
                  <c:v>N 1s N-O</c:v>
                </c:pt>
              </c:strCache>
            </c:strRef>
          </c:tx>
          <c:spPr>
            <a:ln w="2222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'GQD007 XPS '!$I$1519:$I$1919</c:f>
              <c:numCache>
                <c:formatCode>0.00E+00</c:formatCode>
                <c:ptCount val="401"/>
                <c:pt idx="0">
                  <c:v>412.58069999999969</c:v>
                </c:pt>
                <c:pt idx="1">
                  <c:v>412.53069999999963</c:v>
                </c:pt>
                <c:pt idx="2">
                  <c:v>412.48069999999899</c:v>
                </c:pt>
                <c:pt idx="3">
                  <c:v>412.43069999999869</c:v>
                </c:pt>
                <c:pt idx="4">
                  <c:v>412.38069999999999</c:v>
                </c:pt>
                <c:pt idx="5">
                  <c:v>412.33069999999969</c:v>
                </c:pt>
                <c:pt idx="6">
                  <c:v>412.28069999999963</c:v>
                </c:pt>
                <c:pt idx="7">
                  <c:v>412.23069999999899</c:v>
                </c:pt>
                <c:pt idx="8">
                  <c:v>412.1807</c:v>
                </c:pt>
                <c:pt idx="9">
                  <c:v>412.13069999999999</c:v>
                </c:pt>
                <c:pt idx="10">
                  <c:v>412.08069999999969</c:v>
                </c:pt>
                <c:pt idx="11">
                  <c:v>412.03069999999963</c:v>
                </c:pt>
                <c:pt idx="12">
                  <c:v>411.98069999999899</c:v>
                </c:pt>
                <c:pt idx="13">
                  <c:v>411.93069999999869</c:v>
                </c:pt>
                <c:pt idx="14">
                  <c:v>411.88069999999999</c:v>
                </c:pt>
                <c:pt idx="15">
                  <c:v>411.83069999999969</c:v>
                </c:pt>
                <c:pt idx="16">
                  <c:v>411.78069999999963</c:v>
                </c:pt>
                <c:pt idx="17">
                  <c:v>411.73069999999899</c:v>
                </c:pt>
                <c:pt idx="18">
                  <c:v>411.6807</c:v>
                </c:pt>
                <c:pt idx="19">
                  <c:v>411.63069999999999</c:v>
                </c:pt>
                <c:pt idx="20">
                  <c:v>411.58069999999969</c:v>
                </c:pt>
                <c:pt idx="21">
                  <c:v>411.53069999999963</c:v>
                </c:pt>
                <c:pt idx="22">
                  <c:v>411.48069999999899</c:v>
                </c:pt>
                <c:pt idx="23">
                  <c:v>411.43069999999869</c:v>
                </c:pt>
                <c:pt idx="24">
                  <c:v>411.38069999999999</c:v>
                </c:pt>
                <c:pt idx="25">
                  <c:v>411.33069999999969</c:v>
                </c:pt>
                <c:pt idx="26">
                  <c:v>411.28069999999963</c:v>
                </c:pt>
                <c:pt idx="27">
                  <c:v>411.23069999999899</c:v>
                </c:pt>
                <c:pt idx="28">
                  <c:v>411.1807</c:v>
                </c:pt>
                <c:pt idx="29">
                  <c:v>411.13069999999999</c:v>
                </c:pt>
                <c:pt idx="30">
                  <c:v>411.08069999999969</c:v>
                </c:pt>
                <c:pt idx="31">
                  <c:v>411.03069999999963</c:v>
                </c:pt>
                <c:pt idx="32">
                  <c:v>410.98069999999899</c:v>
                </c:pt>
                <c:pt idx="33">
                  <c:v>410.93069999999869</c:v>
                </c:pt>
                <c:pt idx="34">
                  <c:v>410.88069999999999</c:v>
                </c:pt>
                <c:pt idx="35">
                  <c:v>410.83069999999969</c:v>
                </c:pt>
                <c:pt idx="36">
                  <c:v>410.78069999999963</c:v>
                </c:pt>
                <c:pt idx="37">
                  <c:v>410.73069999999899</c:v>
                </c:pt>
                <c:pt idx="38">
                  <c:v>410.6807</c:v>
                </c:pt>
                <c:pt idx="39">
                  <c:v>410.63069999999999</c:v>
                </c:pt>
                <c:pt idx="40">
                  <c:v>410.58069999999969</c:v>
                </c:pt>
                <c:pt idx="41">
                  <c:v>410.53069999999963</c:v>
                </c:pt>
                <c:pt idx="42">
                  <c:v>410.48069999999899</c:v>
                </c:pt>
                <c:pt idx="43">
                  <c:v>410.43069999999869</c:v>
                </c:pt>
                <c:pt idx="44">
                  <c:v>410.38069999999999</c:v>
                </c:pt>
                <c:pt idx="45">
                  <c:v>410.33069999999969</c:v>
                </c:pt>
                <c:pt idx="46">
                  <c:v>410.28069999999963</c:v>
                </c:pt>
                <c:pt idx="47">
                  <c:v>410.23069999999899</c:v>
                </c:pt>
                <c:pt idx="48">
                  <c:v>410.1807</c:v>
                </c:pt>
                <c:pt idx="49">
                  <c:v>410.13069999999999</c:v>
                </c:pt>
                <c:pt idx="50">
                  <c:v>410.08069999999969</c:v>
                </c:pt>
                <c:pt idx="51">
                  <c:v>410.03069999999963</c:v>
                </c:pt>
                <c:pt idx="52">
                  <c:v>409.98069999999899</c:v>
                </c:pt>
                <c:pt idx="53">
                  <c:v>409.93069999999869</c:v>
                </c:pt>
                <c:pt idx="54">
                  <c:v>409.88069999999999</c:v>
                </c:pt>
                <c:pt idx="55">
                  <c:v>409.83069999999969</c:v>
                </c:pt>
                <c:pt idx="56">
                  <c:v>409.78069999999963</c:v>
                </c:pt>
                <c:pt idx="57">
                  <c:v>409.73069999999899</c:v>
                </c:pt>
                <c:pt idx="58">
                  <c:v>409.6807</c:v>
                </c:pt>
                <c:pt idx="59">
                  <c:v>409.63069999999999</c:v>
                </c:pt>
                <c:pt idx="60">
                  <c:v>409.58069999999969</c:v>
                </c:pt>
                <c:pt idx="61">
                  <c:v>409.53069999999963</c:v>
                </c:pt>
                <c:pt idx="62">
                  <c:v>409.48069999999899</c:v>
                </c:pt>
                <c:pt idx="63">
                  <c:v>409.43069999999869</c:v>
                </c:pt>
                <c:pt idx="64">
                  <c:v>409.38069999999999</c:v>
                </c:pt>
                <c:pt idx="65">
                  <c:v>409.33069999999969</c:v>
                </c:pt>
                <c:pt idx="66">
                  <c:v>409.28069999999963</c:v>
                </c:pt>
                <c:pt idx="67">
                  <c:v>409.23069999999899</c:v>
                </c:pt>
                <c:pt idx="68">
                  <c:v>409.1807</c:v>
                </c:pt>
                <c:pt idx="69">
                  <c:v>409.13069999999999</c:v>
                </c:pt>
                <c:pt idx="70">
                  <c:v>409.08069999999969</c:v>
                </c:pt>
                <c:pt idx="71">
                  <c:v>409.03069999999963</c:v>
                </c:pt>
                <c:pt idx="72">
                  <c:v>408.98069999999899</c:v>
                </c:pt>
                <c:pt idx="73">
                  <c:v>408.93069999999869</c:v>
                </c:pt>
                <c:pt idx="74">
                  <c:v>408.88069999999999</c:v>
                </c:pt>
                <c:pt idx="75">
                  <c:v>408.83069999999969</c:v>
                </c:pt>
                <c:pt idx="76">
                  <c:v>408.78069999999963</c:v>
                </c:pt>
                <c:pt idx="77">
                  <c:v>408.73069999999899</c:v>
                </c:pt>
                <c:pt idx="78">
                  <c:v>408.6807</c:v>
                </c:pt>
                <c:pt idx="79">
                  <c:v>408.63069999999999</c:v>
                </c:pt>
                <c:pt idx="80">
                  <c:v>408.58069999999969</c:v>
                </c:pt>
                <c:pt idx="81">
                  <c:v>408.53069999999963</c:v>
                </c:pt>
                <c:pt idx="82">
                  <c:v>408.48069999999899</c:v>
                </c:pt>
                <c:pt idx="83">
                  <c:v>408.43069999999869</c:v>
                </c:pt>
                <c:pt idx="84">
                  <c:v>408.38069999999999</c:v>
                </c:pt>
                <c:pt idx="85">
                  <c:v>408.33069999999969</c:v>
                </c:pt>
                <c:pt idx="86">
                  <c:v>408.28069999999963</c:v>
                </c:pt>
                <c:pt idx="87">
                  <c:v>408.23069999999899</c:v>
                </c:pt>
                <c:pt idx="88">
                  <c:v>408.1807</c:v>
                </c:pt>
                <c:pt idx="89">
                  <c:v>408.13069999999999</c:v>
                </c:pt>
                <c:pt idx="90">
                  <c:v>408.08069999999969</c:v>
                </c:pt>
                <c:pt idx="91">
                  <c:v>408.03069999999963</c:v>
                </c:pt>
                <c:pt idx="92">
                  <c:v>407.98069999999899</c:v>
                </c:pt>
                <c:pt idx="93">
                  <c:v>407.93069999999869</c:v>
                </c:pt>
                <c:pt idx="94">
                  <c:v>407.88069999999999</c:v>
                </c:pt>
                <c:pt idx="95">
                  <c:v>407.83069999999969</c:v>
                </c:pt>
                <c:pt idx="96">
                  <c:v>407.78069999999963</c:v>
                </c:pt>
                <c:pt idx="97">
                  <c:v>407.73069999999899</c:v>
                </c:pt>
                <c:pt idx="98">
                  <c:v>407.6807</c:v>
                </c:pt>
                <c:pt idx="99">
                  <c:v>407.63069999999999</c:v>
                </c:pt>
                <c:pt idx="100">
                  <c:v>407.58069999999969</c:v>
                </c:pt>
                <c:pt idx="101">
                  <c:v>407.53069999999963</c:v>
                </c:pt>
                <c:pt idx="102">
                  <c:v>407.48069999999899</c:v>
                </c:pt>
                <c:pt idx="103">
                  <c:v>407.43069999999869</c:v>
                </c:pt>
                <c:pt idx="104">
                  <c:v>407.38069999999999</c:v>
                </c:pt>
                <c:pt idx="105">
                  <c:v>407.33069999999969</c:v>
                </c:pt>
                <c:pt idx="106">
                  <c:v>407.28069999999963</c:v>
                </c:pt>
                <c:pt idx="107">
                  <c:v>407.23069999999899</c:v>
                </c:pt>
                <c:pt idx="108">
                  <c:v>407.1807</c:v>
                </c:pt>
                <c:pt idx="109">
                  <c:v>407.13069999999999</c:v>
                </c:pt>
                <c:pt idx="110">
                  <c:v>407.08069999999969</c:v>
                </c:pt>
                <c:pt idx="111">
                  <c:v>407.03069999999963</c:v>
                </c:pt>
                <c:pt idx="112">
                  <c:v>406.98069999999899</c:v>
                </c:pt>
                <c:pt idx="113">
                  <c:v>406.93069999999869</c:v>
                </c:pt>
                <c:pt idx="114">
                  <c:v>406.88069999999999</c:v>
                </c:pt>
                <c:pt idx="115">
                  <c:v>406.83069999999969</c:v>
                </c:pt>
                <c:pt idx="116">
                  <c:v>406.78069999999963</c:v>
                </c:pt>
                <c:pt idx="117">
                  <c:v>406.73069999999899</c:v>
                </c:pt>
                <c:pt idx="118">
                  <c:v>406.6807</c:v>
                </c:pt>
                <c:pt idx="119">
                  <c:v>406.63069999999999</c:v>
                </c:pt>
                <c:pt idx="120">
                  <c:v>406.58069999999969</c:v>
                </c:pt>
                <c:pt idx="121">
                  <c:v>406.53069999999963</c:v>
                </c:pt>
                <c:pt idx="122">
                  <c:v>406.48069999999899</c:v>
                </c:pt>
                <c:pt idx="123">
                  <c:v>406.43069999999869</c:v>
                </c:pt>
                <c:pt idx="124">
                  <c:v>406.38069999999999</c:v>
                </c:pt>
                <c:pt idx="125">
                  <c:v>406.33069999999969</c:v>
                </c:pt>
                <c:pt idx="126">
                  <c:v>406.28069999999963</c:v>
                </c:pt>
                <c:pt idx="127">
                  <c:v>406.23069999999899</c:v>
                </c:pt>
                <c:pt idx="128">
                  <c:v>406.1807</c:v>
                </c:pt>
                <c:pt idx="129">
                  <c:v>406.13069999999999</c:v>
                </c:pt>
                <c:pt idx="130">
                  <c:v>406.08069999999969</c:v>
                </c:pt>
                <c:pt idx="131">
                  <c:v>406.03069999999963</c:v>
                </c:pt>
                <c:pt idx="132">
                  <c:v>405.98069999999899</c:v>
                </c:pt>
                <c:pt idx="133">
                  <c:v>405.93069999999869</c:v>
                </c:pt>
                <c:pt idx="134">
                  <c:v>405.88069999999999</c:v>
                </c:pt>
                <c:pt idx="135">
                  <c:v>405.83069999999969</c:v>
                </c:pt>
                <c:pt idx="136">
                  <c:v>405.78069999999963</c:v>
                </c:pt>
                <c:pt idx="137">
                  <c:v>405.73069999999899</c:v>
                </c:pt>
                <c:pt idx="138">
                  <c:v>405.6807</c:v>
                </c:pt>
                <c:pt idx="139">
                  <c:v>405.63069999999999</c:v>
                </c:pt>
                <c:pt idx="140">
                  <c:v>405.58069999999969</c:v>
                </c:pt>
                <c:pt idx="141">
                  <c:v>405.53069999999963</c:v>
                </c:pt>
                <c:pt idx="142">
                  <c:v>405.48069999999899</c:v>
                </c:pt>
                <c:pt idx="143">
                  <c:v>405.43069999999869</c:v>
                </c:pt>
                <c:pt idx="144">
                  <c:v>405.38069999999999</c:v>
                </c:pt>
                <c:pt idx="145">
                  <c:v>405.33069999999969</c:v>
                </c:pt>
                <c:pt idx="146">
                  <c:v>405.28069999999963</c:v>
                </c:pt>
                <c:pt idx="147">
                  <c:v>405.23069999999899</c:v>
                </c:pt>
                <c:pt idx="148">
                  <c:v>405.1807</c:v>
                </c:pt>
                <c:pt idx="149">
                  <c:v>405.13069999999999</c:v>
                </c:pt>
                <c:pt idx="150">
                  <c:v>405.08069999999969</c:v>
                </c:pt>
                <c:pt idx="151">
                  <c:v>405.03069999999963</c:v>
                </c:pt>
                <c:pt idx="152">
                  <c:v>404.98069999999899</c:v>
                </c:pt>
                <c:pt idx="153">
                  <c:v>404.93069999999869</c:v>
                </c:pt>
                <c:pt idx="154">
                  <c:v>404.88069999999999</c:v>
                </c:pt>
                <c:pt idx="155">
                  <c:v>404.83069999999969</c:v>
                </c:pt>
                <c:pt idx="156">
                  <c:v>404.78069999999963</c:v>
                </c:pt>
                <c:pt idx="157">
                  <c:v>404.73069999999899</c:v>
                </c:pt>
                <c:pt idx="158">
                  <c:v>404.6807</c:v>
                </c:pt>
                <c:pt idx="159">
                  <c:v>404.63069999999999</c:v>
                </c:pt>
                <c:pt idx="160">
                  <c:v>404.58069999999969</c:v>
                </c:pt>
                <c:pt idx="161">
                  <c:v>404.53069999999963</c:v>
                </c:pt>
                <c:pt idx="162">
                  <c:v>404.48069999999899</c:v>
                </c:pt>
                <c:pt idx="163">
                  <c:v>404.43069999999869</c:v>
                </c:pt>
                <c:pt idx="164">
                  <c:v>404.38069999999999</c:v>
                </c:pt>
                <c:pt idx="165">
                  <c:v>404.33069999999969</c:v>
                </c:pt>
                <c:pt idx="166">
                  <c:v>404.28069999999963</c:v>
                </c:pt>
                <c:pt idx="167">
                  <c:v>404.23069999999899</c:v>
                </c:pt>
                <c:pt idx="168">
                  <c:v>404.1807</c:v>
                </c:pt>
                <c:pt idx="169">
                  <c:v>404.13069999999999</c:v>
                </c:pt>
                <c:pt idx="170">
                  <c:v>404.08069999999969</c:v>
                </c:pt>
                <c:pt idx="171">
                  <c:v>404.03069999999963</c:v>
                </c:pt>
                <c:pt idx="172">
                  <c:v>403.98069999999899</c:v>
                </c:pt>
                <c:pt idx="173">
                  <c:v>403.93069999999869</c:v>
                </c:pt>
                <c:pt idx="174">
                  <c:v>403.88069999999999</c:v>
                </c:pt>
                <c:pt idx="175">
                  <c:v>403.83069999999969</c:v>
                </c:pt>
                <c:pt idx="176">
                  <c:v>403.78069999999963</c:v>
                </c:pt>
                <c:pt idx="177">
                  <c:v>403.73069999999899</c:v>
                </c:pt>
                <c:pt idx="178">
                  <c:v>403.6807</c:v>
                </c:pt>
                <c:pt idx="179">
                  <c:v>403.63069999999999</c:v>
                </c:pt>
                <c:pt idx="180">
                  <c:v>403.58069999999969</c:v>
                </c:pt>
                <c:pt idx="181">
                  <c:v>403.53069999999963</c:v>
                </c:pt>
                <c:pt idx="182">
                  <c:v>403.48069999999899</c:v>
                </c:pt>
                <c:pt idx="183">
                  <c:v>403.43069999999869</c:v>
                </c:pt>
                <c:pt idx="184">
                  <c:v>403.38069999999999</c:v>
                </c:pt>
                <c:pt idx="185">
                  <c:v>403.33069999999969</c:v>
                </c:pt>
                <c:pt idx="186">
                  <c:v>403.28069999999963</c:v>
                </c:pt>
                <c:pt idx="187">
                  <c:v>403.23069999999899</c:v>
                </c:pt>
                <c:pt idx="188">
                  <c:v>403.1807</c:v>
                </c:pt>
                <c:pt idx="189">
                  <c:v>403.13069999999999</c:v>
                </c:pt>
                <c:pt idx="190">
                  <c:v>403.08069999999969</c:v>
                </c:pt>
                <c:pt idx="191">
                  <c:v>403.03069999999963</c:v>
                </c:pt>
                <c:pt idx="192">
                  <c:v>402.98069999999899</c:v>
                </c:pt>
                <c:pt idx="193">
                  <c:v>402.93069999999869</c:v>
                </c:pt>
                <c:pt idx="194">
                  <c:v>402.88069999999999</c:v>
                </c:pt>
                <c:pt idx="195">
                  <c:v>402.83069999999969</c:v>
                </c:pt>
                <c:pt idx="196">
                  <c:v>402.78069999999963</c:v>
                </c:pt>
                <c:pt idx="197">
                  <c:v>402.73069999999899</c:v>
                </c:pt>
                <c:pt idx="198">
                  <c:v>402.6807</c:v>
                </c:pt>
                <c:pt idx="199">
                  <c:v>402.63069999999999</c:v>
                </c:pt>
                <c:pt idx="200">
                  <c:v>402.58069999999969</c:v>
                </c:pt>
                <c:pt idx="201">
                  <c:v>402.53069999999963</c:v>
                </c:pt>
                <c:pt idx="202">
                  <c:v>402.48069999999899</c:v>
                </c:pt>
                <c:pt idx="203">
                  <c:v>402.43069999999869</c:v>
                </c:pt>
                <c:pt idx="204">
                  <c:v>402.38069999999999</c:v>
                </c:pt>
                <c:pt idx="205">
                  <c:v>402.33069999999969</c:v>
                </c:pt>
                <c:pt idx="206">
                  <c:v>402.28069999999963</c:v>
                </c:pt>
                <c:pt idx="207">
                  <c:v>402.23069999999899</c:v>
                </c:pt>
                <c:pt idx="208">
                  <c:v>402.1807</c:v>
                </c:pt>
                <c:pt idx="209">
                  <c:v>402.13069999999999</c:v>
                </c:pt>
                <c:pt idx="210">
                  <c:v>402.08069999999969</c:v>
                </c:pt>
                <c:pt idx="211">
                  <c:v>402.03069999999963</c:v>
                </c:pt>
                <c:pt idx="212">
                  <c:v>401.98069999999899</c:v>
                </c:pt>
                <c:pt idx="213">
                  <c:v>401.93069999999869</c:v>
                </c:pt>
                <c:pt idx="214">
                  <c:v>401.88069999999999</c:v>
                </c:pt>
                <c:pt idx="215">
                  <c:v>401.83069999999969</c:v>
                </c:pt>
                <c:pt idx="216">
                  <c:v>401.78069999999963</c:v>
                </c:pt>
                <c:pt idx="217">
                  <c:v>401.73069999999899</c:v>
                </c:pt>
                <c:pt idx="218">
                  <c:v>401.6807</c:v>
                </c:pt>
                <c:pt idx="219">
                  <c:v>401.63069999999999</c:v>
                </c:pt>
                <c:pt idx="220">
                  <c:v>401.58069999999969</c:v>
                </c:pt>
                <c:pt idx="221">
                  <c:v>401.53069999999963</c:v>
                </c:pt>
                <c:pt idx="222">
                  <c:v>401.48069999999899</c:v>
                </c:pt>
                <c:pt idx="223">
                  <c:v>401.43069999999869</c:v>
                </c:pt>
                <c:pt idx="224">
                  <c:v>401.38069999999999</c:v>
                </c:pt>
                <c:pt idx="225">
                  <c:v>401.33069999999969</c:v>
                </c:pt>
                <c:pt idx="226">
                  <c:v>401.28069999999963</c:v>
                </c:pt>
                <c:pt idx="227">
                  <c:v>401.23069999999899</c:v>
                </c:pt>
                <c:pt idx="228">
                  <c:v>401.1807</c:v>
                </c:pt>
                <c:pt idx="229">
                  <c:v>401.13069999999999</c:v>
                </c:pt>
                <c:pt idx="230">
                  <c:v>401.08069999999969</c:v>
                </c:pt>
                <c:pt idx="231">
                  <c:v>401.03069999999963</c:v>
                </c:pt>
                <c:pt idx="232">
                  <c:v>400.98069999999899</c:v>
                </c:pt>
                <c:pt idx="233">
                  <c:v>400.93069999999869</c:v>
                </c:pt>
                <c:pt idx="234">
                  <c:v>400.88069999999999</c:v>
                </c:pt>
                <c:pt idx="235">
                  <c:v>400.83069999999969</c:v>
                </c:pt>
                <c:pt idx="236">
                  <c:v>400.78069999999963</c:v>
                </c:pt>
                <c:pt idx="237">
                  <c:v>400.73069999999899</c:v>
                </c:pt>
                <c:pt idx="238">
                  <c:v>400.6807</c:v>
                </c:pt>
                <c:pt idx="239">
                  <c:v>400.63069999999999</c:v>
                </c:pt>
                <c:pt idx="240">
                  <c:v>400.58069999999969</c:v>
                </c:pt>
                <c:pt idx="241">
                  <c:v>400.53069999999963</c:v>
                </c:pt>
                <c:pt idx="242">
                  <c:v>400.48069999999899</c:v>
                </c:pt>
                <c:pt idx="243">
                  <c:v>400.43069999999869</c:v>
                </c:pt>
                <c:pt idx="244">
                  <c:v>400.38069999999999</c:v>
                </c:pt>
                <c:pt idx="245">
                  <c:v>400.33069999999969</c:v>
                </c:pt>
                <c:pt idx="246">
                  <c:v>400.28069999999963</c:v>
                </c:pt>
                <c:pt idx="247">
                  <c:v>400.23069999999899</c:v>
                </c:pt>
                <c:pt idx="248">
                  <c:v>400.1807</c:v>
                </c:pt>
                <c:pt idx="249">
                  <c:v>400.13069999999999</c:v>
                </c:pt>
                <c:pt idx="250">
                  <c:v>400.08069999999969</c:v>
                </c:pt>
                <c:pt idx="251">
                  <c:v>400.03069999999963</c:v>
                </c:pt>
                <c:pt idx="252">
                  <c:v>399.98069999999899</c:v>
                </c:pt>
                <c:pt idx="253">
                  <c:v>399.93069999999869</c:v>
                </c:pt>
                <c:pt idx="254">
                  <c:v>399.88069999999999</c:v>
                </c:pt>
                <c:pt idx="255">
                  <c:v>399.83069999999969</c:v>
                </c:pt>
                <c:pt idx="256">
                  <c:v>399.78069999999963</c:v>
                </c:pt>
                <c:pt idx="257">
                  <c:v>399.73069999999899</c:v>
                </c:pt>
                <c:pt idx="258">
                  <c:v>399.6807</c:v>
                </c:pt>
                <c:pt idx="259">
                  <c:v>399.63069999999999</c:v>
                </c:pt>
                <c:pt idx="260">
                  <c:v>399.58069999999969</c:v>
                </c:pt>
                <c:pt idx="261">
                  <c:v>399.53069999999963</c:v>
                </c:pt>
                <c:pt idx="262">
                  <c:v>399.48069999999899</c:v>
                </c:pt>
                <c:pt idx="263">
                  <c:v>399.43069999999869</c:v>
                </c:pt>
                <c:pt idx="264">
                  <c:v>399.38069999999999</c:v>
                </c:pt>
                <c:pt idx="265">
                  <c:v>399.33069999999969</c:v>
                </c:pt>
                <c:pt idx="266">
                  <c:v>399.28069999999963</c:v>
                </c:pt>
                <c:pt idx="267">
                  <c:v>399.23069999999899</c:v>
                </c:pt>
                <c:pt idx="268">
                  <c:v>399.1807</c:v>
                </c:pt>
                <c:pt idx="269">
                  <c:v>399.13069999999999</c:v>
                </c:pt>
                <c:pt idx="270">
                  <c:v>399.08069999999969</c:v>
                </c:pt>
                <c:pt idx="271">
                  <c:v>399.03069999999963</c:v>
                </c:pt>
                <c:pt idx="272">
                  <c:v>398.98069999999899</c:v>
                </c:pt>
                <c:pt idx="273">
                  <c:v>398.93069999999869</c:v>
                </c:pt>
                <c:pt idx="274">
                  <c:v>398.88069999999999</c:v>
                </c:pt>
                <c:pt idx="275">
                  <c:v>398.83069999999969</c:v>
                </c:pt>
                <c:pt idx="276">
                  <c:v>398.78069999999963</c:v>
                </c:pt>
                <c:pt idx="277">
                  <c:v>398.73069999999899</c:v>
                </c:pt>
                <c:pt idx="278">
                  <c:v>398.6807</c:v>
                </c:pt>
                <c:pt idx="279">
                  <c:v>398.63069999999999</c:v>
                </c:pt>
                <c:pt idx="280">
                  <c:v>398.58069999999969</c:v>
                </c:pt>
                <c:pt idx="281">
                  <c:v>398.53069999999963</c:v>
                </c:pt>
                <c:pt idx="282">
                  <c:v>398.48069999999899</c:v>
                </c:pt>
                <c:pt idx="283">
                  <c:v>398.43069999999869</c:v>
                </c:pt>
                <c:pt idx="284">
                  <c:v>398.38069999999999</c:v>
                </c:pt>
                <c:pt idx="285">
                  <c:v>398.33069999999969</c:v>
                </c:pt>
                <c:pt idx="286">
                  <c:v>398.28069999999963</c:v>
                </c:pt>
                <c:pt idx="287">
                  <c:v>398.23069999999899</c:v>
                </c:pt>
                <c:pt idx="288">
                  <c:v>398.1807</c:v>
                </c:pt>
                <c:pt idx="289">
                  <c:v>398.13069999999999</c:v>
                </c:pt>
                <c:pt idx="290">
                  <c:v>398.08069999999969</c:v>
                </c:pt>
                <c:pt idx="291">
                  <c:v>398.03069999999963</c:v>
                </c:pt>
                <c:pt idx="292">
                  <c:v>397.98069999999899</c:v>
                </c:pt>
                <c:pt idx="293">
                  <c:v>397.93069999999869</c:v>
                </c:pt>
                <c:pt idx="294">
                  <c:v>397.88069999999999</c:v>
                </c:pt>
                <c:pt idx="295">
                  <c:v>397.83069999999969</c:v>
                </c:pt>
                <c:pt idx="296">
                  <c:v>397.78069999999963</c:v>
                </c:pt>
                <c:pt idx="297">
                  <c:v>397.73069999999899</c:v>
                </c:pt>
                <c:pt idx="298">
                  <c:v>397.6807</c:v>
                </c:pt>
                <c:pt idx="299">
                  <c:v>397.63069999999999</c:v>
                </c:pt>
                <c:pt idx="300">
                  <c:v>397.58069999999969</c:v>
                </c:pt>
                <c:pt idx="301">
                  <c:v>397.53069999999963</c:v>
                </c:pt>
                <c:pt idx="302">
                  <c:v>397.48069999999899</c:v>
                </c:pt>
                <c:pt idx="303">
                  <c:v>397.43069999999869</c:v>
                </c:pt>
                <c:pt idx="304">
                  <c:v>397.38069999999999</c:v>
                </c:pt>
                <c:pt idx="305">
                  <c:v>397.33069999999969</c:v>
                </c:pt>
                <c:pt idx="306">
                  <c:v>397.28069999999963</c:v>
                </c:pt>
                <c:pt idx="307">
                  <c:v>397.23069999999899</c:v>
                </c:pt>
                <c:pt idx="308">
                  <c:v>397.1807</c:v>
                </c:pt>
                <c:pt idx="309">
                  <c:v>397.13069999999999</c:v>
                </c:pt>
                <c:pt idx="310">
                  <c:v>397.08069999999969</c:v>
                </c:pt>
                <c:pt idx="311">
                  <c:v>397.03069999999963</c:v>
                </c:pt>
                <c:pt idx="312">
                  <c:v>396.98069999999899</c:v>
                </c:pt>
                <c:pt idx="313">
                  <c:v>396.93069999999869</c:v>
                </c:pt>
                <c:pt idx="314">
                  <c:v>396.88069999999999</c:v>
                </c:pt>
                <c:pt idx="315">
                  <c:v>396.83069999999969</c:v>
                </c:pt>
                <c:pt idx="316">
                  <c:v>396.78069999999963</c:v>
                </c:pt>
                <c:pt idx="317">
                  <c:v>396.73069999999899</c:v>
                </c:pt>
                <c:pt idx="318">
                  <c:v>396.6807</c:v>
                </c:pt>
                <c:pt idx="319">
                  <c:v>396.63069999999999</c:v>
                </c:pt>
                <c:pt idx="320">
                  <c:v>396.58069999999969</c:v>
                </c:pt>
                <c:pt idx="321">
                  <c:v>396.53069999999963</c:v>
                </c:pt>
                <c:pt idx="322">
                  <c:v>396.48069999999899</c:v>
                </c:pt>
                <c:pt idx="323">
                  <c:v>396.43069999999869</c:v>
                </c:pt>
                <c:pt idx="324">
                  <c:v>396.38069999999999</c:v>
                </c:pt>
                <c:pt idx="325">
                  <c:v>396.33069999999969</c:v>
                </c:pt>
                <c:pt idx="326">
                  <c:v>396.28069999999963</c:v>
                </c:pt>
                <c:pt idx="327">
                  <c:v>396.23069999999899</c:v>
                </c:pt>
                <c:pt idx="328">
                  <c:v>396.1807</c:v>
                </c:pt>
                <c:pt idx="329">
                  <c:v>396.13069999999999</c:v>
                </c:pt>
                <c:pt idx="330">
                  <c:v>396.08069999999969</c:v>
                </c:pt>
                <c:pt idx="331">
                  <c:v>396.03069999999963</c:v>
                </c:pt>
                <c:pt idx="332">
                  <c:v>395.98069999999899</c:v>
                </c:pt>
                <c:pt idx="333">
                  <c:v>395.93069999999869</c:v>
                </c:pt>
                <c:pt idx="334">
                  <c:v>395.88069999999999</c:v>
                </c:pt>
                <c:pt idx="335">
                  <c:v>395.83069999999969</c:v>
                </c:pt>
                <c:pt idx="336">
                  <c:v>395.78069999999963</c:v>
                </c:pt>
                <c:pt idx="337">
                  <c:v>395.73069999999899</c:v>
                </c:pt>
                <c:pt idx="338">
                  <c:v>395.6807</c:v>
                </c:pt>
                <c:pt idx="339">
                  <c:v>395.63069999999999</c:v>
                </c:pt>
                <c:pt idx="340">
                  <c:v>395.58069999999969</c:v>
                </c:pt>
                <c:pt idx="341">
                  <c:v>395.53069999999963</c:v>
                </c:pt>
                <c:pt idx="342">
                  <c:v>395.48069999999899</c:v>
                </c:pt>
                <c:pt idx="343">
                  <c:v>395.43069999999869</c:v>
                </c:pt>
                <c:pt idx="344">
                  <c:v>395.38069999999999</c:v>
                </c:pt>
                <c:pt idx="345">
                  <c:v>395.33069999999969</c:v>
                </c:pt>
                <c:pt idx="346">
                  <c:v>395.28069999999963</c:v>
                </c:pt>
                <c:pt idx="347">
                  <c:v>395.23069999999899</c:v>
                </c:pt>
                <c:pt idx="348">
                  <c:v>395.1807</c:v>
                </c:pt>
                <c:pt idx="349">
                  <c:v>395.13069999999999</c:v>
                </c:pt>
                <c:pt idx="350">
                  <c:v>395.08069999999969</c:v>
                </c:pt>
                <c:pt idx="351">
                  <c:v>395.03069999999963</c:v>
                </c:pt>
                <c:pt idx="352">
                  <c:v>394.98069999999899</c:v>
                </c:pt>
                <c:pt idx="353">
                  <c:v>394.93069999999869</c:v>
                </c:pt>
                <c:pt idx="354">
                  <c:v>394.88069999999999</c:v>
                </c:pt>
                <c:pt idx="355">
                  <c:v>394.83069999999969</c:v>
                </c:pt>
                <c:pt idx="356">
                  <c:v>394.78069999999963</c:v>
                </c:pt>
                <c:pt idx="357">
                  <c:v>394.73069999999899</c:v>
                </c:pt>
                <c:pt idx="358">
                  <c:v>394.6807</c:v>
                </c:pt>
                <c:pt idx="359">
                  <c:v>394.63069999999999</c:v>
                </c:pt>
                <c:pt idx="360">
                  <c:v>394.58069999999969</c:v>
                </c:pt>
                <c:pt idx="361">
                  <c:v>394.53069999999963</c:v>
                </c:pt>
                <c:pt idx="362">
                  <c:v>394.48069999999899</c:v>
                </c:pt>
                <c:pt idx="363">
                  <c:v>394.43069999999869</c:v>
                </c:pt>
                <c:pt idx="364">
                  <c:v>394.38069999999999</c:v>
                </c:pt>
                <c:pt idx="365">
                  <c:v>394.33069999999969</c:v>
                </c:pt>
                <c:pt idx="366">
                  <c:v>394.28069999999963</c:v>
                </c:pt>
                <c:pt idx="367">
                  <c:v>394.23069999999899</c:v>
                </c:pt>
                <c:pt idx="368">
                  <c:v>394.1807</c:v>
                </c:pt>
                <c:pt idx="369">
                  <c:v>394.13069999999999</c:v>
                </c:pt>
                <c:pt idx="370">
                  <c:v>394.08069999999969</c:v>
                </c:pt>
                <c:pt idx="371">
                  <c:v>394.03069999999963</c:v>
                </c:pt>
                <c:pt idx="372">
                  <c:v>393.98069999999899</c:v>
                </c:pt>
                <c:pt idx="373">
                  <c:v>393.93069999999869</c:v>
                </c:pt>
                <c:pt idx="374">
                  <c:v>393.88069999999999</c:v>
                </c:pt>
                <c:pt idx="375">
                  <c:v>393.83069999999969</c:v>
                </c:pt>
                <c:pt idx="376">
                  <c:v>393.78069999999963</c:v>
                </c:pt>
                <c:pt idx="377">
                  <c:v>393.73069999999899</c:v>
                </c:pt>
                <c:pt idx="378">
                  <c:v>393.6807</c:v>
                </c:pt>
                <c:pt idx="379">
                  <c:v>393.63069999999999</c:v>
                </c:pt>
                <c:pt idx="380">
                  <c:v>393.58069999999969</c:v>
                </c:pt>
                <c:pt idx="381">
                  <c:v>393.53069999999963</c:v>
                </c:pt>
                <c:pt idx="382">
                  <c:v>393.48069999999899</c:v>
                </c:pt>
                <c:pt idx="383">
                  <c:v>393.43069999999869</c:v>
                </c:pt>
                <c:pt idx="384">
                  <c:v>393.38069999999999</c:v>
                </c:pt>
                <c:pt idx="385">
                  <c:v>393.33069999999969</c:v>
                </c:pt>
                <c:pt idx="386">
                  <c:v>393.28069999999963</c:v>
                </c:pt>
                <c:pt idx="387">
                  <c:v>393.23069999999899</c:v>
                </c:pt>
                <c:pt idx="388">
                  <c:v>393.1807</c:v>
                </c:pt>
                <c:pt idx="389">
                  <c:v>393.13069999999999</c:v>
                </c:pt>
                <c:pt idx="390">
                  <c:v>393.08069999999969</c:v>
                </c:pt>
                <c:pt idx="391">
                  <c:v>393.03069999999963</c:v>
                </c:pt>
                <c:pt idx="392">
                  <c:v>392.98069999999899</c:v>
                </c:pt>
                <c:pt idx="393">
                  <c:v>392.93069999999869</c:v>
                </c:pt>
                <c:pt idx="394">
                  <c:v>392.88069999999999</c:v>
                </c:pt>
                <c:pt idx="395">
                  <c:v>392.83069999999969</c:v>
                </c:pt>
                <c:pt idx="396">
                  <c:v>392.78069999999963</c:v>
                </c:pt>
                <c:pt idx="397">
                  <c:v>392.73069999999899</c:v>
                </c:pt>
                <c:pt idx="398">
                  <c:v>392.6807</c:v>
                </c:pt>
                <c:pt idx="399">
                  <c:v>392.63069999999999</c:v>
                </c:pt>
                <c:pt idx="400">
                  <c:v>392.58069999999969</c:v>
                </c:pt>
              </c:numCache>
            </c:numRef>
          </c:xVal>
          <c:yVal>
            <c:numRef>
              <c:f>'GQD007 XPS '!$M$1519:$M$1919</c:f>
              <c:numCache>
                <c:formatCode>0.00E+00</c:formatCode>
                <c:ptCount val="401"/>
                <c:pt idx="0">
                  <c:v>568.52139999999997</c:v>
                </c:pt>
                <c:pt idx="1">
                  <c:v>558.97140000000002</c:v>
                </c:pt>
                <c:pt idx="2">
                  <c:v>553.97860000000003</c:v>
                </c:pt>
                <c:pt idx="3">
                  <c:v>545.90709999999797</c:v>
                </c:pt>
                <c:pt idx="4">
                  <c:v>545.94999999999948</c:v>
                </c:pt>
                <c:pt idx="5">
                  <c:v>554.52859999999998</c:v>
                </c:pt>
                <c:pt idx="6">
                  <c:v>566.70709999999997</c:v>
                </c:pt>
                <c:pt idx="7">
                  <c:v>569.15709999999797</c:v>
                </c:pt>
                <c:pt idx="8">
                  <c:v>579.40709999999797</c:v>
                </c:pt>
                <c:pt idx="9">
                  <c:v>576.6</c:v>
                </c:pt>
                <c:pt idx="10">
                  <c:v>565.84999999999798</c:v>
                </c:pt>
                <c:pt idx="11">
                  <c:v>558.76430000000005</c:v>
                </c:pt>
                <c:pt idx="12">
                  <c:v>564.54289999999946</c:v>
                </c:pt>
                <c:pt idx="13">
                  <c:v>560.29290000000003</c:v>
                </c:pt>
                <c:pt idx="14">
                  <c:v>556.25709999999947</c:v>
                </c:pt>
                <c:pt idx="15">
                  <c:v>556.23569999999938</c:v>
                </c:pt>
                <c:pt idx="16">
                  <c:v>557.88570000000004</c:v>
                </c:pt>
                <c:pt idx="17">
                  <c:v>557.91430000000003</c:v>
                </c:pt>
                <c:pt idx="18">
                  <c:v>558.79290000000003</c:v>
                </c:pt>
                <c:pt idx="19">
                  <c:v>561.38570000000004</c:v>
                </c:pt>
                <c:pt idx="20">
                  <c:v>565.88570000000004</c:v>
                </c:pt>
                <c:pt idx="21">
                  <c:v>565.66430000000003</c:v>
                </c:pt>
                <c:pt idx="22">
                  <c:v>560.47860000000003</c:v>
                </c:pt>
                <c:pt idx="23">
                  <c:v>555.92139999999949</c:v>
                </c:pt>
                <c:pt idx="24">
                  <c:v>559.53570000000002</c:v>
                </c:pt>
                <c:pt idx="25">
                  <c:v>563.75709999999947</c:v>
                </c:pt>
                <c:pt idx="26">
                  <c:v>557.20709999999997</c:v>
                </c:pt>
                <c:pt idx="27">
                  <c:v>547.34289999999748</c:v>
                </c:pt>
                <c:pt idx="28">
                  <c:v>550.67860000000053</c:v>
                </c:pt>
                <c:pt idx="29">
                  <c:v>557.3143</c:v>
                </c:pt>
                <c:pt idx="30">
                  <c:v>550.6</c:v>
                </c:pt>
                <c:pt idx="31">
                  <c:v>546.57140000000004</c:v>
                </c:pt>
                <c:pt idx="32">
                  <c:v>559.02139999999997</c:v>
                </c:pt>
                <c:pt idx="33">
                  <c:v>566.83569999999747</c:v>
                </c:pt>
                <c:pt idx="34">
                  <c:v>563.45709999999747</c:v>
                </c:pt>
                <c:pt idx="35">
                  <c:v>558.92859999999996</c:v>
                </c:pt>
                <c:pt idx="36">
                  <c:v>560.57140000000004</c:v>
                </c:pt>
                <c:pt idx="37">
                  <c:v>558.70709999999997</c:v>
                </c:pt>
                <c:pt idx="38">
                  <c:v>561.58569999999997</c:v>
                </c:pt>
                <c:pt idx="39">
                  <c:v>563.02859999999998</c:v>
                </c:pt>
                <c:pt idx="40">
                  <c:v>563.02859999999998</c:v>
                </c:pt>
                <c:pt idx="41">
                  <c:v>555.13570000000004</c:v>
                </c:pt>
                <c:pt idx="42">
                  <c:v>547.5</c:v>
                </c:pt>
                <c:pt idx="43">
                  <c:v>551.54289999999946</c:v>
                </c:pt>
                <c:pt idx="44">
                  <c:v>565.32859999999948</c:v>
                </c:pt>
                <c:pt idx="45">
                  <c:v>567.21429999999998</c:v>
                </c:pt>
                <c:pt idx="46">
                  <c:v>560.67139999999995</c:v>
                </c:pt>
                <c:pt idx="47">
                  <c:v>555.80719999999747</c:v>
                </c:pt>
                <c:pt idx="48">
                  <c:v>560.6</c:v>
                </c:pt>
                <c:pt idx="49">
                  <c:v>556.98580000000004</c:v>
                </c:pt>
                <c:pt idx="50">
                  <c:v>555.57860000000005</c:v>
                </c:pt>
                <c:pt idx="51">
                  <c:v>551.49289999999996</c:v>
                </c:pt>
                <c:pt idx="52">
                  <c:v>546.76440000000002</c:v>
                </c:pt>
                <c:pt idx="53">
                  <c:v>548.73590000000002</c:v>
                </c:pt>
                <c:pt idx="54">
                  <c:v>555.15729999999746</c:v>
                </c:pt>
                <c:pt idx="55">
                  <c:v>554.58600000000001</c:v>
                </c:pt>
                <c:pt idx="56">
                  <c:v>553.22900000000004</c:v>
                </c:pt>
                <c:pt idx="57">
                  <c:v>555.21480000000054</c:v>
                </c:pt>
                <c:pt idx="58">
                  <c:v>556.93649999999946</c:v>
                </c:pt>
                <c:pt idx="59">
                  <c:v>563.9796</c:v>
                </c:pt>
                <c:pt idx="60">
                  <c:v>562.96569999999747</c:v>
                </c:pt>
                <c:pt idx="61">
                  <c:v>561.87329999999997</c:v>
                </c:pt>
                <c:pt idx="62">
                  <c:v>559.00969999999938</c:v>
                </c:pt>
                <c:pt idx="63">
                  <c:v>562.89639999999997</c:v>
                </c:pt>
                <c:pt idx="64">
                  <c:v>559.33330000000001</c:v>
                </c:pt>
                <c:pt idx="65">
                  <c:v>561.00630000000001</c:v>
                </c:pt>
                <c:pt idx="66">
                  <c:v>566.01549999999997</c:v>
                </c:pt>
                <c:pt idx="67">
                  <c:v>561.17550000000051</c:v>
                </c:pt>
                <c:pt idx="68">
                  <c:v>564.20060000000001</c:v>
                </c:pt>
                <c:pt idx="69">
                  <c:v>560.45519999999749</c:v>
                </c:pt>
                <c:pt idx="70">
                  <c:v>569.27570000000355</c:v>
                </c:pt>
                <c:pt idx="71">
                  <c:v>565.66949999999997</c:v>
                </c:pt>
                <c:pt idx="72">
                  <c:v>566.46559999999749</c:v>
                </c:pt>
                <c:pt idx="73">
                  <c:v>560.65729999999746</c:v>
                </c:pt>
                <c:pt idx="74">
                  <c:v>563.92449999999997</c:v>
                </c:pt>
                <c:pt idx="75">
                  <c:v>571.90350000000001</c:v>
                </c:pt>
                <c:pt idx="76">
                  <c:v>577.00969999999938</c:v>
                </c:pt>
                <c:pt idx="77">
                  <c:v>581.41570000000002</c:v>
                </c:pt>
                <c:pt idx="78">
                  <c:v>569.75350000000003</c:v>
                </c:pt>
                <c:pt idx="79">
                  <c:v>569.29520000000002</c:v>
                </c:pt>
                <c:pt idx="80">
                  <c:v>565.75040000000001</c:v>
                </c:pt>
                <c:pt idx="81">
                  <c:v>574.95099999999798</c:v>
                </c:pt>
                <c:pt idx="82">
                  <c:v>572.69650000000001</c:v>
                </c:pt>
                <c:pt idx="83">
                  <c:v>569.63130000000001</c:v>
                </c:pt>
                <c:pt idx="84">
                  <c:v>560.7962</c:v>
                </c:pt>
                <c:pt idx="85">
                  <c:v>559.62049999999999</c:v>
                </c:pt>
                <c:pt idx="86">
                  <c:v>565.23450000000003</c:v>
                </c:pt>
                <c:pt idx="87">
                  <c:v>565.53659999999797</c:v>
                </c:pt>
                <c:pt idx="88">
                  <c:v>565.89670000000001</c:v>
                </c:pt>
                <c:pt idx="89">
                  <c:v>566.33219999999642</c:v>
                </c:pt>
                <c:pt idx="90">
                  <c:v>566.86599999999748</c:v>
                </c:pt>
                <c:pt idx="91">
                  <c:v>567.5068</c:v>
                </c:pt>
                <c:pt idx="92">
                  <c:v>568.26649999999938</c:v>
                </c:pt>
                <c:pt idx="93">
                  <c:v>569.17900000000054</c:v>
                </c:pt>
                <c:pt idx="94">
                  <c:v>570.27090000000055</c:v>
                </c:pt>
                <c:pt idx="95">
                  <c:v>571.55609999999797</c:v>
                </c:pt>
                <c:pt idx="96">
                  <c:v>573.06029999999748</c:v>
                </c:pt>
                <c:pt idx="97">
                  <c:v>574.84959999999796</c:v>
                </c:pt>
                <c:pt idx="98">
                  <c:v>576.94059999999797</c:v>
                </c:pt>
                <c:pt idx="99">
                  <c:v>579.36199999999747</c:v>
                </c:pt>
                <c:pt idx="100">
                  <c:v>582.15679999999998</c:v>
                </c:pt>
                <c:pt idx="101">
                  <c:v>585.42399999999998</c:v>
                </c:pt>
                <c:pt idx="102">
                  <c:v>589.16619999999796</c:v>
                </c:pt>
                <c:pt idx="103">
                  <c:v>593.42699999999797</c:v>
                </c:pt>
                <c:pt idx="104">
                  <c:v>598.26149999999996</c:v>
                </c:pt>
                <c:pt idx="105">
                  <c:v>603.81569999999749</c:v>
                </c:pt>
                <c:pt idx="106">
                  <c:v>610.05619999999749</c:v>
                </c:pt>
                <c:pt idx="107">
                  <c:v>617.03189999999938</c:v>
                </c:pt>
                <c:pt idx="108">
                  <c:v>624.80549999999948</c:v>
                </c:pt>
                <c:pt idx="109">
                  <c:v>633.53599999999949</c:v>
                </c:pt>
                <c:pt idx="110">
                  <c:v>643.15219999999749</c:v>
                </c:pt>
                <c:pt idx="111">
                  <c:v>653.67999999999995</c:v>
                </c:pt>
                <c:pt idx="112">
                  <c:v>665.18600000000004</c:v>
                </c:pt>
                <c:pt idx="113">
                  <c:v>677.76769999999749</c:v>
                </c:pt>
                <c:pt idx="114">
                  <c:v>691.3048</c:v>
                </c:pt>
                <c:pt idx="115">
                  <c:v>705.77120000000002</c:v>
                </c:pt>
                <c:pt idx="116">
                  <c:v>721.1875</c:v>
                </c:pt>
                <c:pt idx="117">
                  <c:v>737.52949999999998</c:v>
                </c:pt>
                <c:pt idx="118">
                  <c:v>754.6259</c:v>
                </c:pt>
                <c:pt idx="119">
                  <c:v>772.37059999999997</c:v>
                </c:pt>
                <c:pt idx="120">
                  <c:v>790.66780000000006</c:v>
                </c:pt>
                <c:pt idx="121">
                  <c:v>809.33799999999746</c:v>
                </c:pt>
                <c:pt idx="122">
                  <c:v>828.17219999999998</c:v>
                </c:pt>
                <c:pt idx="123">
                  <c:v>846.97230000000002</c:v>
                </c:pt>
                <c:pt idx="124">
                  <c:v>865.46139999999946</c:v>
                </c:pt>
                <c:pt idx="125">
                  <c:v>883.37159999999949</c:v>
                </c:pt>
                <c:pt idx="126">
                  <c:v>900.47529999999949</c:v>
                </c:pt>
                <c:pt idx="127">
                  <c:v>916.5231</c:v>
                </c:pt>
                <c:pt idx="128">
                  <c:v>931.05470000000003</c:v>
                </c:pt>
                <c:pt idx="129">
                  <c:v>943.91480000000001</c:v>
                </c:pt>
                <c:pt idx="130">
                  <c:v>954.92269999999746</c:v>
                </c:pt>
                <c:pt idx="131">
                  <c:v>963.88469999999938</c:v>
                </c:pt>
                <c:pt idx="132">
                  <c:v>970.28620000000001</c:v>
                </c:pt>
                <c:pt idx="133">
                  <c:v>974.29450000000054</c:v>
                </c:pt>
                <c:pt idx="134">
                  <c:v>975.85489999999947</c:v>
                </c:pt>
                <c:pt idx="135">
                  <c:v>974.90890000000002</c:v>
                </c:pt>
                <c:pt idx="136">
                  <c:v>971.09760000000006</c:v>
                </c:pt>
                <c:pt idx="137">
                  <c:v>964.90159999999946</c:v>
                </c:pt>
                <c:pt idx="138">
                  <c:v>956.44019999999796</c:v>
                </c:pt>
                <c:pt idx="139">
                  <c:v>945.80809999999997</c:v>
                </c:pt>
                <c:pt idx="140">
                  <c:v>933.00819999999999</c:v>
                </c:pt>
                <c:pt idx="141">
                  <c:v>918.54539999999997</c:v>
                </c:pt>
                <c:pt idx="142">
                  <c:v>902.65300000000002</c:v>
                </c:pt>
                <c:pt idx="143">
                  <c:v>885.52239999999949</c:v>
                </c:pt>
                <c:pt idx="144">
                  <c:v>867.40869999999938</c:v>
                </c:pt>
                <c:pt idx="145">
                  <c:v>848.69650000000001</c:v>
                </c:pt>
                <c:pt idx="146">
                  <c:v>829.62509999999997</c:v>
                </c:pt>
                <c:pt idx="147">
                  <c:v>810.41300000000001</c:v>
                </c:pt>
                <c:pt idx="148">
                  <c:v>791.32349999999997</c:v>
                </c:pt>
                <c:pt idx="149">
                  <c:v>772.54719999999747</c:v>
                </c:pt>
                <c:pt idx="150">
                  <c:v>754.24400000000003</c:v>
                </c:pt>
                <c:pt idx="151">
                  <c:v>736.62429999999949</c:v>
                </c:pt>
                <c:pt idx="152">
                  <c:v>719.79740000000004</c:v>
                </c:pt>
                <c:pt idx="153">
                  <c:v>703.7998000000033</c:v>
                </c:pt>
                <c:pt idx="154">
                  <c:v>688.69119999999998</c:v>
                </c:pt>
                <c:pt idx="155">
                  <c:v>674.63800000000003</c:v>
                </c:pt>
                <c:pt idx="156">
                  <c:v>661.59069999999997</c:v>
                </c:pt>
                <c:pt idx="157">
                  <c:v>649.52080000000001</c:v>
                </c:pt>
                <c:pt idx="158">
                  <c:v>638.4239</c:v>
                </c:pt>
                <c:pt idx="159">
                  <c:v>628.39519999999948</c:v>
                </c:pt>
                <c:pt idx="160">
                  <c:v>619.28210000000001</c:v>
                </c:pt>
                <c:pt idx="161">
                  <c:v>611.02629999999749</c:v>
                </c:pt>
                <c:pt idx="162">
                  <c:v>603.59390000000053</c:v>
                </c:pt>
                <c:pt idx="163">
                  <c:v>597.05070000000001</c:v>
                </c:pt>
                <c:pt idx="164">
                  <c:v>591.20780000000002</c:v>
                </c:pt>
                <c:pt idx="165">
                  <c:v>586.01490000000001</c:v>
                </c:pt>
                <c:pt idx="166">
                  <c:v>581.43289999999797</c:v>
                </c:pt>
                <c:pt idx="167">
                  <c:v>577.46979999999996</c:v>
                </c:pt>
                <c:pt idx="168">
                  <c:v>573.99030000000005</c:v>
                </c:pt>
                <c:pt idx="169">
                  <c:v>570.95519999999749</c:v>
                </c:pt>
                <c:pt idx="170">
                  <c:v>568.33919999999796</c:v>
                </c:pt>
                <c:pt idx="171">
                  <c:v>566.11080000000004</c:v>
                </c:pt>
                <c:pt idx="172">
                  <c:v>564.18269999999939</c:v>
                </c:pt>
                <c:pt idx="173">
                  <c:v>562.51850000000002</c:v>
                </c:pt>
                <c:pt idx="174">
                  <c:v>561.10739999999998</c:v>
                </c:pt>
                <c:pt idx="175">
                  <c:v>559.92679999999996</c:v>
                </c:pt>
                <c:pt idx="176">
                  <c:v>558.928</c:v>
                </c:pt>
                <c:pt idx="177">
                  <c:v>558.08029999999997</c:v>
                </c:pt>
                <c:pt idx="178">
                  <c:v>557.37279999999998</c:v>
                </c:pt>
                <c:pt idx="179">
                  <c:v>556.78229999999996</c:v>
                </c:pt>
                <c:pt idx="180">
                  <c:v>556.28590000000054</c:v>
                </c:pt>
                <c:pt idx="181">
                  <c:v>555.87300000000005</c:v>
                </c:pt>
                <c:pt idx="182">
                  <c:v>555.53559999999948</c:v>
                </c:pt>
                <c:pt idx="183">
                  <c:v>555.25609999999949</c:v>
                </c:pt>
                <c:pt idx="184">
                  <c:v>555.02209999999798</c:v>
                </c:pt>
                <c:pt idx="185">
                  <c:v>554.82389999999998</c:v>
                </c:pt>
                <c:pt idx="186">
                  <c:v>554.65940000000001</c:v>
                </c:pt>
                <c:pt idx="187">
                  <c:v>554.52329999999949</c:v>
                </c:pt>
                <c:pt idx="188">
                  <c:v>554.40679999999998</c:v>
                </c:pt>
                <c:pt idx="189">
                  <c:v>554.30959999999948</c:v>
                </c:pt>
                <c:pt idx="190">
                  <c:v>554.23380000000054</c:v>
                </c:pt>
                <c:pt idx="191">
                  <c:v>554.16830000000004</c:v>
                </c:pt>
                <c:pt idx="192">
                  <c:v>554.10519999999997</c:v>
                </c:pt>
                <c:pt idx="193">
                  <c:v>554.04609999999946</c:v>
                </c:pt>
                <c:pt idx="194">
                  <c:v>553.99519999999939</c:v>
                </c:pt>
                <c:pt idx="195">
                  <c:v>553.94889999999998</c:v>
                </c:pt>
                <c:pt idx="196">
                  <c:v>553.91409999999996</c:v>
                </c:pt>
                <c:pt idx="197">
                  <c:v>553.88509999999997</c:v>
                </c:pt>
                <c:pt idx="198">
                  <c:v>553.85589999999797</c:v>
                </c:pt>
                <c:pt idx="199">
                  <c:v>553.81819999999948</c:v>
                </c:pt>
                <c:pt idx="200">
                  <c:v>553.78060000000005</c:v>
                </c:pt>
                <c:pt idx="201">
                  <c:v>553.74759999999947</c:v>
                </c:pt>
                <c:pt idx="202">
                  <c:v>553.71910000000003</c:v>
                </c:pt>
                <c:pt idx="203">
                  <c:v>553.69100000000003</c:v>
                </c:pt>
                <c:pt idx="204">
                  <c:v>553.65539999999999</c:v>
                </c:pt>
                <c:pt idx="205">
                  <c:v>553.61069999999938</c:v>
                </c:pt>
                <c:pt idx="206">
                  <c:v>553.56489999999997</c:v>
                </c:pt>
                <c:pt idx="207">
                  <c:v>553.52380000000005</c:v>
                </c:pt>
                <c:pt idx="208">
                  <c:v>553.48130000000003</c:v>
                </c:pt>
                <c:pt idx="209">
                  <c:v>553.43799999999749</c:v>
                </c:pt>
                <c:pt idx="210">
                  <c:v>553.39199999999948</c:v>
                </c:pt>
                <c:pt idx="211">
                  <c:v>553.34709999999632</c:v>
                </c:pt>
                <c:pt idx="212">
                  <c:v>553.30509999999947</c:v>
                </c:pt>
                <c:pt idx="213">
                  <c:v>553.26119999999946</c:v>
                </c:pt>
                <c:pt idx="214">
                  <c:v>553.20970000000295</c:v>
                </c:pt>
                <c:pt idx="215">
                  <c:v>553.15470000000005</c:v>
                </c:pt>
                <c:pt idx="216">
                  <c:v>553.10350000000005</c:v>
                </c:pt>
                <c:pt idx="217">
                  <c:v>553.05330000000004</c:v>
                </c:pt>
                <c:pt idx="218">
                  <c:v>552.99850000000004</c:v>
                </c:pt>
                <c:pt idx="219">
                  <c:v>552.9443</c:v>
                </c:pt>
                <c:pt idx="220">
                  <c:v>552.88580000000002</c:v>
                </c:pt>
                <c:pt idx="221">
                  <c:v>552.82989999999938</c:v>
                </c:pt>
                <c:pt idx="222">
                  <c:v>552.77050000000054</c:v>
                </c:pt>
                <c:pt idx="223">
                  <c:v>552.71590000000003</c:v>
                </c:pt>
                <c:pt idx="224">
                  <c:v>552.65649999999948</c:v>
                </c:pt>
                <c:pt idx="225">
                  <c:v>552.59230000000002</c:v>
                </c:pt>
                <c:pt idx="226">
                  <c:v>552.52259999999796</c:v>
                </c:pt>
                <c:pt idx="227">
                  <c:v>552.45039999999949</c:v>
                </c:pt>
                <c:pt idx="228">
                  <c:v>552.38040000000001</c:v>
                </c:pt>
                <c:pt idx="229">
                  <c:v>552.31209999999749</c:v>
                </c:pt>
                <c:pt idx="230">
                  <c:v>552.2441</c:v>
                </c:pt>
                <c:pt idx="231">
                  <c:v>552.16489999999999</c:v>
                </c:pt>
                <c:pt idx="232">
                  <c:v>552.07619999999997</c:v>
                </c:pt>
                <c:pt idx="233">
                  <c:v>551.98469999999998</c:v>
                </c:pt>
                <c:pt idx="234">
                  <c:v>551.90300000000002</c:v>
                </c:pt>
                <c:pt idx="235">
                  <c:v>551.82929999999749</c:v>
                </c:pt>
                <c:pt idx="236">
                  <c:v>551.75070000000005</c:v>
                </c:pt>
                <c:pt idx="237">
                  <c:v>551.66919999999948</c:v>
                </c:pt>
                <c:pt idx="238">
                  <c:v>551.58680000000004</c:v>
                </c:pt>
                <c:pt idx="239">
                  <c:v>551.50409999999999</c:v>
                </c:pt>
                <c:pt idx="240">
                  <c:v>551.41219999999748</c:v>
                </c:pt>
                <c:pt idx="241">
                  <c:v>551.32779999999946</c:v>
                </c:pt>
                <c:pt idx="242">
                  <c:v>551.25289999999939</c:v>
                </c:pt>
                <c:pt idx="243">
                  <c:v>551.18100000000004</c:v>
                </c:pt>
                <c:pt idx="244">
                  <c:v>551.10709999999949</c:v>
                </c:pt>
                <c:pt idx="245">
                  <c:v>551.03239999999948</c:v>
                </c:pt>
                <c:pt idx="246">
                  <c:v>550.96039999999948</c:v>
                </c:pt>
                <c:pt idx="247">
                  <c:v>550.88340000000005</c:v>
                </c:pt>
                <c:pt idx="248">
                  <c:v>550.80659999999796</c:v>
                </c:pt>
                <c:pt idx="249">
                  <c:v>550.72919999999999</c:v>
                </c:pt>
                <c:pt idx="250">
                  <c:v>550.66159999999797</c:v>
                </c:pt>
                <c:pt idx="251">
                  <c:v>550.60559999999998</c:v>
                </c:pt>
                <c:pt idx="252">
                  <c:v>550.55409999999949</c:v>
                </c:pt>
                <c:pt idx="253">
                  <c:v>550.50289999999939</c:v>
                </c:pt>
                <c:pt idx="254">
                  <c:v>550.44119999999748</c:v>
                </c:pt>
                <c:pt idx="255">
                  <c:v>550.37559999999996</c:v>
                </c:pt>
                <c:pt idx="256">
                  <c:v>550.31299999999749</c:v>
                </c:pt>
                <c:pt idx="257">
                  <c:v>550.26070000000004</c:v>
                </c:pt>
                <c:pt idx="258">
                  <c:v>550.21100000000001</c:v>
                </c:pt>
                <c:pt idx="259">
                  <c:v>550.16729999999632</c:v>
                </c:pt>
                <c:pt idx="260">
                  <c:v>550.13209999999947</c:v>
                </c:pt>
                <c:pt idx="261">
                  <c:v>550.10149999999999</c:v>
                </c:pt>
                <c:pt idx="262">
                  <c:v>550.0693</c:v>
                </c:pt>
                <c:pt idx="263">
                  <c:v>550.03380000000004</c:v>
                </c:pt>
                <c:pt idx="264">
                  <c:v>549.99559999999997</c:v>
                </c:pt>
                <c:pt idx="265">
                  <c:v>549.95979999999997</c:v>
                </c:pt>
                <c:pt idx="266">
                  <c:v>549.92330000000004</c:v>
                </c:pt>
                <c:pt idx="267">
                  <c:v>549.89249999999947</c:v>
                </c:pt>
                <c:pt idx="268">
                  <c:v>549.86899999999946</c:v>
                </c:pt>
                <c:pt idx="269">
                  <c:v>549.85349999999949</c:v>
                </c:pt>
                <c:pt idx="270">
                  <c:v>549.83139999999946</c:v>
                </c:pt>
                <c:pt idx="271">
                  <c:v>549.80659999999796</c:v>
                </c:pt>
                <c:pt idx="272">
                  <c:v>549.78129999999999</c:v>
                </c:pt>
                <c:pt idx="273">
                  <c:v>549.76649999999938</c:v>
                </c:pt>
                <c:pt idx="274">
                  <c:v>549.75390000000004</c:v>
                </c:pt>
                <c:pt idx="275">
                  <c:v>549.73969999999997</c:v>
                </c:pt>
                <c:pt idx="276">
                  <c:v>549.72209999999939</c:v>
                </c:pt>
                <c:pt idx="277">
                  <c:v>549.7056</c:v>
                </c:pt>
                <c:pt idx="278">
                  <c:v>549.6925</c:v>
                </c:pt>
                <c:pt idx="279">
                  <c:v>549.67600000000004</c:v>
                </c:pt>
                <c:pt idx="280">
                  <c:v>549.6585</c:v>
                </c:pt>
                <c:pt idx="281">
                  <c:v>549.64019999999948</c:v>
                </c:pt>
                <c:pt idx="282">
                  <c:v>549.63040000000001</c:v>
                </c:pt>
                <c:pt idx="283">
                  <c:v>549.62350000000004</c:v>
                </c:pt>
                <c:pt idx="284">
                  <c:v>549.61709999999948</c:v>
                </c:pt>
                <c:pt idx="285">
                  <c:v>549.61180000000002</c:v>
                </c:pt>
                <c:pt idx="286">
                  <c:v>549.60649999999998</c:v>
                </c:pt>
                <c:pt idx="287">
                  <c:v>549.59849999999994</c:v>
                </c:pt>
                <c:pt idx="288">
                  <c:v>549.58989999999994</c:v>
                </c:pt>
                <c:pt idx="289">
                  <c:v>549.58680000000004</c:v>
                </c:pt>
                <c:pt idx="290">
                  <c:v>549.58569999999997</c:v>
                </c:pt>
                <c:pt idx="291">
                  <c:v>546.59289999999999</c:v>
                </c:pt>
                <c:pt idx="292">
                  <c:v>541.99289999999996</c:v>
                </c:pt>
                <c:pt idx="293">
                  <c:v>533.72140000000002</c:v>
                </c:pt>
                <c:pt idx="294">
                  <c:v>542.4</c:v>
                </c:pt>
                <c:pt idx="295">
                  <c:v>548</c:v>
                </c:pt>
                <c:pt idx="296">
                  <c:v>549.83569999999747</c:v>
                </c:pt>
                <c:pt idx="297">
                  <c:v>544.33569999999747</c:v>
                </c:pt>
                <c:pt idx="298">
                  <c:v>546.17139999999995</c:v>
                </c:pt>
                <c:pt idx="299">
                  <c:v>547.21429999999998</c:v>
                </c:pt>
                <c:pt idx="300">
                  <c:v>548.42859999999996</c:v>
                </c:pt>
                <c:pt idx="301">
                  <c:v>549.72860000000003</c:v>
                </c:pt>
                <c:pt idx="302">
                  <c:v>547.89289999999949</c:v>
                </c:pt>
                <c:pt idx="303">
                  <c:v>543.94999999999948</c:v>
                </c:pt>
                <c:pt idx="304">
                  <c:v>547.07860000000005</c:v>
                </c:pt>
                <c:pt idx="305">
                  <c:v>543.70709999999997</c:v>
                </c:pt>
                <c:pt idx="306">
                  <c:v>541</c:v>
                </c:pt>
                <c:pt idx="307">
                  <c:v>541.46429999999748</c:v>
                </c:pt>
                <c:pt idx="308">
                  <c:v>555.82139999999947</c:v>
                </c:pt>
                <c:pt idx="309">
                  <c:v>555.38570000000004</c:v>
                </c:pt>
                <c:pt idx="310">
                  <c:v>546.20000000000005</c:v>
                </c:pt>
                <c:pt idx="311">
                  <c:v>536.88570000000004</c:v>
                </c:pt>
                <c:pt idx="312">
                  <c:v>543.74289999999996</c:v>
                </c:pt>
                <c:pt idx="313">
                  <c:v>546.30709999999749</c:v>
                </c:pt>
                <c:pt idx="314">
                  <c:v>550.75</c:v>
                </c:pt>
                <c:pt idx="315">
                  <c:v>540.8143</c:v>
                </c:pt>
                <c:pt idx="316">
                  <c:v>541.44999999999948</c:v>
                </c:pt>
                <c:pt idx="317">
                  <c:v>548.09289999999999</c:v>
                </c:pt>
                <c:pt idx="318">
                  <c:v>550.4357</c:v>
                </c:pt>
                <c:pt idx="319">
                  <c:v>538.79290000000003</c:v>
                </c:pt>
                <c:pt idx="320">
                  <c:v>530.76430000000005</c:v>
                </c:pt>
                <c:pt idx="321">
                  <c:v>534.4357</c:v>
                </c:pt>
                <c:pt idx="322">
                  <c:v>539.37860000000001</c:v>
                </c:pt>
                <c:pt idx="323">
                  <c:v>542.94289999999796</c:v>
                </c:pt>
                <c:pt idx="324">
                  <c:v>547.22860000000003</c:v>
                </c:pt>
                <c:pt idx="325">
                  <c:v>547.58569999999997</c:v>
                </c:pt>
                <c:pt idx="326">
                  <c:v>544.19290000000001</c:v>
                </c:pt>
                <c:pt idx="327">
                  <c:v>535.44289999999796</c:v>
                </c:pt>
                <c:pt idx="328">
                  <c:v>531.91430000000003</c:v>
                </c:pt>
                <c:pt idx="329">
                  <c:v>542.60709999999949</c:v>
                </c:pt>
                <c:pt idx="330">
                  <c:v>545.41430000000003</c:v>
                </c:pt>
                <c:pt idx="331">
                  <c:v>552.95709999999747</c:v>
                </c:pt>
                <c:pt idx="332">
                  <c:v>551.92859999999996</c:v>
                </c:pt>
                <c:pt idx="333">
                  <c:v>556.28570000000332</c:v>
                </c:pt>
                <c:pt idx="334">
                  <c:v>549.72860000000003</c:v>
                </c:pt>
                <c:pt idx="335">
                  <c:v>541.67139999999995</c:v>
                </c:pt>
                <c:pt idx="336">
                  <c:v>538.40709999999797</c:v>
                </c:pt>
                <c:pt idx="337">
                  <c:v>541.34999999999798</c:v>
                </c:pt>
                <c:pt idx="338">
                  <c:v>548.41430000000003</c:v>
                </c:pt>
                <c:pt idx="339">
                  <c:v>541.42859999999996</c:v>
                </c:pt>
                <c:pt idx="340">
                  <c:v>547.14289999999949</c:v>
                </c:pt>
                <c:pt idx="341">
                  <c:v>552.68570000000295</c:v>
                </c:pt>
                <c:pt idx="342">
                  <c:v>554.34289999999748</c:v>
                </c:pt>
                <c:pt idx="343">
                  <c:v>548.83569999999747</c:v>
                </c:pt>
                <c:pt idx="344">
                  <c:v>551.29290000000003</c:v>
                </c:pt>
                <c:pt idx="345">
                  <c:v>548.32859999999948</c:v>
                </c:pt>
                <c:pt idx="346">
                  <c:v>547.22140000000002</c:v>
                </c:pt>
                <c:pt idx="347">
                  <c:v>541.25709999999947</c:v>
                </c:pt>
                <c:pt idx="348">
                  <c:v>536.54999999999939</c:v>
                </c:pt>
                <c:pt idx="349">
                  <c:v>535.68570000000295</c:v>
                </c:pt>
                <c:pt idx="350">
                  <c:v>545.6</c:v>
                </c:pt>
                <c:pt idx="351">
                  <c:v>551.4</c:v>
                </c:pt>
                <c:pt idx="352">
                  <c:v>549.5</c:v>
                </c:pt>
                <c:pt idx="353">
                  <c:v>547.14289999999949</c:v>
                </c:pt>
                <c:pt idx="354">
                  <c:v>544.94999999999948</c:v>
                </c:pt>
                <c:pt idx="355">
                  <c:v>546.17860000000053</c:v>
                </c:pt>
                <c:pt idx="356">
                  <c:v>549</c:v>
                </c:pt>
                <c:pt idx="357">
                  <c:v>545.73569999999938</c:v>
                </c:pt>
                <c:pt idx="358">
                  <c:v>537.65</c:v>
                </c:pt>
                <c:pt idx="359">
                  <c:v>537.94289999999796</c:v>
                </c:pt>
                <c:pt idx="360">
                  <c:v>554.91430000000003</c:v>
                </c:pt>
                <c:pt idx="361">
                  <c:v>562.61429999999996</c:v>
                </c:pt>
                <c:pt idx="362">
                  <c:v>561.1</c:v>
                </c:pt>
                <c:pt idx="363">
                  <c:v>546.92139999999949</c:v>
                </c:pt>
                <c:pt idx="364">
                  <c:v>544.46429999999748</c:v>
                </c:pt>
                <c:pt idx="365">
                  <c:v>551.97860000000003</c:v>
                </c:pt>
                <c:pt idx="366">
                  <c:v>561.73569999999938</c:v>
                </c:pt>
                <c:pt idx="367">
                  <c:v>559.77140000000054</c:v>
                </c:pt>
                <c:pt idx="368">
                  <c:v>551.34999999999798</c:v>
                </c:pt>
                <c:pt idx="369">
                  <c:v>547.65</c:v>
                </c:pt>
                <c:pt idx="370">
                  <c:v>550.89289999999949</c:v>
                </c:pt>
                <c:pt idx="371">
                  <c:v>554.77140000000054</c:v>
                </c:pt>
                <c:pt idx="372">
                  <c:v>559.35709999999642</c:v>
                </c:pt>
                <c:pt idx="373">
                  <c:v>554.44289999999796</c:v>
                </c:pt>
                <c:pt idx="374">
                  <c:v>559.70709999999997</c:v>
                </c:pt>
                <c:pt idx="375">
                  <c:v>556.58569999999997</c:v>
                </c:pt>
                <c:pt idx="376">
                  <c:v>558.87860000000001</c:v>
                </c:pt>
                <c:pt idx="377">
                  <c:v>552.97140000000002</c:v>
                </c:pt>
                <c:pt idx="378">
                  <c:v>548.18570000000295</c:v>
                </c:pt>
                <c:pt idx="379">
                  <c:v>542.84999999999798</c:v>
                </c:pt>
                <c:pt idx="380">
                  <c:v>543.25709999999947</c:v>
                </c:pt>
                <c:pt idx="381">
                  <c:v>548.17860000000053</c:v>
                </c:pt>
                <c:pt idx="382">
                  <c:v>544.53570000000002</c:v>
                </c:pt>
                <c:pt idx="383">
                  <c:v>542.02859999999998</c:v>
                </c:pt>
                <c:pt idx="384">
                  <c:v>545.96429999999748</c:v>
                </c:pt>
                <c:pt idx="385">
                  <c:v>553.60709999999949</c:v>
                </c:pt>
                <c:pt idx="386">
                  <c:v>546.12139999999999</c:v>
                </c:pt>
                <c:pt idx="387">
                  <c:v>548.37860000000001</c:v>
                </c:pt>
                <c:pt idx="388">
                  <c:v>557.13570000000004</c:v>
                </c:pt>
                <c:pt idx="389">
                  <c:v>558.62139999999999</c:v>
                </c:pt>
                <c:pt idx="390">
                  <c:v>543.29999999999995</c:v>
                </c:pt>
                <c:pt idx="391">
                  <c:v>552.21429999999998</c:v>
                </c:pt>
                <c:pt idx="392">
                  <c:v>558.15709999999797</c:v>
                </c:pt>
                <c:pt idx="393">
                  <c:v>556.03570000000002</c:v>
                </c:pt>
                <c:pt idx="394">
                  <c:v>554.13570000000004</c:v>
                </c:pt>
                <c:pt idx="395">
                  <c:v>555.92139999999949</c:v>
                </c:pt>
                <c:pt idx="396">
                  <c:v>543.79290000000003</c:v>
                </c:pt>
                <c:pt idx="397">
                  <c:v>536.97860000000003</c:v>
                </c:pt>
                <c:pt idx="398">
                  <c:v>551.77140000000054</c:v>
                </c:pt>
                <c:pt idx="399">
                  <c:v>553.26430000000005</c:v>
                </c:pt>
                <c:pt idx="400">
                  <c:v>539.9357</c:v>
                </c:pt>
              </c:numCache>
            </c:numRef>
          </c:yVal>
          <c:smooth val="1"/>
        </c:ser>
        <c:axId val="131816832"/>
        <c:axId val="131848448"/>
      </c:scatterChart>
      <c:valAx>
        <c:axId val="131816832"/>
        <c:scaling>
          <c:orientation val="maxMin"/>
          <c:max val="412.5"/>
          <c:min val="392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 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9457505408707946"/>
              <c:y val="0.67520750260396145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1848448"/>
        <c:crosses val="autoZero"/>
        <c:crossBetween val="midCat"/>
      </c:valAx>
      <c:valAx>
        <c:axId val="131848448"/>
        <c:scaling>
          <c:orientation val="minMax"/>
          <c:max val="1000"/>
          <c:min val="500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 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283727034120734"/>
              <c:y val="0.21555815972222298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1816832"/>
        <c:crosses val="autoZero"/>
        <c:crossBetween val="midCat"/>
        <c:dispUnits>
          <c:builtInUnit val="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d) C</a:t>
            </a:r>
            <a:r>
              <a:rPr lang="fr-FR" sz="1600" b="1" baseline="0" dirty="0" smtClean="0">
                <a:latin typeface="Times New Roman" pitchFamily="18" charset="0"/>
                <a:cs typeface="Times New Roman" pitchFamily="18" charset="0"/>
              </a:rPr>
              <a:t> 1s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7208223972003513E-2"/>
          <c:y val="4.7771990740740899E-2"/>
        </c:manualLayout>
      </c:layout>
    </c:title>
    <c:plotArea>
      <c:layout>
        <c:manualLayout>
          <c:layoutTarget val="inner"/>
          <c:xMode val="edge"/>
          <c:yMode val="edge"/>
          <c:x val="4.8291557305336831E-2"/>
          <c:y val="2.9683159722222272E-2"/>
          <c:w val="0.80970603674540764"/>
          <c:h val="0.51947464442070113"/>
        </c:manualLayout>
      </c:layout>
      <c:scatterChart>
        <c:scatterStyle val="smoothMarker"/>
        <c:ser>
          <c:idx val="0"/>
          <c:order val="0"/>
          <c:tx>
            <c:strRef>
              <c:f>'GQD012 XPS'!$K$1935</c:f>
              <c:strCache>
                <c:ptCount val="1"/>
                <c:pt idx="0">
                  <c:v>CPS</c:v>
                </c:pt>
              </c:strCache>
            </c:strRef>
          </c:tx>
          <c:spPr>
            <a:ln w="22225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'GQD012 XPS'!$J$1936:$J$2336</c:f>
              <c:numCache>
                <c:formatCode>0.00E+00</c:formatCode>
                <c:ptCount val="401"/>
                <c:pt idx="0">
                  <c:v>297.43049999999869</c:v>
                </c:pt>
                <c:pt idx="1">
                  <c:v>297.38049999999993</c:v>
                </c:pt>
                <c:pt idx="2">
                  <c:v>297.33049999999969</c:v>
                </c:pt>
                <c:pt idx="3">
                  <c:v>297.28049999999899</c:v>
                </c:pt>
                <c:pt idx="4">
                  <c:v>297.23049999999893</c:v>
                </c:pt>
                <c:pt idx="5">
                  <c:v>297.18049999999999</c:v>
                </c:pt>
                <c:pt idx="6">
                  <c:v>297.13049999999993</c:v>
                </c:pt>
                <c:pt idx="7">
                  <c:v>297.08049999999969</c:v>
                </c:pt>
                <c:pt idx="8">
                  <c:v>297.03049999999899</c:v>
                </c:pt>
                <c:pt idx="9">
                  <c:v>296.98049999999893</c:v>
                </c:pt>
                <c:pt idx="10">
                  <c:v>296.93049999999869</c:v>
                </c:pt>
                <c:pt idx="11">
                  <c:v>296.88049999999993</c:v>
                </c:pt>
                <c:pt idx="12">
                  <c:v>296.83049999999969</c:v>
                </c:pt>
                <c:pt idx="13">
                  <c:v>296.78049999999899</c:v>
                </c:pt>
                <c:pt idx="14">
                  <c:v>296.73049999999893</c:v>
                </c:pt>
                <c:pt idx="15">
                  <c:v>296.68049999999999</c:v>
                </c:pt>
                <c:pt idx="16">
                  <c:v>296.63049999999993</c:v>
                </c:pt>
                <c:pt idx="17">
                  <c:v>296.58049999999969</c:v>
                </c:pt>
                <c:pt idx="18">
                  <c:v>296.53049999999899</c:v>
                </c:pt>
                <c:pt idx="19">
                  <c:v>296.48049999999893</c:v>
                </c:pt>
                <c:pt idx="20">
                  <c:v>296.43049999999869</c:v>
                </c:pt>
                <c:pt idx="21">
                  <c:v>296.38049999999993</c:v>
                </c:pt>
                <c:pt idx="22">
                  <c:v>296.33049999999969</c:v>
                </c:pt>
                <c:pt idx="23">
                  <c:v>296.28049999999899</c:v>
                </c:pt>
                <c:pt idx="24">
                  <c:v>296.23049999999893</c:v>
                </c:pt>
                <c:pt idx="25">
                  <c:v>296.18049999999999</c:v>
                </c:pt>
                <c:pt idx="26">
                  <c:v>296.13049999999993</c:v>
                </c:pt>
                <c:pt idx="27">
                  <c:v>296.08049999999969</c:v>
                </c:pt>
                <c:pt idx="28">
                  <c:v>296.03049999999899</c:v>
                </c:pt>
                <c:pt idx="29">
                  <c:v>295.98049999999893</c:v>
                </c:pt>
                <c:pt idx="30">
                  <c:v>295.93049999999869</c:v>
                </c:pt>
                <c:pt idx="31">
                  <c:v>295.88049999999993</c:v>
                </c:pt>
                <c:pt idx="32">
                  <c:v>295.83049999999969</c:v>
                </c:pt>
                <c:pt idx="33">
                  <c:v>295.78049999999899</c:v>
                </c:pt>
                <c:pt idx="34">
                  <c:v>295.73049999999893</c:v>
                </c:pt>
                <c:pt idx="35">
                  <c:v>295.68049999999999</c:v>
                </c:pt>
                <c:pt idx="36">
                  <c:v>295.63049999999993</c:v>
                </c:pt>
                <c:pt idx="37">
                  <c:v>295.58049999999969</c:v>
                </c:pt>
                <c:pt idx="38">
                  <c:v>295.53049999999899</c:v>
                </c:pt>
                <c:pt idx="39">
                  <c:v>295.48049999999893</c:v>
                </c:pt>
                <c:pt idx="40">
                  <c:v>295.43049999999869</c:v>
                </c:pt>
                <c:pt idx="41">
                  <c:v>295.38049999999993</c:v>
                </c:pt>
                <c:pt idx="42">
                  <c:v>295.33049999999969</c:v>
                </c:pt>
                <c:pt idx="43">
                  <c:v>295.28049999999899</c:v>
                </c:pt>
                <c:pt idx="44">
                  <c:v>295.23049999999893</c:v>
                </c:pt>
                <c:pt idx="45">
                  <c:v>295.18049999999999</c:v>
                </c:pt>
                <c:pt idx="46">
                  <c:v>295.13049999999993</c:v>
                </c:pt>
                <c:pt idx="47">
                  <c:v>295.08049999999969</c:v>
                </c:pt>
                <c:pt idx="48">
                  <c:v>295.03049999999899</c:v>
                </c:pt>
                <c:pt idx="49">
                  <c:v>294.98049999999893</c:v>
                </c:pt>
                <c:pt idx="50">
                  <c:v>294.93049999999869</c:v>
                </c:pt>
                <c:pt idx="51">
                  <c:v>294.88049999999993</c:v>
                </c:pt>
                <c:pt idx="52">
                  <c:v>294.83049999999969</c:v>
                </c:pt>
                <c:pt idx="53">
                  <c:v>294.78049999999899</c:v>
                </c:pt>
                <c:pt idx="54">
                  <c:v>294.73049999999893</c:v>
                </c:pt>
                <c:pt idx="55">
                  <c:v>294.68049999999999</c:v>
                </c:pt>
                <c:pt idx="56">
                  <c:v>294.63049999999993</c:v>
                </c:pt>
                <c:pt idx="57">
                  <c:v>294.58049999999969</c:v>
                </c:pt>
                <c:pt idx="58">
                  <c:v>294.53049999999899</c:v>
                </c:pt>
                <c:pt idx="59">
                  <c:v>294.48049999999893</c:v>
                </c:pt>
                <c:pt idx="60">
                  <c:v>294.43049999999869</c:v>
                </c:pt>
                <c:pt idx="61">
                  <c:v>294.38049999999993</c:v>
                </c:pt>
                <c:pt idx="62">
                  <c:v>294.33049999999969</c:v>
                </c:pt>
                <c:pt idx="63">
                  <c:v>294.28049999999899</c:v>
                </c:pt>
                <c:pt idx="64">
                  <c:v>294.23049999999893</c:v>
                </c:pt>
                <c:pt idx="65">
                  <c:v>294.18049999999999</c:v>
                </c:pt>
                <c:pt idx="66">
                  <c:v>294.13049999999993</c:v>
                </c:pt>
                <c:pt idx="67">
                  <c:v>294.08049999999969</c:v>
                </c:pt>
                <c:pt idx="68">
                  <c:v>294.03049999999899</c:v>
                </c:pt>
                <c:pt idx="69">
                  <c:v>293.98049999999893</c:v>
                </c:pt>
                <c:pt idx="70">
                  <c:v>293.93049999999869</c:v>
                </c:pt>
                <c:pt idx="71">
                  <c:v>293.88049999999993</c:v>
                </c:pt>
                <c:pt idx="72">
                  <c:v>293.83049999999969</c:v>
                </c:pt>
                <c:pt idx="73">
                  <c:v>293.78049999999899</c:v>
                </c:pt>
                <c:pt idx="74">
                  <c:v>293.73049999999893</c:v>
                </c:pt>
                <c:pt idx="75">
                  <c:v>293.68049999999999</c:v>
                </c:pt>
                <c:pt idx="76">
                  <c:v>293.63049999999993</c:v>
                </c:pt>
                <c:pt idx="77">
                  <c:v>293.58049999999969</c:v>
                </c:pt>
                <c:pt idx="78">
                  <c:v>293.53049999999899</c:v>
                </c:pt>
                <c:pt idx="79">
                  <c:v>293.48049999999893</c:v>
                </c:pt>
                <c:pt idx="80">
                  <c:v>293.43049999999869</c:v>
                </c:pt>
                <c:pt idx="81">
                  <c:v>293.38049999999993</c:v>
                </c:pt>
                <c:pt idx="82">
                  <c:v>293.33049999999969</c:v>
                </c:pt>
                <c:pt idx="83">
                  <c:v>293.28049999999899</c:v>
                </c:pt>
                <c:pt idx="84">
                  <c:v>293.23049999999893</c:v>
                </c:pt>
                <c:pt idx="85">
                  <c:v>293.18049999999999</c:v>
                </c:pt>
                <c:pt idx="86">
                  <c:v>293.13049999999993</c:v>
                </c:pt>
                <c:pt idx="87">
                  <c:v>293.08049999999969</c:v>
                </c:pt>
                <c:pt idx="88">
                  <c:v>293.03049999999899</c:v>
                </c:pt>
                <c:pt idx="89">
                  <c:v>292.98049999999893</c:v>
                </c:pt>
                <c:pt idx="90">
                  <c:v>292.93049999999869</c:v>
                </c:pt>
                <c:pt idx="91">
                  <c:v>292.88049999999993</c:v>
                </c:pt>
                <c:pt idx="92">
                  <c:v>292.83049999999969</c:v>
                </c:pt>
                <c:pt idx="93">
                  <c:v>292.78049999999899</c:v>
                </c:pt>
                <c:pt idx="94">
                  <c:v>292.73049999999893</c:v>
                </c:pt>
                <c:pt idx="95">
                  <c:v>292.68049999999999</c:v>
                </c:pt>
                <c:pt idx="96">
                  <c:v>292.63049999999993</c:v>
                </c:pt>
                <c:pt idx="97">
                  <c:v>292.58049999999969</c:v>
                </c:pt>
                <c:pt idx="98">
                  <c:v>292.53049999999899</c:v>
                </c:pt>
                <c:pt idx="99">
                  <c:v>292.48049999999893</c:v>
                </c:pt>
                <c:pt idx="100">
                  <c:v>292.43049999999869</c:v>
                </c:pt>
                <c:pt idx="101">
                  <c:v>292.38049999999993</c:v>
                </c:pt>
                <c:pt idx="102">
                  <c:v>292.33049999999969</c:v>
                </c:pt>
                <c:pt idx="103">
                  <c:v>292.28049999999899</c:v>
                </c:pt>
                <c:pt idx="104">
                  <c:v>292.23049999999893</c:v>
                </c:pt>
                <c:pt idx="105">
                  <c:v>292.18049999999999</c:v>
                </c:pt>
                <c:pt idx="106">
                  <c:v>292.13049999999993</c:v>
                </c:pt>
                <c:pt idx="107">
                  <c:v>292.08049999999969</c:v>
                </c:pt>
                <c:pt idx="108">
                  <c:v>292.03049999999899</c:v>
                </c:pt>
                <c:pt idx="109">
                  <c:v>291.98049999999893</c:v>
                </c:pt>
                <c:pt idx="110">
                  <c:v>291.93049999999869</c:v>
                </c:pt>
                <c:pt idx="111">
                  <c:v>291.88049999999993</c:v>
                </c:pt>
                <c:pt idx="112">
                  <c:v>291.83049999999969</c:v>
                </c:pt>
                <c:pt idx="113">
                  <c:v>291.78049999999899</c:v>
                </c:pt>
                <c:pt idx="114">
                  <c:v>291.73049999999893</c:v>
                </c:pt>
                <c:pt idx="115">
                  <c:v>291.68049999999999</c:v>
                </c:pt>
                <c:pt idx="116">
                  <c:v>291.63049999999993</c:v>
                </c:pt>
                <c:pt idx="117">
                  <c:v>291.58049999999969</c:v>
                </c:pt>
                <c:pt idx="118">
                  <c:v>291.53049999999899</c:v>
                </c:pt>
                <c:pt idx="119">
                  <c:v>291.48049999999893</c:v>
                </c:pt>
                <c:pt idx="120">
                  <c:v>291.43049999999869</c:v>
                </c:pt>
                <c:pt idx="121">
                  <c:v>291.38049999999993</c:v>
                </c:pt>
                <c:pt idx="122">
                  <c:v>291.33049999999969</c:v>
                </c:pt>
                <c:pt idx="123">
                  <c:v>291.28049999999899</c:v>
                </c:pt>
                <c:pt idx="124">
                  <c:v>291.23049999999893</c:v>
                </c:pt>
                <c:pt idx="125">
                  <c:v>291.18049999999999</c:v>
                </c:pt>
                <c:pt idx="126">
                  <c:v>291.13049999999993</c:v>
                </c:pt>
                <c:pt idx="127">
                  <c:v>291.08049999999969</c:v>
                </c:pt>
                <c:pt idx="128">
                  <c:v>291.03049999999899</c:v>
                </c:pt>
                <c:pt idx="129">
                  <c:v>290.98049999999893</c:v>
                </c:pt>
                <c:pt idx="130">
                  <c:v>290.93049999999869</c:v>
                </c:pt>
                <c:pt idx="131">
                  <c:v>290.88049999999993</c:v>
                </c:pt>
                <c:pt idx="132">
                  <c:v>290.83049999999969</c:v>
                </c:pt>
                <c:pt idx="133">
                  <c:v>290.78049999999899</c:v>
                </c:pt>
                <c:pt idx="134">
                  <c:v>290.73049999999893</c:v>
                </c:pt>
                <c:pt idx="135">
                  <c:v>290.68049999999999</c:v>
                </c:pt>
                <c:pt idx="136">
                  <c:v>290.63049999999993</c:v>
                </c:pt>
                <c:pt idx="137">
                  <c:v>290.58049999999969</c:v>
                </c:pt>
                <c:pt idx="138">
                  <c:v>290.53049999999899</c:v>
                </c:pt>
                <c:pt idx="139">
                  <c:v>290.48049999999893</c:v>
                </c:pt>
                <c:pt idx="140">
                  <c:v>290.43049999999869</c:v>
                </c:pt>
                <c:pt idx="141">
                  <c:v>290.38049999999993</c:v>
                </c:pt>
                <c:pt idx="142">
                  <c:v>290.33049999999969</c:v>
                </c:pt>
                <c:pt idx="143">
                  <c:v>290.28049999999899</c:v>
                </c:pt>
                <c:pt idx="144">
                  <c:v>290.23049999999893</c:v>
                </c:pt>
                <c:pt idx="145">
                  <c:v>290.18049999999999</c:v>
                </c:pt>
                <c:pt idx="146">
                  <c:v>290.13049999999993</c:v>
                </c:pt>
                <c:pt idx="147">
                  <c:v>290.08049999999969</c:v>
                </c:pt>
                <c:pt idx="148">
                  <c:v>290.03049999999899</c:v>
                </c:pt>
                <c:pt idx="149">
                  <c:v>289.98049999999893</c:v>
                </c:pt>
                <c:pt idx="150">
                  <c:v>289.93049999999869</c:v>
                </c:pt>
                <c:pt idx="151">
                  <c:v>289.88049999999993</c:v>
                </c:pt>
                <c:pt idx="152">
                  <c:v>289.83049999999969</c:v>
                </c:pt>
                <c:pt idx="153">
                  <c:v>289.78049999999899</c:v>
                </c:pt>
                <c:pt idx="154">
                  <c:v>289.73049999999893</c:v>
                </c:pt>
                <c:pt idx="155">
                  <c:v>289.68049999999999</c:v>
                </c:pt>
                <c:pt idx="156">
                  <c:v>289.63049999999993</c:v>
                </c:pt>
                <c:pt idx="157">
                  <c:v>289.58049999999969</c:v>
                </c:pt>
                <c:pt idx="158">
                  <c:v>289.53049999999899</c:v>
                </c:pt>
                <c:pt idx="159">
                  <c:v>289.48049999999893</c:v>
                </c:pt>
                <c:pt idx="160">
                  <c:v>289.43049999999869</c:v>
                </c:pt>
                <c:pt idx="161">
                  <c:v>289.38049999999993</c:v>
                </c:pt>
                <c:pt idx="162">
                  <c:v>289.33049999999969</c:v>
                </c:pt>
                <c:pt idx="163">
                  <c:v>289.28049999999899</c:v>
                </c:pt>
                <c:pt idx="164">
                  <c:v>289.23049999999893</c:v>
                </c:pt>
                <c:pt idx="165">
                  <c:v>289.18049999999999</c:v>
                </c:pt>
                <c:pt idx="166">
                  <c:v>289.13049999999993</c:v>
                </c:pt>
                <c:pt idx="167">
                  <c:v>289.08049999999969</c:v>
                </c:pt>
                <c:pt idx="168">
                  <c:v>289.03049999999899</c:v>
                </c:pt>
                <c:pt idx="169">
                  <c:v>288.98049999999893</c:v>
                </c:pt>
                <c:pt idx="170">
                  <c:v>288.93049999999869</c:v>
                </c:pt>
                <c:pt idx="171">
                  <c:v>288.88049999999993</c:v>
                </c:pt>
                <c:pt idx="172">
                  <c:v>288.83049999999969</c:v>
                </c:pt>
                <c:pt idx="173">
                  <c:v>288.78049999999899</c:v>
                </c:pt>
                <c:pt idx="174">
                  <c:v>288.73049999999893</c:v>
                </c:pt>
                <c:pt idx="175">
                  <c:v>288.68049999999999</c:v>
                </c:pt>
                <c:pt idx="176">
                  <c:v>288.63049999999993</c:v>
                </c:pt>
                <c:pt idx="177">
                  <c:v>288.58049999999969</c:v>
                </c:pt>
                <c:pt idx="178">
                  <c:v>288.53049999999899</c:v>
                </c:pt>
                <c:pt idx="179">
                  <c:v>288.48049999999893</c:v>
                </c:pt>
                <c:pt idx="180">
                  <c:v>288.43049999999869</c:v>
                </c:pt>
                <c:pt idx="181">
                  <c:v>288.38049999999993</c:v>
                </c:pt>
                <c:pt idx="182">
                  <c:v>288.33049999999969</c:v>
                </c:pt>
                <c:pt idx="183">
                  <c:v>288.28049999999899</c:v>
                </c:pt>
                <c:pt idx="184">
                  <c:v>288.23049999999893</c:v>
                </c:pt>
                <c:pt idx="185">
                  <c:v>288.18049999999999</c:v>
                </c:pt>
                <c:pt idx="186">
                  <c:v>288.13049999999993</c:v>
                </c:pt>
                <c:pt idx="187">
                  <c:v>288.08049999999969</c:v>
                </c:pt>
                <c:pt idx="188">
                  <c:v>288.03049999999899</c:v>
                </c:pt>
                <c:pt idx="189">
                  <c:v>287.98049999999893</c:v>
                </c:pt>
                <c:pt idx="190">
                  <c:v>287.93049999999869</c:v>
                </c:pt>
                <c:pt idx="191">
                  <c:v>287.88049999999993</c:v>
                </c:pt>
                <c:pt idx="192">
                  <c:v>287.83049999999969</c:v>
                </c:pt>
                <c:pt idx="193">
                  <c:v>287.78049999999899</c:v>
                </c:pt>
                <c:pt idx="194">
                  <c:v>287.73049999999893</c:v>
                </c:pt>
                <c:pt idx="195">
                  <c:v>287.68049999999999</c:v>
                </c:pt>
                <c:pt idx="196">
                  <c:v>287.63049999999993</c:v>
                </c:pt>
                <c:pt idx="197">
                  <c:v>287.58049999999969</c:v>
                </c:pt>
                <c:pt idx="198">
                  <c:v>287.53049999999899</c:v>
                </c:pt>
                <c:pt idx="199">
                  <c:v>287.48049999999893</c:v>
                </c:pt>
                <c:pt idx="200">
                  <c:v>287.43049999999869</c:v>
                </c:pt>
                <c:pt idx="201">
                  <c:v>287.38049999999993</c:v>
                </c:pt>
                <c:pt idx="202">
                  <c:v>287.33049999999969</c:v>
                </c:pt>
                <c:pt idx="203">
                  <c:v>287.28049999999899</c:v>
                </c:pt>
                <c:pt idx="204">
                  <c:v>287.23049999999893</c:v>
                </c:pt>
                <c:pt idx="205">
                  <c:v>287.18049999999999</c:v>
                </c:pt>
                <c:pt idx="206">
                  <c:v>287.13049999999993</c:v>
                </c:pt>
                <c:pt idx="207">
                  <c:v>287.08049999999969</c:v>
                </c:pt>
                <c:pt idx="208">
                  <c:v>287.03049999999899</c:v>
                </c:pt>
                <c:pt idx="209">
                  <c:v>286.98049999999893</c:v>
                </c:pt>
                <c:pt idx="210">
                  <c:v>286.93049999999869</c:v>
                </c:pt>
                <c:pt idx="211">
                  <c:v>286.88049999999993</c:v>
                </c:pt>
                <c:pt idx="212">
                  <c:v>286.83049999999969</c:v>
                </c:pt>
                <c:pt idx="213">
                  <c:v>286.78049999999899</c:v>
                </c:pt>
                <c:pt idx="214">
                  <c:v>286.73049999999893</c:v>
                </c:pt>
                <c:pt idx="215">
                  <c:v>286.68049999999999</c:v>
                </c:pt>
                <c:pt idx="216">
                  <c:v>286.63049999999993</c:v>
                </c:pt>
                <c:pt idx="217">
                  <c:v>286.58049999999969</c:v>
                </c:pt>
                <c:pt idx="218">
                  <c:v>286.53049999999899</c:v>
                </c:pt>
                <c:pt idx="219">
                  <c:v>286.48049999999893</c:v>
                </c:pt>
                <c:pt idx="220">
                  <c:v>286.43049999999869</c:v>
                </c:pt>
                <c:pt idx="221">
                  <c:v>286.38049999999993</c:v>
                </c:pt>
                <c:pt idx="222">
                  <c:v>286.33049999999969</c:v>
                </c:pt>
                <c:pt idx="223">
                  <c:v>286.28049999999899</c:v>
                </c:pt>
                <c:pt idx="224">
                  <c:v>286.23049999999893</c:v>
                </c:pt>
                <c:pt idx="225">
                  <c:v>286.18049999999999</c:v>
                </c:pt>
                <c:pt idx="226">
                  <c:v>286.13049999999993</c:v>
                </c:pt>
                <c:pt idx="227">
                  <c:v>286.08049999999969</c:v>
                </c:pt>
                <c:pt idx="228">
                  <c:v>286.03049999999899</c:v>
                </c:pt>
                <c:pt idx="229">
                  <c:v>285.98049999999893</c:v>
                </c:pt>
                <c:pt idx="230">
                  <c:v>285.93049999999869</c:v>
                </c:pt>
                <c:pt idx="231">
                  <c:v>285.88049999999993</c:v>
                </c:pt>
                <c:pt idx="232">
                  <c:v>285.83049999999969</c:v>
                </c:pt>
                <c:pt idx="233">
                  <c:v>285.78049999999899</c:v>
                </c:pt>
                <c:pt idx="234">
                  <c:v>285.73049999999893</c:v>
                </c:pt>
                <c:pt idx="235">
                  <c:v>285.68049999999999</c:v>
                </c:pt>
                <c:pt idx="236">
                  <c:v>285.63049999999993</c:v>
                </c:pt>
                <c:pt idx="237">
                  <c:v>285.58049999999969</c:v>
                </c:pt>
                <c:pt idx="238">
                  <c:v>285.53049999999899</c:v>
                </c:pt>
                <c:pt idx="239">
                  <c:v>285.48049999999893</c:v>
                </c:pt>
                <c:pt idx="240">
                  <c:v>285.43049999999869</c:v>
                </c:pt>
                <c:pt idx="241">
                  <c:v>285.38049999999993</c:v>
                </c:pt>
                <c:pt idx="242">
                  <c:v>285.33049999999969</c:v>
                </c:pt>
                <c:pt idx="243">
                  <c:v>285.28049999999899</c:v>
                </c:pt>
                <c:pt idx="244">
                  <c:v>285.23049999999893</c:v>
                </c:pt>
                <c:pt idx="245">
                  <c:v>285.18049999999999</c:v>
                </c:pt>
                <c:pt idx="246">
                  <c:v>285.13049999999993</c:v>
                </c:pt>
                <c:pt idx="247">
                  <c:v>285.08049999999969</c:v>
                </c:pt>
                <c:pt idx="248">
                  <c:v>285.03049999999899</c:v>
                </c:pt>
                <c:pt idx="249">
                  <c:v>284.98049999999893</c:v>
                </c:pt>
                <c:pt idx="250">
                  <c:v>284.93049999999869</c:v>
                </c:pt>
                <c:pt idx="251">
                  <c:v>284.88049999999993</c:v>
                </c:pt>
                <c:pt idx="252">
                  <c:v>284.83049999999969</c:v>
                </c:pt>
                <c:pt idx="253">
                  <c:v>284.78049999999899</c:v>
                </c:pt>
                <c:pt idx="254">
                  <c:v>284.73049999999893</c:v>
                </c:pt>
                <c:pt idx="255">
                  <c:v>284.68049999999999</c:v>
                </c:pt>
                <c:pt idx="256">
                  <c:v>284.63049999999993</c:v>
                </c:pt>
                <c:pt idx="257">
                  <c:v>284.58049999999969</c:v>
                </c:pt>
                <c:pt idx="258">
                  <c:v>284.53049999999899</c:v>
                </c:pt>
                <c:pt idx="259">
                  <c:v>284.48049999999893</c:v>
                </c:pt>
                <c:pt idx="260">
                  <c:v>284.43049999999869</c:v>
                </c:pt>
                <c:pt idx="261">
                  <c:v>284.38049999999993</c:v>
                </c:pt>
                <c:pt idx="262">
                  <c:v>284.33049999999969</c:v>
                </c:pt>
                <c:pt idx="263">
                  <c:v>284.28049999999899</c:v>
                </c:pt>
                <c:pt idx="264">
                  <c:v>284.23049999999893</c:v>
                </c:pt>
                <c:pt idx="265">
                  <c:v>284.18049999999999</c:v>
                </c:pt>
                <c:pt idx="266">
                  <c:v>284.13049999999993</c:v>
                </c:pt>
                <c:pt idx="267">
                  <c:v>284.08049999999969</c:v>
                </c:pt>
                <c:pt idx="268">
                  <c:v>284.03049999999899</c:v>
                </c:pt>
                <c:pt idx="269">
                  <c:v>283.98049999999893</c:v>
                </c:pt>
                <c:pt idx="270">
                  <c:v>283.93049999999869</c:v>
                </c:pt>
                <c:pt idx="271">
                  <c:v>283.88049999999993</c:v>
                </c:pt>
                <c:pt idx="272">
                  <c:v>283.83049999999969</c:v>
                </c:pt>
                <c:pt idx="273">
                  <c:v>283.78049999999899</c:v>
                </c:pt>
                <c:pt idx="274">
                  <c:v>283.73049999999893</c:v>
                </c:pt>
                <c:pt idx="275">
                  <c:v>283.68049999999999</c:v>
                </c:pt>
                <c:pt idx="276">
                  <c:v>283.63049999999993</c:v>
                </c:pt>
                <c:pt idx="277">
                  <c:v>283.58049999999969</c:v>
                </c:pt>
                <c:pt idx="278">
                  <c:v>283.53049999999899</c:v>
                </c:pt>
                <c:pt idx="279">
                  <c:v>283.48049999999893</c:v>
                </c:pt>
                <c:pt idx="280">
                  <c:v>283.43049999999869</c:v>
                </c:pt>
                <c:pt idx="281">
                  <c:v>283.38049999999993</c:v>
                </c:pt>
                <c:pt idx="282">
                  <c:v>283.33049999999969</c:v>
                </c:pt>
                <c:pt idx="283">
                  <c:v>283.28049999999899</c:v>
                </c:pt>
                <c:pt idx="284">
                  <c:v>283.23049999999893</c:v>
                </c:pt>
                <c:pt idx="285">
                  <c:v>283.18049999999999</c:v>
                </c:pt>
                <c:pt idx="286">
                  <c:v>283.13049999999993</c:v>
                </c:pt>
                <c:pt idx="287">
                  <c:v>283.08049999999969</c:v>
                </c:pt>
                <c:pt idx="288">
                  <c:v>283.03049999999899</c:v>
                </c:pt>
                <c:pt idx="289">
                  <c:v>282.98049999999893</c:v>
                </c:pt>
                <c:pt idx="290">
                  <c:v>282.93049999999869</c:v>
                </c:pt>
                <c:pt idx="291">
                  <c:v>282.88049999999993</c:v>
                </c:pt>
                <c:pt idx="292">
                  <c:v>282.83049999999969</c:v>
                </c:pt>
                <c:pt idx="293">
                  <c:v>282.78049999999899</c:v>
                </c:pt>
                <c:pt idx="294">
                  <c:v>282.73049999999893</c:v>
                </c:pt>
                <c:pt idx="295">
                  <c:v>282.68049999999999</c:v>
                </c:pt>
                <c:pt idx="296">
                  <c:v>282.63049999999993</c:v>
                </c:pt>
                <c:pt idx="297">
                  <c:v>282.58049999999969</c:v>
                </c:pt>
                <c:pt idx="298">
                  <c:v>282.53049999999899</c:v>
                </c:pt>
                <c:pt idx="299">
                  <c:v>282.48049999999893</c:v>
                </c:pt>
                <c:pt idx="300">
                  <c:v>282.43049999999869</c:v>
                </c:pt>
                <c:pt idx="301">
                  <c:v>282.38049999999993</c:v>
                </c:pt>
                <c:pt idx="302">
                  <c:v>282.33049999999969</c:v>
                </c:pt>
                <c:pt idx="303">
                  <c:v>282.28049999999899</c:v>
                </c:pt>
                <c:pt idx="304">
                  <c:v>282.23049999999893</c:v>
                </c:pt>
                <c:pt idx="305">
                  <c:v>282.18049999999999</c:v>
                </c:pt>
                <c:pt idx="306">
                  <c:v>282.13049999999993</c:v>
                </c:pt>
                <c:pt idx="307">
                  <c:v>282.08049999999969</c:v>
                </c:pt>
                <c:pt idx="308">
                  <c:v>282.03049999999899</c:v>
                </c:pt>
                <c:pt idx="309">
                  <c:v>281.98049999999893</c:v>
                </c:pt>
                <c:pt idx="310">
                  <c:v>281.93049999999869</c:v>
                </c:pt>
                <c:pt idx="311">
                  <c:v>281.88049999999993</c:v>
                </c:pt>
                <c:pt idx="312">
                  <c:v>281.83049999999969</c:v>
                </c:pt>
                <c:pt idx="313">
                  <c:v>281.78049999999899</c:v>
                </c:pt>
                <c:pt idx="314">
                  <c:v>281.73049999999893</c:v>
                </c:pt>
                <c:pt idx="315">
                  <c:v>281.68049999999999</c:v>
                </c:pt>
                <c:pt idx="316">
                  <c:v>281.63049999999993</c:v>
                </c:pt>
                <c:pt idx="317">
                  <c:v>281.58049999999969</c:v>
                </c:pt>
                <c:pt idx="318">
                  <c:v>281.53049999999899</c:v>
                </c:pt>
                <c:pt idx="319">
                  <c:v>281.48049999999893</c:v>
                </c:pt>
                <c:pt idx="320">
                  <c:v>281.43049999999869</c:v>
                </c:pt>
                <c:pt idx="321">
                  <c:v>281.38049999999993</c:v>
                </c:pt>
                <c:pt idx="322">
                  <c:v>281.33049999999969</c:v>
                </c:pt>
                <c:pt idx="323">
                  <c:v>281.28049999999899</c:v>
                </c:pt>
                <c:pt idx="324">
                  <c:v>281.23049999999893</c:v>
                </c:pt>
                <c:pt idx="325">
                  <c:v>281.18049999999999</c:v>
                </c:pt>
                <c:pt idx="326">
                  <c:v>281.13049999999993</c:v>
                </c:pt>
                <c:pt idx="327">
                  <c:v>281.08049999999969</c:v>
                </c:pt>
                <c:pt idx="328">
                  <c:v>281.03049999999899</c:v>
                </c:pt>
                <c:pt idx="329">
                  <c:v>280.98049999999893</c:v>
                </c:pt>
                <c:pt idx="330">
                  <c:v>280.93049999999869</c:v>
                </c:pt>
                <c:pt idx="331">
                  <c:v>280.88049999999993</c:v>
                </c:pt>
                <c:pt idx="332">
                  <c:v>280.83049999999969</c:v>
                </c:pt>
                <c:pt idx="333">
                  <c:v>280.78049999999899</c:v>
                </c:pt>
                <c:pt idx="334">
                  <c:v>280.73049999999893</c:v>
                </c:pt>
                <c:pt idx="335">
                  <c:v>280.68049999999999</c:v>
                </c:pt>
                <c:pt idx="336">
                  <c:v>280.63049999999993</c:v>
                </c:pt>
                <c:pt idx="337">
                  <c:v>280.58049999999969</c:v>
                </c:pt>
                <c:pt idx="338">
                  <c:v>280.53049999999899</c:v>
                </c:pt>
                <c:pt idx="339">
                  <c:v>280.48049999999893</c:v>
                </c:pt>
                <c:pt idx="340">
                  <c:v>280.43049999999869</c:v>
                </c:pt>
                <c:pt idx="341">
                  <c:v>280.38049999999993</c:v>
                </c:pt>
                <c:pt idx="342">
                  <c:v>280.33049999999969</c:v>
                </c:pt>
                <c:pt idx="343">
                  <c:v>280.28049999999899</c:v>
                </c:pt>
                <c:pt idx="344">
                  <c:v>280.23049999999893</c:v>
                </c:pt>
                <c:pt idx="345">
                  <c:v>280.18049999999999</c:v>
                </c:pt>
                <c:pt idx="346">
                  <c:v>280.13049999999993</c:v>
                </c:pt>
                <c:pt idx="347">
                  <c:v>280.08049999999969</c:v>
                </c:pt>
                <c:pt idx="348">
                  <c:v>280.03049999999899</c:v>
                </c:pt>
                <c:pt idx="349">
                  <c:v>279.98049999999893</c:v>
                </c:pt>
                <c:pt idx="350">
                  <c:v>279.93049999999869</c:v>
                </c:pt>
                <c:pt idx="351">
                  <c:v>279.88049999999993</c:v>
                </c:pt>
                <c:pt idx="352">
                  <c:v>279.83049999999969</c:v>
                </c:pt>
                <c:pt idx="353">
                  <c:v>279.78049999999899</c:v>
                </c:pt>
                <c:pt idx="354">
                  <c:v>279.73049999999893</c:v>
                </c:pt>
                <c:pt idx="355">
                  <c:v>279.68049999999999</c:v>
                </c:pt>
                <c:pt idx="356">
                  <c:v>279.63049999999993</c:v>
                </c:pt>
                <c:pt idx="357">
                  <c:v>279.58049999999969</c:v>
                </c:pt>
                <c:pt idx="358">
                  <c:v>279.53049999999899</c:v>
                </c:pt>
                <c:pt idx="359">
                  <c:v>279.48049999999893</c:v>
                </c:pt>
                <c:pt idx="360">
                  <c:v>279.43049999999869</c:v>
                </c:pt>
                <c:pt idx="361">
                  <c:v>279.38049999999993</c:v>
                </c:pt>
                <c:pt idx="362">
                  <c:v>279.33049999999969</c:v>
                </c:pt>
                <c:pt idx="363">
                  <c:v>279.28049999999899</c:v>
                </c:pt>
                <c:pt idx="364">
                  <c:v>279.23049999999893</c:v>
                </c:pt>
                <c:pt idx="365">
                  <c:v>279.18049999999999</c:v>
                </c:pt>
                <c:pt idx="366">
                  <c:v>279.13049999999993</c:v>
                </c:pt>
                <c:pt idx="367">
                  <c:v>279.08049999999969</c:v>
                </c:pt>
                <c:pt idx="368">
                  <c:v>279.03049999999899</c:v>
                </c:pt>
                <c:pt idx="369">
                  <c:v>278.98049999999893</c:v>
                </c:pt>
                <c:pt idx="370">
                  <c:v>278.93049999999869</c:v>
                </c:pt>
                <c:pt idx="371">
                  <c:v>278.88049999999993</c:v>
                </c:pt>
                <c:pt idx="372">
                  <c:v>278.83049999999969</c:v>
                </c:pt>
                <c:pt idx="373">
                  <c:v>278.78049999999899</c:v>
                </c:pt>
                <c:pt idx="374">
                  <c:v>278.73049999999893</c:v>
                </c:pt>
                <c:pt idx="375">
                  <c:v>278.68049999999999</c:v>
                </c:pt>
                <c:pt idx="376">
                  <c:v>278.63049999999993</c:v>
                </c:pt>
                <c:pt idx="377">
                  <c:v>278.58049999999969</c:v>
                </c:pt>
                <c:pt idx="378">
                  <c:v>278.53049999999899</c:v>
                </c:pt>
                <c:pt idx="379">
                  <c:v>278.48049999999893</c:v>
                </c:pt>
                <c:pt idx="380">
                  <c:v>278.43049999999869</c:v>
                </c:pt>
                <c:pt idx="381">
                  <c:v>278.38049999999993</c:v>
                </c:pt>
                <c:pt idx="382">
                  <c:v>278.33049999999969</c:v>
                </c:pt>
                <c:pt idx="383">
                  <c:v>278.28049999999899</c:v>
                </c:pt>
                <c:pt idx="384">
                  <c:v>278.23049999999893</c:v>
                </c:pt>
                <c:pt idx="385">
                  <c:v>278.18049999999999</c:v>
                </c:pt>
                <c:pt idx="386">
                  <c:v>278.13049999999993</c:v>
                </c:pt>
                <c:pt idx="387">
                  <c:v>278.08049999999969</c:v>
                </c:pt>
                <c:pt idx="388">
                  <c:v>278.03049999999899</c:v>
                </c:pt>
                <c:pt idx="389">
                  <c:v>277.98049999999893</c:v>
                </c:pt>
                <c:pt idx="390">
                  <c:v>277.93049999999869</c:v>
                </c:pt>
                <c:pt idx="391">
                  <c:v>277.88049999999993</c:v>
                </c:pt>
                <c:pt idx="392">
                  <c:v>277.83049999999969</c:v>
                </c:pt>
                <c:pt idx="393">
                  <c:v>277.78049999999899</c:v>
                </c:pt>
                <c:pt idx="394">
                  <c:v>277.73049999999893</c:v>
                </c:pt>
                <c:pt idx="395">
                  <c:v>277.68049999999999</c:v>
                </c:pt>
                <c:pt idx="396">
                  <c:v>277.63049999999993</c:v>
                </c:pt>
                <c:pt idx="397">
                  <c:v>277.58049999999969</c:v>
                </c:pt>
                <c:pt idx="398">
                  <c:v>277.53049999999899</c:v>
                </c:pt>
                <c:pt idx="399">
                  <c:v>277.48049999999893</c:v>
                </c:pt>
                <c:pt idx="400">
                  <c:v>277.43049999999869</c:v>
                </c:pt>
              </c:numCache>
            </c:numRef>
          </c:xVal>
          <c:yVal>
            <c:numRef>
              <c:f>'GQD012 XPS'!$K$1936:$K$2336</c:f>
              <c:numCache>
                <c:formatCode>0.00E+00</c:formatCode>
                <c:ptCount val="401"/>
                <c:pt idx="0">
                  <c:v>321.2380999999981</c:v>
                </c:pt>
                <c:pt idx="1">
                  <c:v>313.61900000000031</c:v>
                </c:pt>
                <c:pt idx="2">
                  <c:v>308.90480000000002</c:v>
                </c:pt>
                <c:pt idx="3">
                  <c:v>302.2380999999981</c:v>
                </c:pt>
                <c:pt idx="4">
                  <c:v>298.04759999999999</c:v>
                </c:pt>
                <c:pt idx="5">
                  <c:v>296.02379999999869</c:v>
                </c:pt>
                <c:pt idx="6">
                  <c:v>306.3571</c:v>
                </c:pt>
                <c:pt idx="7">
                  <c:v>304.66669999999999</c:v>
                </c:pt>
                <c:pt idx="8">
                  <c:v>305.2380999999981</c:v>
                </c:pt>
                <c:pt idx="9">
                  <c:v>299.7380999999981</c:v>
                </c:pt>
                <c:pt idx="10">
                  <c:v>306.59519999999816</c:v>
                </c:pt>
                <c:pt idx="11">
                  <c:v>298.33329999999899</c:v>
                </c:pt>
                <c:pt idx="12">
                  <c:v>292.76190000000003</c:v>
                </c:pt>
                <c:pt idx="13">
                  <c:v>292.16669999999999</c:v>
                </c:pt>
                <c:pt idx="14">
                  <c:v>301.8571</c:v>
                </c:pt>
                <c:pt idx="15">
                  <c:v>311</c:v>
                </c:pt>
                <c:pt idx="16">
                  <c:v>308.33329999999899</c:v>
                </c:pt>
                <c:pt idx="17">
                  <c:v>302.64290000000142</c:v>
                </c:pt>
                <c:pt idx="18">
                  <c:v>293.3571</c:v>
                </c:pt>
                <c:pt idx="19">
                  <c:v>304.3571</c:v>
                </c:pt>
                <c:pt idx="20">
                  <c:v>308.16669999999999</c:v>
                </c:pt>
                <c:pt idx="21">
                  <c:v>307.33329999999899</c:v>
                </c:pt>
                <c:pt idx="22">
                  <c:v>295.30950000000001</c:v>
                </c:pt>
                <c:pt idx="23">
                  <c:v>289.38099999999969</c:v>
                </c:pt>
                <c:pt idx="24">
                  <c:v>275.52379999999869</c:v>
                </c:pt>
                <c:pt idx="25">
                  <c:v>274.38099999999969</c:v>
                </c:pt>
                <c:pt idx="26">
                  <c:v>291.45240000000001</c:v>
                </c:pt>
                <c:pt idx="27">
                  <c:v>308.8571</c:v>
                </c:pt>
                <c:pt idx="28">
                  <c:v>301.7380999999981</c:v>
                </c:pt>
                <c:pt idx="29">
                  <c:v>282.8571</c:v>
                </c:pt>
                <c:pt idx="30">
                  <c:v>280.42859999999786</c:v>
                </c:pt>
                <c:pt idx="31">
                  <c:v>294.59519999999816</c:v>
                </c:pt>
                <c:pt idx="32">
                  <c:v>298.66669999999999</c:v>
                </c:pt>
                <c:pt idx="33">
                  <c:v>282.42859999999786</c:v>
                </c:pt>
                <c:pt idx="34">
                  <c:v>278.83329999999899</c:v>
                </c:pt>
                <c:pt idx="35">
                  <c:v>278.61900000000031</c:v>
                </c:pt>
                <c:pt idx="36">
                  <c:v>282.40480000000002</c:v>
                </c:pt>
                <c:pt idx="37">
                  <c:v>276.38099999999969</c:v>
                </c:pt>
                <c:pt idx="38">
                  <c:v>279.64290000000142</c:v>
                </c:pt>
                <c:pt idx="39">
                  <c:v>287.52379999999869</c:v>
                </c:pt>
                <c:pt idx="40">
                  <c:v>289.47619999999762</c:v>
                </c:pt>
                <c:pt idx="41">
                  <c:v>281.14290000000142</c:v>
                </c:pt>
                <c:pt idx="42">
                  <c:v>267.83329999999899</c:v>
                </c:pt>
                <c:pt idx="43">
                  <c:v>277.76190000000003</c:v>
                </c:pt>
                <c:pt idx="44">
                  <c:v>290.16669999999999</c:v>
                </c:pt>
                <c:pt idx="45">
                  <c:v>289.38099999999969</c:v>
                </c:pt>
                <c:pt idx="46">
                  <c:v>287.88099999999969</c:v>
                </c:pt>
                <c:pt idx="47">
                  <c:v>282.7380999999981</c:v>
                </c:pt>
                <c:pt idx="48">
                  <c:v>290.95240000000001</c:v>
                </c:pt>
                <c:pt idx="49">
                  <c:v>295.61900000000031</c:v>
                </c:pt>
                <c:pt idx="50">
                  <c:v>299.61900000000031</c:v>
                </c:pt>
                <c:pt idx="51">
                  <c:v>296.57139999999828</c:v>
                </c:pt>
                <c:pt idx="52">
                  <c:v>282.21429999999964</c:v>
                </c:pt>
                <c:pt idx="53">
                  <c:v>269.3571</c:v>
                </c:pt>
                <c:pt idx="54">
                  <c:v>270.04759999999999</c:v>
                </c:pt>
                <c:pt idx="55">
                  <c:v>273.76190000000003</c:v>
                </c:pt>
                <c:pt idx="56">
                  <c:v>268.88099999999969</c:v>
                </c:pt>
                <c:pt idx="57">
                  <c:v>272.2380999999981</c:v>
                </c:pt>
                <c:pt idx="58">
                  <c:v>280.88099999999969</c:v>
                </c:pt>
                <c:pt idx="59">
                  <c:v>273.02379999999869</c:v>
                </c:pt>
                <c:pt idx="60">
                  <c:v>277</c:v>
                </c:pt>
                <c:pt idx="61">
                  <c:v>283.52379999999869</c:v>
                </c:pt>
                <c:pt idx="62">
                  <c:v>283.57139999999828</c:v>
                </c:pt>
                <c:pt idx="63">
                  <c:v>277.14290000000142</c:v>
                </c:pt>
                <c:pt idx="64">
                  <c:v>279.54759999999999</c:v>
                </c:pt>
                <c:pt idx="65">
                  <c:v>278.11900000000031</c:v>
                </c:pt>
                <c:pt idx="66">
                  <c:v>278.97619999999762</c:v>
                </c:pt>
                <c:pt idx="67">
                  <c:v>275.80950000000001</c:v>
                </c:pt>
                <c:pt idx="68">
                  <c:v>274.92859999999786</c:v>
                </c:pt>
                <c:pt idx="69">
                  <c:v>265.47619999999762</c:v>
                </c:pt>
                <c:pt idx="70">
                  <c:v>255.42860000000007</c:v>
                </c:pt>
                <c:pt idx="71">
                  <c:v>256.78569999999894</c:v>
                </c:pt>
                <c:pt idx="72">
                  <c:v>265.95240000000001</c:v>
                </c:pt>
                <c:pt idx="73">
                  <c:v>270.59519999999816</c:v>
                </c:pt>
                <c:pt idx="74">
                  <c:v>268.30950000000001</c:v>
                </c:pt>
                <c:pt idx="75">
                  <c:v>270.54759999999999</c:v>
                </c:pt>
                <c:pt idx="76">
                  <c:v>276.26190000000003</c:v>
                </c:pt>
                <c:pt idx="77">
                  <c:v>262.61900000000031</c:v>
                </c:pt>
                <c:pt idx="78">
                  <c:v>249.71429999999998</c:v>
                </c:pt>
                <c:pt idx="79">
                  <c:v>252.7619</c:v>
                </c:pt>
                <c:pt idx="80">
                  <c:v>266.2380999999981</c:v>
                </c:pt>
                <c:pt idx="81">
                  <c:v>262.42859999999786</c:v>
                </c:pt>
                <c:pt idx="82">
                  <c:v>263.21429999999964</c:v>
                </c:pt>
                <c:pt idx="83">
                  <c:v>265.38099999999969</c:v>
                </c:pt>
                <c:pt idx="84">
                  <c:v>264.28569999999894</c:v>
                </c:pt>
                <c:pt idx="85">
                  <c:v>259.30950000000001</c:v>
                </c:pt>
                <c:pt idx="86">
                  <c:v>263.33329999999899</c:v>
                </c:pt>
                <c:pt idx="87">
                  <c:v>262.28569999999894</c:v>
                </c:pt>
                <c:pt idx="88">
                  <c:v>273.8571</c:v>
                </c:pt>
                <c:pt idx="89">
                  <c:v>274.45240000000001</c:v>
                </c:pt>
                <c:pt idx="90">
                  <c:v>269.61900000000031</c:v>
                </c:pt>
                <c:pt idx="91">
                  <c:v>267.52379999999869</c:v>
                </c:pt>
                <c:pt idx="92">
                  <c:v>272.33329999999899</c:v>
                </c:pt>
                <c:pt idx="93">
                  <c:v>268.95240000000001</c:v>
                </c:pt>
                <c:pt idx="94">
                  <c:v>268.90480000000002</c:v>
                </c:pt>
                <c:pt idx="95">
                  <c:v>284.26190000000003</c:v>
                </c:pt>
                <c:pt idx="96">
                  <c:v>289.8571</c:v>
                </c:pt>
                <c:pt idx="97">
                  <c:v>271.45240000000001</c:v>
                </c:pt>
                <c:pt idx="98">
                  <c:v>254.33330000000001</c:v>
                </c:pt>
                <c:pt idx="99">
                  <c:v>260.07139999999828</c:v>
                </c:pt>
                <c:pt idx="100">
                  <c:v>276.14290000000142</c:v>
                </c:pt>
                <c:pt idx="101">
                  <c:v>275.80950000000001</c:v>
                </c:pt>
                <c:pt idx="102">
                  <c:v>269</c:v>
                </c:pt>
                <c:pt idx="103">
                  <c:v>272.80950000000001</c:v>
                </c:pt>
                <c:pt idx="104">
                  <c:v>297.90480000000002</c:v>
                </c:pt>
                <c:pt idx="105">
                  <c:v>303.2380999999981</c:v>
                </c:pt>
                <c:pt idx="106">
                  <c:v>286.45240000000001</c:v>
                </c:pt>
                <c:pt idx="107">
                  <c:v>282.92859999999786</c:v>
                </c:pt>
                <c:pt idx="108">
                  <c:v>293.52379999999869</c:v>
                </c:pt>
                <c:pt idx="109">
                  <c:v>298.33329999999899</c:v>
                </c:pt>
                <c:pt idx="110">
                  <c:v>297</c:v>
                </c:pt>
                <c:pt idx="111">
                  <c:v>300.78569999999894</c:v>
                </c:pt>
                <c:pt idx="112">
                  <c:v>289.80950000000001</c:v>
                </c:pt>
                <c:pt idx="113">
                  <c:v>295.40480000000002</c:v>
                </c:pt>
                <c:pt idx="114">
                  <c:v>297.78569999999894</c:v>
                </c:pt>
                <c:pt idx="115">
                  <c:v>293.47619999999762</c:v>
                </c:pt>
                <c:pt idx="116">
                  <c:v>287.69049999999999</c:v>
                </c:pt>
                <c:pt idx="117">
                  <c:v>292.52379999999869</c:v>
                </c:pt>
                <c:pt idx="118">
                  <c:v>298.33329999999899</c:v>
                </c:pt>
                <c:pt idx="119">
                  <c:v>305.28569999999894</c:v>
                </c:pt>
                <c:pt idx="120">
                  <c:v>311.52379999999869</c:v>
                </c:pt>
                <c:pt idx="121">
                  <c:v>308.83329999999899</c:v>
                </c:pt>
                <c:pt idx="122">
                  <c:v>304.97619999999762</c:v>
                </c:pt>
                <c:pt idx="123">
                  <c:v>312.83329999999899</c:v>
                </c:pt>
                <c:pt idx="124">
                  <c:v>321.19049999999999</c:v>
                </c:pt>
                <c:pt idx="125">
                  <c:v>325.66669999999999</c:v>
                </c:pt>
                <c:pt idx="126">
                  <c:v>320.19049999999999</c:v>
                </c:pt>
                <c:pt idx="127">
                  <c:v>328.28569999999894</c:v>
                </c:pt>
                <c:pt idx="128">
                  <c:v>323.7380999999981</c:v>
                </c:pt>
                <c:pt idx="129">
                  <c:v>317.90480000000002</c:v>
                </c:pt>
                <c:pt idx="130">
                  <c:v>306.8571</c:v>
                </c:pt>
                <c:pt idx="131">
                  <c:v>320.42859999999786</c:v>
                </c:pt>
                <c:pt idx="132">
                  <c:v>334.14290000000142</c:v>
                </c:pt>
                <c:pt idx="133">
                  <c:v>341.21429999999964</c:v>
                </c:pt>
                <c:pt idx="134">
                  <c:v>330.80950000000001</c:v>
                </c:pt>
                <c:pt idx="135">
                  <c:v>323.14290000000142</c:v>
                </c:pt>
                <c:pt idx="136">
                  <c:v>329.14290000000142</c:v>
                </c:pt>
                <c:pt idx="137">
                  <c:v>346.61900000000031</c:v>
                </c:pt>
                <c:pt idx="138">
                  <c:v>357.95240000000001</c:v>
                </c:pt>
                <c:pt idx="139">
                  <c:v>371.66669999999999</c:v>
                </c:pt>
                <c:pt idx="140">
                  <c:v>375.76190000000003</c:v>
                </c:pt>
                <c:pt idx="141">
                  <c:v>381.26190000000003</c:v>
                </c:pt>
                <c:pt idx="142">
                  <c:v>390.26190000000003</c:v>
                </c:pt>
                <c:pt idx="143">
                  <c:v>402.47619999999762</c:v>
                </c:pt>
                <c:pt idx="144">
                  <c:v>406</c:v>
                </c:pt>
                <c:pt idx="145">
                  <c:v>397.7380999999981</c:v>
                </c:pt>
                <c:pt idx="146">
                  <c:v>415.80950000000001</c:v>
                </c:pt>
                <c:pt idx="147">
                  <c:v>440.80950000000001</c:v>
                </c:pt>
                <c:pt idx="148">
                  <c:v>455.09519999999816</c:v>
                </c:pt>
                <c:pt idx="149">
                  <c:v>459.16669999999999</c:v>
                </c:pt>
                <c:pt idx="150">
                  <c:v>487.57139999999828</c:v>
                </c:pt>
                <c:pt idx="151">
                  <c:v>529.09519999999998</c:v>
                </c:pt>
                <c:pt idx="152">
                  <c:v>551.80949999999996</c:v>
                </c:pt>
                <c:pt idx="153">
                  <c:v>580.38099999999997</c:v>
                </c:pt>
                <c:pt idx="154">
                  <c:v>623.5</c:v>
                </c:pt>
                <c:pt idx="155">
                  <c:v>679.85709999999642</c:v>
                </c:pt>
                <c:pt idx="156">
                  <c:v>715.30949999999996</c:v>
                </c:pt>
                <c:pt idx="157">
                  <c:v>759.66669999999749</c:v>
                </c:pt>
                <c:pt idx="158">
                  <c:v>800.14289999999949</c:v>
                </c:pt>
                <c:pt idx="159">
                  <c:v>849.52380000000005</c:v>
                </c:pt>
                <c:pt idx="160">
                  <c:v>928.88099999999997</c:v>
                </c:pt>
                <c:pt idx="161">
                  <c:v>1010.4519999999974</c:v>
                </c:pt>
                <c:pt idx="162">
                  <c:v>1067.8809999999999</c:v>
                </c:pt>
                <c:pt idx="163">
                  <c:v>1111.8329999999999</c:v>
                </c:pt>
                <c:pt idx="164">
                  <c:v>1184.2860000000001</c:v>
                </c:pt>
                <c:pt idx="165">
                  <c:v>1227.095</c:v>
                </c:pt>
                <c:pt idx="166">
                  <c:v>1261.595</c:v>
                </c:pt>
                <c:pt idx="167">
                  <c:v>1309.9760000000001</c:v>
                </c:pt>
                <c:pt idx="168">
                  <c:v>1372.2139999999999</c:v>
                </c:pt>
                <c:pt idx="169">
                  <c:v>1402.357</c:v>
                </c:pt>
                <c:pt idx="170">
                  <c:v>1409.5709999999999</c:v>
                </c:pt>
                <c:pt idx="171">
                  <c:v>1392.048</c:v>
                </c:pt>
                <c:pt idx="172">
                  <c:v>1397.9760000000001</c:v>
                </c:pt>
                <c:pt idx="173">
                  <c:v>1395.095</c:v>
                </c:pt>
                <c:pt idx="174">
                  <c:v>1390.095</c:v>
                </c:pt>
                <c:pt idx="175">
                  <c:v>1354.048</c:v>
                </c:pt>
                <c:pt idx="176">
                  <c:v>1304.4050000000011</c:v>
                </c:pt>
                <c:pt idx="177">
                  <c:v>1249.9760000000001</c:v>
                </c:pt>
                <c:pt idx="178">
                  <c:v>1194.857</c:v>
                </c:pt>
                <c:pt idx="179">
                  <c:v>1157.857</c:v>
                </c:pt>
                <c:pt idx="180">
                  <c:v>1096.9760000000001</c:v>
                </c:pt>
                <c:pt idx="181">
                  <c:v>1051.4760000000001</c:v>
                </c:pt>
                <c:pt idx="182">
                  <c:v>990.04759999999749</c:v>
                </c:pt>
                <c:pt idx="183">
                  <c:v>947.19050000000004</c:v>
                </c:pt>
                <c:pt idx="184">
                  <c:v>884.71429999999998</c:v>
                </c:pt>
                <c:pt idx="185">
                  <c:v>821.16669999999749</c:v>
                </c:pt>
                <c:pt idx="186">
                  <c:v>768.40480000000002</c:v>
                </c:pt>
                <c:pt idx="187">
                  <c:v>720.88099999999997</c:v>
                </c:pt>
                <c:pt idx="188">
                  <c:v>670.04759999999749</c:v>
                </c:pt>
                <c:pt idx="189">
                  <c:v>655.14289999999949</c:v>
                </c:pt>
                <c:pt idx="190">
                  <c:v>658.04759999999749</c:v>
                </c:pt>
                <c:pt idx="191">
                  <c:v>647.02380000000005</c:v>
                </c:pt>
                <c:pt idx="192">
                  <c:v>617.42859999999996</c:v>
                </c:pt>
                <c:pt idx="193">
                  <c:v>607.11900000000003</c:v>
                </c:pt>
                <c:pt idx="194">
                  <c:v>587.61900000000003</c:v>
                </c:pt>
                <c:pt idx="195">
                  <c:v>590.35709999999642</c:v>
                </c:pt>
                <c:pt idx="196">
                  <c:v>596.52380000000005</c:v>
                </c:pt>
                <c:pt idx="197">
                  <c:v>603</c:v>
                </c:pt>
                <c:pt idx="198">
                  <c:v>601.69050000000004</c:v>
                </c:pt>
                <c:pt idx="199">
                  <c:v>630.40480000000002</c:v>
                </c:pt>
                <c:pt idx="200">
                  <c:v>657.95239999999797</c:v>
                </c:pt>
                <c:pt idx="201">
                  <c:v>661.38099999999997</c:v>
                </c:pt>
                <c:pt idx="202">
                  <c:v>681.40480000000002</c:v>
                </c:pt>
                <c:pt idx="203">
                  <c:v>710.52380000000005</c:v>
                </c:pt>
                <c:pt idx="204">
                  <c:v>713.09519999999998</c:v>
                </c:pt>
                <c:pt idx="205">
                  <c:v>692.57140000000004</c:v>
                </c:pt>
                <c:pt idx="206">
                  <c:v>701.23810000000003</c:v>
                </c:pt>
                <c:pt idx="207">
                  <c:v>752.88099999999997</c:v>
                </c:pt>
                <c:pt idx="208">
                  <c:v>790.57140000000004</c:v>
                </c:pt>
                <c:pt idx="209">
                  <c:v>828.45239999999797</c:v>
                </c:pt>
                <c:pt idx="210">
                  <c:v>852.78570000000332</c:v>
                </c:pt>
                <c:pt idx="211">
                  <c:v>901.04759999999749</c:v>
                </c:pt>
                <c:pt idx="212">
                  <c:v>927.21429999999998</c:v>
                </c:pt>
                <c:pt idx="213">
                  <c:v>961.38099999999997</c:v>
                </c:pt>
                <c:pt idx="214">
                  <c:v>977.66669999999749</c:v>
                </c:pt>
                <c:pt idx="215">
                  <c:v>1006.095</c:v>
                </c:pt>
                <c:pt idx="216">
                  <c:v>1057.2619999999999</c:v>
                </c:pt>
                <c:pt idx="217">
                  <c:v>1101.952</c:v>
                </c:pt>
                <c:pt idx="218">
                  <c:v>1152.3809999999999</c:v>
                </c:pt>
                <c:pt idx="219">
                  <c:v>1206.4050000000011</c:v>
                </c:pt>
                <c:pt idx="220">
                  <c:v>1290.1669999999999</c:v>
                </c:pt>
                <c:pt idx="221">
                  <c:v>1326.6429999999998</c:v>
                </c:pt>
                <c:pt idx="222">
                  <c:v>1335.2380000000001</c:v>
                </c:pt>
                <c:pt idx="223">
                  <c:v>1358.3329999999999</c:v>
                </c:pt>
                <c:pt idx="224">
                  <c:v>1434.2619999999999</c:v>
                </c:pt>
                <c:pt idx="225">
                  <c:v>1534.6899999999998</c:v>
                </c:pt>
                <c:pt idx="226">
                  <c:v>1577.6899999999998</c:v>
                </c:pt>
                <c:pt idx="227">
                  <c:v>1609.8329999999999</c:v>
                </c:pt>
                <c:pt idx="228">
                  <c:v>1641.1429999999998</c:v>
                </c:pt>
                <c:pt idx="229">
                  <c:v>1717.5</c:v>
                </c:pt>
                <c:pt idx="230">
                  <c:v>1775.5709999999999</c:v>
                </c:pt>
                <c:pt idx="231">
                  <c:v>1844.6899999999998</c:v>
                </c:pt>
                <c:pt idx="232">
                  <c:v>1886.7380000000001</c:v>
                </c:pt>
                <c:pt idx="233">
                  <c:v>1945.452</c:v>
                </c:pt>
                <c:pt idx="234">
                  <c:v>2028.9760000000001</c:v>
                </c:pt>
                <c:pt idx="235">
                  <c:v>2117.2139999999999</c:v>
                </c:pt>
                <c:pt idx="236">
                  <c:v>2168.7139999999999</c:v>
                </c:pt>
                <c:pt idx="237">
                  <c:v>2217.8330000000115</c:v>
                </c:pt>
                <c:pt idx="238">
                  <c:v>2333.5</c:v>
                </c:pt>
                <c:pt idx="239">
                  <c:v>2443.4050000000002</c:v>
                </c:pt>
                <c:pt idx="240">
                  <c:v>2496.2859999999987</c:v>
                </c:pt>
                <c:pt idx="241">
                  <c:v>2568.9050000000002</c:v>
                </c:pt>
                <c:pt idx="242">
                  <c:v>2648.2379999999998</c:v>
                </c:pt>
                <c:pt idx="243">
                  <c:v>2739.2859999999987</c:v>
                </c:pt>
                <c:pt idx="244">
                  <c:v>2814.19</c:v>
                </c:pt>
                <c:pt idx="245">
                  <c:v>2935.19</c:v>
                </c:pt>
                <c:pt idx="246">
                  <c:v>3037.7139999999999</c:v>
                </c:pt>
                <c:pt idx="247">
                  <c:v>3036.5949999999998</c:v>
                </c:pt>
                <c:pt idx="248">
                  <c:v>3027.0239999999999</c:v>
                </c:pt>
                <c:pt idx="249">
                  <c:v>3075.2379999999998</c:v>
                </c:pt>
                <c:pt idx="250">
                  <c:v>3133.3570000000022</c:v>
                </c:pt>
                <c:pt idx="251">
                  <c:v>3106.6669999999885</c:v>
                </c:pt>
                <c:pt idx="252">
                  <c:v>3071.5239999999999</c:v>
                </c:pt>
                <c:pt idx="253">
                  <c:v>3098.8809999999999</c:v>
                </c:pt>
                <c:pt idx="254">
                  <c:v>3111.5479999999998</c:v>
                </c:pt>
                <c:pt idx="255">
                  <c:v>3084.0479999999998</c:v>
                </c:pt>
                <c:pt idx="256">
                  <c:v>3034.2859999999987</c:v>
                </c:pt>
                <c:pt idx="257">
                  <c:v>2995.0709999999999</c:v>
                </c:pt>
                <c:pt idx="258">
                  <c:v>2961.9520000000002</c:v>
                </c:pt>
                <c:pt idx="259">
                  <c:v>2886.0239999999999</c:v>
                </c:pt>
                <c:pt idx="260">
                  <c:v>2792.6190000000001</c:v>
                </c:pt>
                <c:pt idx="261">
                  <c:v>2676.4050000000002</c:v>
                </c:pt>
                <c:pt idx="262">
                  <c:v>2598.2859999999987</c:v>
                </c:pt>
                <c:pt idx="263">
                  <c:v>2568.143</c:v>
                </c:pt>
                <c:pt idx="264">
                  <c:v>2519.0949999999998</c:v>
                </c:pt>
                <c:pt idx="265">
                  <c:v>2445.4520000000002</c:v>
                </c:pt>
                <c:pt idx="266">
                  <c:v>2291.19</c:v>
                </c:pt>
                <c:pt idx="267">
                  <c:v>2137.7379999999998</c:v>
                </c:pt>
                <c:pt idx="268">
                  <c:v>2003.3809999999999</c:v>
                </c:pt>
                <c:pt idx="269">
                  <c:v>1927.1669999999999</c:v>
                </c:pt>
                <c:pt idx="270">
                  <c:v>1841.357</c:v>
                </c:pt>
                <c:pt idx="271">
                  <c:v>1767.1429999999998</c:v>
                </c:pt>
                <c:pt idx="272">
                  <c:v>1649.1429999999998</c:v>
                </c:pt>
                <c:pt idx="273">
                  <c:v>1529.1189999999999</c:v>
                </c:pt>
                <c:pt idx="274">
                  <c:v>1371.7139999999999</c:v>
                </c:pt>
                <c:pt idx="275">
                  <c:v>1244.5709999999999</c:v>
                </c:pt>
                <c:pt idx="276">
                  <c:v>1113.1429999999998</c:v>
                </c:pt>
                <c:pt idx="277">
                  <c:v>1027.7619999999999</c:v>
                </c:pt>
                <c:pt idx="278">
                  <c:v>928.52380000000005</c:v>
                </c:pt>
                <c:pt idx="279">
                  <c:v>829.02380000000005</c:v>
                </c:pt>
                <c:pt idx="280">
                  <c:v>727.69050000000004</c:v>
                </c:pt>
                <c:pt idx="281">
                  <c:v>623.14289999999949</c:v>
                </c:pt>
                <c:pt idx="282">
                  <c:v>568.21429999999998</c:v>
                </c:pt>
                <c:pt idx="283">
                  <c:v>518.16669999999749</c:v>
                </c:pt>
                <c:pt idx="284">
                  <c:v>459.71429999999964</c:v>
                </c:pt>
                <c:pt idx="285">
                  <c:v>399.52379999999869</c:v>
                </c:pt>
                <c:pt idx="286">
                  <c:v>355.42859999999786</c:v>
                </c:pt>
                <c:pt idx="287">
                  <c:v>310.7380999999981</c:v>
                </c:pt>
                <c:pt idx="288">
                  <c:v>260.59519999999816</c:v>
                </c:pt>
                <c:pt idx="289">
                  <c:v>228.85710000000071</c:v>
                </c:pt>
                <c:pt idx="290">
                  <c:v>212.28569999999999</c:v>
                </c:pt>
                <c:pt idx="291">
                  <c:v>209.59520000000001</c:v>
                </c:pt>
                <c:pt idx="292">
                  <c:v>189.2619</c:v>
                </c:pt>
                <c:pt idx="293">
                  <c:v>164.88100000000065</c:v>
                </c:pt>
                <c:pt idx="294">
                  <c:v>148.85710000000071</c:v>
                </c:pt>
                <c:pt idx="295">
                  <c:v>137.21429999999998</c:v>
                </c:pt>
                <c:pt idx="296">
                  <c:v>130.28569999999999</c:v>
                </c:pt>
                <c:pt idx="297">
                  <c:v>124.3095</c:v>
                </c:pt>
                <c:pt idx="298">
                  <c:v>120.881</c:v>
                </c:pt>
                <c:pt idx="299">
                  <c:v>106.71430000000002</c:v>
                </c:pt>
                <c:pt idx="300">
                  <c:v>105.881</c:v>
                </c:pt>
                <c:pt idx="301">
                  <c:v>112.90479999999999</c:v>
                </c:pt>
                <c:pt idx="302">
                  <c:v>113</c:v>
                </c:pt>
                <c:pt idx="303">
                  <c:v>100.47620000000002</c:v>
                </c:pt>
                <c:pt idx="304">
                  <c:v>86.69047999999998</c:v>
                </c:pt>
                <c:pt idx="305">
                  <c:v>88.78570999999998</c:v>
                </c:pt>
                <c:pt idx="306">
                  <c:v>87.78570999999998</c:v>
                </c:pt>
                <c:pt idx="307">
                  <c:v>83.523809999999983</c:v>
                </c:pt>
                <c:pt idx="308">
                  <c:v>73.666669999999996</c:v>
                </c:pt>
                <c:pt idx="309">
                  <c:v>76.666669999999996</c:v>
                </c:pt>
                <c:pt idx="310">
                  <c:v>79.476190000000003</c:v>
                </c:pt>
                <c:pt idx="311">
                  <c:v>76.380949999999999</c:v>
                </c:pt>
                <c:pt idx="312">
                  <c:v>72.642859999999999</c:v>
                </c:pt>
                <c:pt idx="313">
                  <c:v>73.809520000000006</c:v>
                </c:pt>
                <c:pt idx="314">
                  <c:v>76.857140000000001</c:v>
                </c:pt>
                <c:pt idx="315">
                  <c:v>75.880949999999999</c:v>
                </c:pt>
                <c:pt idx="316">
                  <c:v>77.976190000000003</c:v>
                </c:pt>
                <c:pt idx="317">
                  <c:v>81.166669999999996</c:v>
                </c:pt>
                <c:pt idx="318">
                  <c:v>79.357140000000001</c:v>
                </c:pt>
                <c:pt idx="319">
                  <c:v>77.28570999999998</c:v>
                </c:pt>
                <c:pt idx="320">
                  <c:v>72.261899999999997</c:v>
                </c:pt>
                <c:pt idx="321">
                  <c:v>67.928569999999993</c:v>
                </c:pt>
                <c:pt idx="322">
                  <c:v>66.952379999999948</c:v>
                </c:pt>
                <c:pt idx="323">
                  <c:v>68.476190000000003</c:v>
                </c:pt>
                <c:pt idx="324">
                  <c:v>64.666669999999996</c:v>
                </c:pt>
                <c:pt idx="325">
                  <c:v>63.833330000000011</c:v>
                </c:pt>
                <c:pt idx="326">
                  <c:v>65.666669999999996</c:v>
                </c:pt>
                <c:pt idx="327">
                  <c:v>61.285710000000186</c:v>
                </c:pt>
                <c:pt idx="328">
                  <c:v>61</c:v>
                </c:pt>
                <c:pt idx="329">
                  <c:v>71.214290000000418</c:v>
                </c:pt>
                <c:pt idx="330">
                  <c:v>79.69047999999998</c:v>
                </c:pt>
                <c:pt idx="331">
                  <c:v>77.714290000000418</c:v>
                </c:pt>
                <c:pt idx="332">
                  <c:v>70.119050000000001</c:v>
                </c:pt>
                <c:pt idx="333">
                  <c:v>62.642860000000006</c:v>
                </c:pt>
                <c:pt idx="334">
                  <c:v>54.523810000000012</c:v>
                </c:pt>
                <c:pt idx="335">
                  <c:v>58.380949999999999</c:v>
                </c:pt>
                <c:pt idx="336">
                  <c:v>63.976190000000003</c:v>
                </c:pt>
                <c:pt idx="337">
                  <c:v>67.476190000000003</c:v>
                </c:pt>
                <c:pt idx="338">
                  <c:v>64.023809999999983</c:v>
                </c:pt>
                <c:pt idx="339">
                  <c:v>61.738100000000216</c:v>
                </c:pt>
                <c:pt idx="340">
                  <c:v>55.976190000000003</c:v>
                </c:pt>
                <c:pt idx="341">
                  <c:v>60.047619999999995</c:v>
                </c:pt>
                <c:pt idx="342">
                  <c:v>66.619050000000001</c:v>
                </c:pt>
                <c:pt idx="343">
                  <c:v>68.023809999999983</c:v>
                </c:pt>
                <c:pt idx="344">
                  <c:v>62.071429999999999</c:v>
                </c:pt>
                <c:pt idx="345">
                  <c:v>63.880949999999999</c:v>
                </c:pt>
                <c:pt idx="346">
                  <c:v>62.547619999999995</c:v>
                </c:pt>
                <c:pt idx="347">
                  <c:v>59</c:v>
                </c:pt>
                <c:pt idx="348">
                  <c:v>58.785710000000186</c:v>
                </c:pt>
                <c:pt idx="349">
                  <c:v>60.928570000000164</c:v>
                </c:pt>
                <c:pt idx="350">
                  <c:v>61.047619999999995</c:v>
                </c:pt>
                <c:pt idx="351">
                  <c:v>57.452380000000005</c:v>
                </c:pt>
                <c:pt idx="352">
                  <c:v>61.357139999999994</c:v>
                </c:pt>
                <c:pt idx="353">
                  <c:v>64.428569999999993</c:v>
                </c:pt>
                <c:pt idx="354">
                  <c:v>65.380949999999999</c:v>
                </c:pt>
                <c:pt idx="355">
                  <c:v>62.142860000000006</c:v>
                </c:pt>
                <c:pt idx="356">
                  <c:v>63.833330000000011</c:v>
                </c:pt>
                <c:pt idx="357">
                  <c:v>66.28570999999998</c:v>
                </c:pt>
                <c:pt idx="358">
                  <c:v>61.166670000000003</c:v>
                </c:pt>
                <c:pt idx="359">
                  <c:v>59.857139999999994</c:v>
                </c:pt>
                <c:pt idx="360">
                  <c:v>60.952380000000005</c:v>
                </c:pt>
                <c:pt idx="361">
                  <c:v>61.452380000000005</c:v>
                </c:pt>
                <c:pt idx="362">
                  <c:v>55.285710000000186</c:v>
                </c:pt>
                <c:pt idx="363">
                  <c:v>57.738100000000216</c:v>
                </c:pt>
                <c:pt idx="364">
                  <c:v>59.261900000000011</c:v>
                </c:pt>
                <c:pt idx="365">
                  <c:v>60.5</c:v>
                </c:pt>
                <c:pt idx="366">
                  <c:v>61.261900000000011</c:v>
                </c:pt>
                <c:pt idx="367">
                  <c:v>69.404759999999996</c:v>
                </c:pt>
                <c:pt idx="368">
                  <c:v>68.238100000000003</c:v>
                </c:pt>
                <c:pt idx="369">
                  <c:v>67.214290000000418</c:v>
                </c:pt>
                <c:pt idx="370">
                  <c:v>67.642859999999999</c:v>
                </c:pt>
                <c:pt idx="371">
                  <c:v>68.261899999999997</c:v>
                </c:pt>
                <c:pt idx="372">
                  <c:v>56.880949999999999</c:v>
                </c:pt>
                <c:pt idx="373">
                  <c:v>50.642860000000006</c:v>
                </c:pt>
                <c:pt idx="374">
                  <c:v>49</c:v>
                </c:pt>
                <c:pt idx="375">
                  <c:v>59.714289999999998</c:v>
                </c:pt>
                <c:pt idx="376">
                  <c:v>63.904759999999996</c:v>
                </c:pt>
                <c:pt idx="377">
                  <c:v>59.309520000000006</c:v>
                </c:pt>
                <c:pt idx="378">
                  <c:v>53.142860000000006</c:v>
                </c:pt>
                <c:pt idx="379">
                  <c:v>61.595240000000011</c:v>
                </c:pt>
                <c:pt idx="380">
                  <c:v>69.095240000000004</c:v>
                </c:pt>
                <c:pt idx="381">
                  <c:v>64.857140000000001</c:v>
                </c:pt>
                <c:pt idx="382">
                  <c:v>57.809520000000006</c:v>
                </c:pt>
                <c:pt idx="383">
                  <c:v>59.595240000000011</c:v>
                </c:pt>
                <c:pt idx="384">
                  <c:v>62.761900000000011</c:v>
                </c:pt>
                <c:pt idx="385">
                  <c:v>65.19047999999998</c:v>
                </c:pt>
                <c:pt idx="386">
                  <c:v>59.309520000000006</c:v>
                </c:pt>
                <c:pt idx="387">
                  <c:v>53.023810000000012</c:v>
                </c:pt>
                <c:pt idx="388">
                  <c:v>55.738100000000216</c:v>
                </c:pt>
                <c:pt idx="389">
                  <c:v>54.595240000000011</c:v>
                </c:pt>
                <c:pt idx="390">
                  <c:v>53.738100000000216</c:v>
                </c:pt>
                <c:pt idx="391">
                  <c:v>54.547619999999995</c:v>
                </c:pt>
                <c:pt idx="392">
                  <c:v>59.023810000000012</c:v>
                </c:pt>
                <c:pt idx="393">
                  <c:v>58.047619999999995</c:v>
                </c:pt>
                <c:pt idx="394">
                  <c:v>62.333330000000011</c:v>
                </c:pt>
                <c:pt idx="395">
                  <c:v>62.095240000000011</c:v>
                </c:pt>
                <c:pt idx="396">
                  <c:v>54.714289999999998</c:v>
                </c:pt>
                <c:pt idx="397">
                  <c:v>53.976190000000003</c:v>
                </c:pt>
                <c:pt idx="398">
                  <c:v>57.309520000000006</c:v>
                </c:pt>
                <c:pt idx="399">
                  <c:v>56</c:v>
                </c:pt>
                <c:pt idx="400">
                  <c:v>52.952380000000005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'GQD012 XPS'!$L$1935</c:f>
              <c:strCache>
                <c:ptCount val="1"/>
                <c:pt idx="0">
                  <c:v>C 1s C-C, C-H</c:v>
                </c:pt>
              </c:strCache>
            </c:strRef>
          </c:tx>
          <c:spPr>
            <a:ln w="22225"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'GQD012 XPS'!$J$1936:$J$2336</c:f>
              <c:numCache>
                <c:formatCode>0.00E+00</c:formatCode>
                <c:ptCount val="401"/>
                <c:pt idx="0">
                  <c:v>297.43049999999869</c:v>
                </c:pt>
                <c:pt idx="1">
                  <c:v>297.38049999999993</c:v>
                </c:pt>
                <c:pt idx="2">
                  <c:v>297.33049999999969</c:v>
                </c:pt>
                <c:pt idx="3">
                  <c:v>297.28049999999899</c:v>
                </c:pt>
                <c:pt idx="4">
                  <c:v>297.23049999999893</c:v>
                </c:pt>
                <c:pt idx="5">
                  <c:v>297.18049999999999</c:v>
                </c:pt>
                <c:pt idx="6">
                  <c:v>297.13049999999993</c:v>
                </c:pt>
                <c:pt idx="7">
                  <c:v>297.08049999999969</c:v>
                </c:pt>
                <c:pt idx="8">
                  <c:v>297.03049999999899</c:v>
                </c:pt>
                <c:pt idx="9">
                  <c:v>296.98049999999893</c:v>
                </c:pt>
                <c:pt idx="10">
                  <c:v>296.93049999999869</c:v>
                </c:pt>
                <c:pt idx="11">
                  <c:v>296.88049999999993</c:v>
                </c:pt>
                <c:pt idx="12">
                  <c:v>296.83049999999969</c:v>
                </c:pt>
                <c:pt idx="13">
                  <c:v>296.78049999999899</c:v>
                </c:pt>
                <c:pt idx="14">
                  <c:v>296.73049999999893</c:v>
                </c:pt>
                <c:pt idx="15">
                  <c:v>296.68049999999999</c:v>
                </c:pt>
                <c:pt idx="16">
                  <c:v>296.63049999999993</c:v>
                </c:pt>
                <c:pt idx="17">
                  <c:v>296.58049999999969</c:v>
                </c:pt>
                <c:pt idx="18">
                  <c:v>296.53049999999899</c:v>
                </c:pt>
                <c:pt idx="19">
                  <c:v>296.48049999999893</c:v>
                </c:pt>
                <c:pt idx="20">
                  <c:v>296.43049999999869</c:v>
                </c:pt>
                <c:pt idx="21">
                  <c:v>296.38049999999993</c:v>
                </c:pt>
                <c:pt idx="22">
                  <c:v>296.33049999999969</c:v>
                </c:pt>
                <c:pt idx="23">
                  <c:v>296.28049999999899</c:v>
                </c:pt>
                <c:pt idx="24">
                  <c:v>296.23049999999893</c:v>
                </c:pt>
                <c:pt idx="25">
                  <c:v>296.18049999999999</c:v>
                </c:pt>
                <c:pt idx="26">
                  <c:v>296.13049999999993</c:v>
                </c:pt>
                <c:pt idx="27">
                  <c:v>296.08049999999969</c:v>
                </c:pt>
                <c:pt idx="28">
                  <c:v>296.03049999999899</c:v>
                </c:pt>
                <c:pt idx="29">
                  <c:v>295.98049999999893</c:v>
                </c:pt>
                <c:pt idx="30">
                  <c:v>295.93049999999869</c:v>
                </c:pt>
                <c:pt idx="31">
                  <c:v>295.88049999999993</c:v>
                </c:pt>
                <c:pt idx="32">
                  <c:v>295.83049999999969</c:v>
                </c:pt>
                <c:pt idx="33">
                  <c:v>295.78049999999899</c:v>
                </c:pt>
                <c:pt idx="34">
                  <c:v>295.73049999999893</c:v>
                </c:pt>
                <c:pt idx="35">
                  <c:v>295.68049999999999</c:v>
                </c:pt>
                <c:pt idx="36">
                  <c:v>295.63049999999993</c:v>
                </c:pt>
                <c:pt idx="37">
                  <c:v>295.58049999999969</c:v>
                </c:pt>
                <c:pt idx="38">
                  <c:v>295.53049999999899</c:v>
                </c:pt>
                <c:pt idx="39">
                  <c:v>295.48049999999893</c:v>
                </c:pt>
                <c:pt idx="40">
                  <c:v>295.43049999999869</c:v>
                </c:pt>
                <c:pt idx="41">
                  <c:v>295.38049999999993</c:v>
                </c:pt>
                <c:pt idx="42">
                  <c:v>295.33049999999969</c:v>
                </c:pt>
                <c:pt idx="43">
                  <c:v>295.28049999999899</c:v>
                </c:pt>
                <c:pt idx="44">
                  <c:v>295.23049999999893</c:v>
                </c:pt>
                <c:pt idx="45">
                  <c:v>295.18049999999999</c:v>
                </c:pt>
                <c:pt idx="46">
                  <c:v>295.13049999999993</c:v>
                </c:pt>
                <c:pt idx="47">
                  <c:v>295.08049999999969</c:v>
                </c:pt>
                <c:pt idx="48">
                  <c:v>295.03049999999899</c:v>
                </c:pt>
                <c:pt idx="49">
                  <c:v>294.98049999999893</c:v>
                </c:pt>
                <c:pt idx="50">
                  <c:v>294.93049999999869</c:v>
                </c:pt>
                <c:pt idx="51">
                  <c:v>294.88049999999993</c:v>
                </c:pt>
                <c:pt idx="52">
                  <c:v>294.83049999999969</c:v>
                </c:pt>
                <c:pt idx="53">
                  <c:v>294.78049999999899</c:v>
                </c:pt>
                <c:pt idx="54">
                  <c:v>294.73049999999893</c:v>
                </c:pt>
                <c:pt idx="55">
                  <c:v>294.68049999999999</c:v>
                </c:pt>
                <c:pt idx="56">
                  <c:v>294.63049999999993</c:v>
                </c:pt>
                <c:pt idx="57">
                  <c:v>294.58049999999969</c:v>
                </c:pt>
                <c:pt idx="58">
                  <c:v>294.53049999999899</c:v>
                </c:pt>
                <c:pt idx="59">
                  <c:v>294.48049999999893</c:v>
                </c:pt>
                <c:pt idx="60">
                  <c:v>294.43049999999869</c:v>
                </c:pt>
                <c:pt idx="61">
                  <c:v>294.38049999999993</c:v>
                </c:pt>
                <c:pt idx="62">
                  <c:v>294.33049999999969</c:v>
                </c:pt>
                <c:pt idx="63">
                  <c:v>294.28049999999899</c:v>
                </c:pt>
                <c:pt idx="64">
                  <c:v>294.23049999999893</c:v>
                </c:pt>
                <c:pt idx="65">
                  <c:v>294.18049999999999</c:v>
                </c:pt>
                <c:pt idx="66">
                  <c:v>294.13049999999993</c:v>
                </c:pt>
                <c:pt idx="67">
                  <c:v>294.08049999999969</c:v>
                </c:pt>
                <c:pt idx="68">
                  <c:v>294.03049999999899</c:v>
                </c:pt>
                <c:pt idx="69">
                  <c:v>293.98049999999893</c:v>
                </c:pt>
                <c:pt idx="70">
                  <c:v>293.93049999999869</c:v>
                </c:pt>
                <c:pt idx="71">
                  <c:v>293.88049999999993</c:v>
                </c:pt>
                <c:pt idx="72">
                  <c:v>293.83049999999969</c:v>
                </c:pt>
                <c:pt idx="73">
                  <c:v>293.78049999999899</c:v>
                </c:pt>
                <c:pt idx="74">
                  <c:v>293.73049999999893</c:v>
                </c:pt>
                <c:pt idx="75">
                  <c:v>293.68049999999999</c:v>
                </c:pt>
                <c:pt idx="76">
                  <c:v>293.63049999999993</c:v>
                </c:pt>
                <c:pt idx="77">
                  <c:v>293.58049999999969</c:v>
                </c:pt>
                <c:pt idx="78">
                  <c:v>293.53049999999899</c:v>
                </c:pt>
                <c:pt idx="79">
                  <c:v>293.48049999999893</c:v>
                </c:pt>
                <c:pt idx="80">
                  <c:v>293.43049999999869</c:v>
                </c:pt>
                <c:pt idx="81">
                  <c:v>293.38049999999993</c:v>
                </c:pt>
                <c:pt idx="82">
                  <c:v>293.33049999999969</c:v>
                </c:pt>
                <c:pt idx="83">
                  <c:v>293.28049999999899</c:v>
                </c:pt>
                <c:pt idx="84">
                  <c:v>293.23049999999893</c:v>
                </c:pt>
                <c:pt idx="85">
                  <c:v>293.18049999999999</c:v>
                </c:pt>
                <c:pt idx="86">
                  <c:v>293.13049999999993</c:v>
                </c:pt>
                <c:pt idx="87">
                  <c:v>293.08049999999969</c:v>
                </c:pt>
                <c:pt idx="88">
                  <c:v>293.03049999999899</c:v>
                </c:pt>
                <c:pt idx="89">
                  <c:v>292.98049999999893</c:v>
                </c:pt>
                <c:pt idx="90">
                  <c:v>292.93049999999869</c:v>
                </c:pt>
                <c:pt idx="91">
                  <c:v>292.88049999999993</c:v>
                </c:pt>
                <c:pt idx="92">
                  <c:v>292.83049999999969</c:v>
                </c:pt>
                <c:pt idx="93">
                  <c:v>292.78049999999899</c:v>
                </c:pt>
                <c:pt idx="94">
                  <c:v>292.73049999999893</c:v>
                </c:pt>
                <c:pt idx="95">
                  <c:v>292.68049999999999</c:v>
                </c:pt>
                <c:pt idx="96">
                  <c:v>292.63049999999993</c:v>
                </c:pt>
                <c:pt idx="97">
                  <c:v>292.58049999999969</c:v>
                </c:pt>
                <c:pt idx="98">
                  <c:v>292.53049999999899</c:v>
                </c:pt>
                <c:pt idx="99">
                  <c:v>292.48049999999893</c:v>
                </c:pt>
                <c:pt idx="100">
                  <c:v>292.43049999999869</c:v>
                </c:pt>
                <c:pt idx="101">
                  <c:v>292.38049999999993</c:v>
                </c:pt>
                <c:pt idx="102">
                  <c:v>292.33049999999969</c:v>
                </c:pt>
                <c:pt idx="103">
                  <c:v>292.28049999999899</c:v>
                </c:pt>
                <c:pt idx="104">
                  <c:v>292.23049999999893</c:v>
                </c:pt>
                <c:pt idx="105">
                  <c:v>292.18049999999999</c:v>
                </c:pt>
                <c:pt idx="106">
                  <c:v>292.13049999999993</c:v>
                </c:pt>
                <c:pt idx="107">
                  <c:v>292.08049999999969</c:v>
                </c:pt>
                <c:pt idx="108">
                  <c:v>292.03049999999899</c:v>
                </c:pt>
                <c:pt idx="109">
                  <c:v>291.98049999999893</c:v>
                </c:pt>
                <c:pt idx="110">
                  <c:v>291.93049999999869</c:v>
                </c:pt>
                <c:pt idx="111">
                  <c:v>291.88049999999993</c:v>
                </c:pt>
                <c:pt idx="112">
                  <c:v>291.83049999999969</c:v>
                </c:pt>
                <c:pt idx="113">
                  <c:v>291.78049999999899</c:v>
                </c:pt>
                <c:pt idx="114">
                  <c:v>291.73049999999893</c:v>
                </c:pt>
                <c:pt idx="115">
                  <c:v>291.68049999999999</c:v>
                </c:pt>
                <c:pt idx="116">
                  <c:v>291.63049999999993</c:v>
                </c:pt>
                <c:pt idx="117">
                  <c:v>291.58049999999969</c:v>
                </c:pt>
                <c:pt idx="118">
                  <c:v>291.53049999999899</c:v>
                </c:pt>
                <c:pt idx="119">
                  <c:v>291.48049999999893</c:v>
                </c:pt>
                <c:pt idx="120">
                  <c:v>291.43049999999869</c:v>
                </c:pt>
                <c:pt idx="121">
                  <c:v>291.38049999999993</c:v>
                </c:pt>
                <c:pt idx="122">
                  <c:v>291.33049999999969</c:v>
                </c:pt>
                <c:pt idx="123">
                  <c:v>291.28049999999899</c:v>
                </c:pt>
                <c:pt idx="124">
                  <c:v>291.23049999999893</c:v>
                </c:pt>
                <c:pt idx="125">
                  <c:v>291.18049999999999</c:v>
                </c:pt>
                <c:pt idx="126">
                  <c:v>291.13049999999993</c:v>
                </c:pt>
                <c:pt idx="127">
                  <c:v>291.08049999999969</c:v>
                </c:pt>
                <c:pt idx="128">
                  <c:v>291.03049999999899</c:v>
                </c:pt>
                <c:pt idx="129">
                  <c:v>290.98049999999893</c:v>
                </c:pt>
                <c:pt idx="130">
                  <c:v>290.93049999999869</c:v>
                </c:pt>
                <c:pt idx="131">
                  <c:v>290.88049999999993</c:v>
                </c:pt>
                <c:pt idx="132">
                  <c:v>290.83049999999969</c:v>
                </c:pt>
                <c:pt idx="133">
                  <c:v>290.78049999999899</c:v>
                </c:pt>
                <c:pt idx="134">
                  <c:v>290.73049999999893</c:v>
                </c:pt>
                <c:pt idx="135">
                  <c:v>290.68049999999999</c:v>
                </c:pt>
                <c:pt idx="136">
                  <c:v>290.63049999999993</c:v>
                </c:pt>
                <c:pt idx="137">
                  <c:v>290.58049999999969</c:v>
                </c:pt>
                <c:pt idx="138">
                  <c:v>290.53049999999899</c:v>
                </c:pt>
                <c:pt idx="139">
                  <c:v>290.48049999999893</c:v>
                </c:pt>
                <c:pt idx="140">
                  <c:v>290.43049999999869</c:v>
                </c:pt>
                <c:pt idx="141">
                  <c:v>290.38049999999993</c:v>
                </c:pt>
                <c:pt idx="142">
                  <c:v>290.33049999999969</c:v>
                </c:pt>
                <c:pt idx="143">
                  <c:v>290.28049999999899</c:v>
                </c:pt>
                <c:pt idx="144">
                  <c:v>290.23049999999893</c:v>
                </c:pt>
                <c:pt idx="145">
                  <c:v>290.18049999999999</c:v>
                </c:pt>
                <c:pt idx="146">
                  <c:v>290.13049999999993</c:v>
                </c:pt>
                <c:pt idx="147">
                  <c:v>290.08049999999969</c:v>
                </c:pt>
                <c:pt idx="148">
                  <c:v>290.03049999999899</c:v>
                </c:pt>
                <c:pt idx="149">
                  <c:v>289.98049999999893</c:v>
                </c:pt>
                <c:pt idx="150">
                  <c:v>289.93049999999869</c:v>
                </c:pt>
                <c:pt idx="151">
                  <c:v>289.88049999999993</c:v>
                </c:pt>
                <c:pt idx="152">
                  <c:v>289.83049999999969</c:v>
                </c:pt>
                <c:pt idx="153">
                  <c:v>289.78049999999899</c:v>
                </c:pt>
                <c:pt idx="154">
                  <c:v>289.73049999999893</c:v>
                </c:pt>
                <c:pt idx="155">
                  <c:v>289.68049999999999</c:v>
                </c:pt>
                <c:pt idx="156">
                  <c:v>289.63049999999993</c:v>
                </c:pt>
                <c:pt idx="157">
                  <c:v>289.58049999999969</c:v>
                </c:pt>
                <c:pt idx="158">
                  <c:v>289.53049999999899</c:v>
                </c:pt>
                <c:pt idx="159">
                  <c:v>289.48049999999893</c:v>
                </c:pt>
                <c:pt idx="160">
                  <c:v>289.43049999999869</c:v>
                </c:pt>
                <c:pt idx="161">
                  <c:v>289.38049999999993</c:v>
                </c:pt>
                <c:pt idx="162">
                  <c:v>289.33049999999969</c:v>
                </c:pt>
                <c:pt idx="163">
                  <c:v>289.28049999999899</c:v>
                </c:pt>
                <c:pt idx="164">
                  <c:v>289.23049999999893</c:v>
                </c:pt>
                <c:pt idx="165">
                  <c:v>289.18049999999999</c:v>
                </c:pt>
                <c:pt idx="166">
                  <c:v>289.13049999999993</c:v>
                </c:pt>
                <c:pt idx="167">
                  <c:v>289.08049999999969</c:v>
                </c:pt>
                <c:pt idx="168">
                  <c:v>289.03049999999899</c:v>
                </c:pt>
                <c:pt idx="169">
                  <c:v>288.98049999999893</c:v>
                </c:pt>
                <c:pt idx="170">
                  <c:v>288.93049999999869</c:v>
                </c:pt>
                <c:pt idx="171">
                  <c:v>288.88049999999993</c:v>
                </c:pt>
                <c:pt idx="172">
                  <c:v>288.83049999999969</c:v>
                </c:pt>
                <c:pt idx="173">
                  <c:v>288.78049999999899</c:v>
                </c:pt>
                <c:pt idx="174">
                  <c:v>288.73049999999893</c:v>
                </c:pt>
                <c:pt idx="175">
                  <c:v>288.68049999999999</c:v>
                </c:pt>
                <c:pt idx="176">
                  <c:v>288.63049999999993</c:v>
                </c:pt>
                <c:pt idx="177">
                  <c:v>288.58049999999969</c:v>
                </c:pt>
                <c:pt idx="178">
                  <c:v>288.53049999999899</c:v>
                </c:pt>
                <c:pt idx="179">
                  <c:v>288.48049999999893</c:v>
                </c:pt>
                <c:pt idx="180">
                  <c:v>288.43049999999869</c:v>
                </c:pt>
                <c:pt idx="181">
                  <c:v>288.38049999999993</c:v>
                </c:pt>
                <c:pt idx="182">
                  <c:v>288.33049999999969</c:v>
                </c:pt>
                <c:pt idx="183">
                  <c:v>288.28049999999899</c:v>
                </c:pt>
                <c:pt idx="184">
                  <c:v>288.23049999999893</c:v>
                </c:pt>
                <c:pt idx="185">
                  <c:v>288.18049999999999</c:v>
                </c:pt>
                <c:pt idx="186">
                  <c:v>288.13049999999993</c:v>
                </c:pt>
                <c:pt idx="187">
                  <c:v>288.08049999999969</c:v>
                </c:pt>
                <c:pt idx="188">
                  <c:v>288.03049999999899</c:v>
                </c:pt>
                <c:pt idx="189">
                  <c:v>287.98049999999893</c:v>
                </c:pt>
                <c:pt idx="190">
                  <c:v>287.93049999999869</c:v>
                </c:pt>
                <c:pt idx="191">
                  <c:v>287.88049999999993</c:v>
                </c:pt>
                <c:pt idx="192">
                  <c:v>287.83049999999969</c:v>
                </c:pt>
                <c:pt idx="193">
                  <c:v>287.78049999999899</c:v>
                </c:pt>
                <c:pt idx="194">
                  <c:v>287.73049999999893</c:v>
                </c:pt>
                <c:pt idx="195">
                  <c:v>287.68049999999999</c:v>
                </c:pt>
                <c:pt idx="196">
                  <c:v>287.63049999999993</c:v>
                </c:pt>
                <c:pt idx="197">
                  <c:v>287.58049999999969</c:v>
                </c:pt>
                <c:pt idx="198">
                  <c:v>287.53049999999899</c:v>
                </c:pt>
                <c:pt idx="199">
                  <c:v>287.48049999999893</c:v>
                </c:pt>
                <c:pt idx="200">
                  <c:v>287.43049999999869</c:v>
                </c:pt>
                <c:pt idx="201">
                  <c:v>287.38049999999993</c:v>
                </c:pt>
                <c:pt idx="202">
                  <c:v>287.33049999999969</c:v>
                </c:pt>
                <c:pt idx="203">
                  <c:v>287.28049999999899</c:v>
                </c:pt>
                <c:pt idx="204">
                  <c:v>287.23049999999893</c:v>
                </c:pt>
                <c:pt idx="205">
                  <c:v>287.18049999999999</c:v>
                </c:pt>
                <c:pt idx="206">
                  <c:v>287.13049999999993</c:v>
                </c:pt>
                <c:pt idx="207">
                  <c:v>287.08049999999969</c:v>
                </c:pt>
                <c:pt idx="208">
                  <c:v>287.03049999999899</c:v>
                </c:pt>
                <c:pt idx="209">
                  <c:v>286.98049999999893</c:v>
                </c:pt>
                <c:pt idx="210">
                  <c:v>286.93049999999869</c:v>
                </c:pt>
                <c:pt idx="211">
                  <c:v>286.88049999999993</c:v>
                </c:pt>
                <c:pt idx="212">
                  <c:v>286.83049999999969</c:v>
                </c:pt>
                <c:pt idx="213">
                  <c:v>286.78049999999899</c:v>
                </c:pt>
                <c:pt idx="214">
                  <c:v>286.73049999999893</c:v>
                </c:pt>
                <c:pt idx="215">
                  <c:v>286.68049999999999</c:v>
                </c:pt>
                <c:pt idx="216">
                  <c:v>286.63049999999993</c:v>
                </c:pt>
                <c:pt idx="217">
                  <c:v>286.58049999999969</c:v>
                </c:pt>
                <c:pt idx="218">
                  <c:v>286.53049999999899</c:v>
                </c:pt>
                <c:pt idx="219">
                  <c:v>286.48049999999893</c:v>
                </c:pt>
                <c:pt idx="220">
                  <c:v>286.43049999999869</c:v>
                </c:pt>
                <c:pt idx="221">
                  <c:v>286.38049999999993</c:v>
                </c:pt>
                <c:pt idx="222">
                  <c:v>286.33049999999969</c:v>
                </c:pt>
                <c:pt idx="223">
                  <c:v>286.28049999999899</c:v>
                </c:pt>
                <c:pt idx="224">
                  <c:v>286.23049999999893</c:v>
                </c:pt>
                <c:pt idx="225">
                  <c:v>286.18049999999999</c:v>
                </c:pt>
                <c:pt idx="226">
                  <c:v>286.13049999999993</c:v>
                </c:pt>
                <c:pt idx="227">
                  <c:v>286.08049999999969</c:v>
                </c:pt>
                <c:pt idx="228">
                  <c:v>286.03049999999899</c:v>
                </c:pt>
                <c:pt idx="229">
                  <c:v>285.98049999999893</c:v>
                </c:pt>
                <c:pt idx="230">
                  <c:v>285.93049999999869</c:v>
                </c:pt>
                <c:pt idx="231">
                  <c:v>285.88049999999993</c:v>
                </c:pt>
                <c:pt idx="232">
                  <c:v>285.83049999999969</c:v>
                </c:pt>
                <c:pt idx="233">
                  <c:v>285.78049999999899</c:v>
                </c:pt>
                <c:pt idx="234">
                  <c:v>285.73049999999893</c:v>
                </c:pt>
                <c:pt idx="235">
                  <c:v>285.68049999999999</c:v>
                </c:pt>
                <c:pt idx="236">
                  <c:v>285.63049999999993</c:v>
                </c:pt>
                <c:pt idx="237">
                  <c:v>285.58049999999969</c:v>
                </c:pt>
                <c:pt idx="238">
                  <c:v>285.53049999999899</c:v>
                </c:pt>
                <c:pt idx="239">
                  <c:v>285.48049999999893</c:v>
                </c:pt>
                <c:pt idx="240">
                  <c:v>285.43049999999869</c:v>
                </c:pt>
                <c:pt idx="241">
                  <c:v>285.38049999999993</c:v>
                </c:pt>
                <c:pt idx="242">
                  <c:v>285.33049999999969</c:v>
                </c:pt>
                <c:pt idx="243">
                  <c:v>285.28049999999899</c:v>
                </c:pt>
                <c:pt idx="244">
                  <c:v>285.23049999999893</c:v>
                </c:pt>
                <c:pt idx="245">
                  <c:v>285.18049999999999</c:v>
                </c:pt>
                <c:pt idx="246">
                  <c:v>285.13049999999993</c:v>
                </c:pt>
                <c:pt idx="247">
                  <c:v>285.08049999999969</c:v>
                </c:pt>
                <c:pt idx="248">
                  <c:v>285.03049999999899</c:v>
                </c:pt>
                <c:pt idx="249">
                  <c:v>284.98049999999893</c:v>
                </c:pt>
                <c:pt idx="250">
                  <c:v>284.93049999999869</c:v>
                </c:pt>
                <c:pt idx="251">
                  <c:v>284.88049999999993</c:v>
                </c:pt>
                <c:pt idx="252">
                  <c:v>284.83049999999969</c:v>
                </c:pt>
                <c:pt idx="253">
                  <c:v>284.78049999999899</c:v>
                </c:pt>
                <c:pt idx="254">
                  <c:v>284.73049999999893</c:v>
                </c:pt>
                <c:pt idx="255">
                  <c:v>284.68049999999999</c:v>
                </c:pt>
                <c:pt idx="256">
                  <c:v>284.63049999999993</c:v>
                </c:pt>
                <c:pt idx="257">
                  <c:v>284.58049999999969</c:v>
                </c:pt>
                <c:pt idx="258">
                  <c:v>284.53049999999899</c:v>
                </c:pt>
                <c:pt idx="259">
                  <c:v>284.48049999999893</c:v>
                </c:pt>
                <c:pt idx="260">
                  <c:v>284.43049999999869</c:v>
                </c:pt>
                <c:pt idx="261">
                  <c:v>284.38049999999993</c:v>
                </c:pt>
                <c:pt idx="262">
                  <c:v>284.33049999999969</c:v>
                </c:pt>
                <c:pt idx="263">
                  <c:v>284.28049999999899</c:v>
                </c:pt>
                <c:pt idx="264">
                  <c:v>284.23049999999893</c:v>
                </c:pt>
                <c:pt idx="265">
                  <c:v>284.18049999999999</c:v>
                </c:pt>
                <c:pt idx="266">
                  <c:v>284.13049999999993</c:v>
                </c:pt>
                <c:pt idx="267">
                  <c:v>284.08049999999969</c:v>
                </c:pt>
                <c:pt idx="268">
                  <c:v>284.03049999999899</c:v>
                </c:pt>
                <c:pt idx="269">
                  <c:v>283.98049999999893</c:v>
                </c:pt>
                <c:pt idx="270">
                  <c:v>283.93049999999869</c:v>
                </c:pt>
                <c:pt idx="271">
                  <c:v>283.88049999999993</c:v>
                </c:pt>
                <c:pt idx="272">
                  <c:v>283.83049999999969</c:v>
                </c:pt>
                <c:pt idx="273">
                  <c:v>283.78049999999899</c:v>
                </c:pt>
                <c:pt idx="274">
                  <c:v>283.73049999999893</c:v>
                </c:pt>
                <c:pt idx="275">
                  <c:v>283.68049999999999</c:v>
                </c:pt>
                <c:pt idx="276">
                  <c:v>283.63049999999993</c:v>
                </c:pt>
                <c:pt idx="277">
                  <c:v>283.58049999999969</c:v>
                </c:pt>
                <c:pt idx="278">
                  <c:v>283.53049999999899</c:v>
                </c:pt>
                <c:pt idx="279">
                  <c:v>283.48049999999893</c:v>
                </c:pt>
                <c:pt idx="280">
                  <c:v>283.43049999999869</c:v>
                </c:pt>
                <c:pt idx="281">
                  <c:v>283.38049999999993</c:v>
                </c:pt>
                <c:pt idx="282">
                  <c:v>283.33049999999969</c:v>
                </c:pt>
                <c:pt idx="283">
                  <c:v>283.28049999999899</c:v>
                </c:pt>
                <c:pt idx="284">
                  <c:v>283.23049999999893</c:v>
                </c:pt>
                <c:pt idx="285">
                  <c:v>283.18049999999999</c:v>
                </c:pt>
                <c:pt idx="286">
                  <c:v>283.13049999999993</c:v>
                </c:pt>
                <c:pt idx="287">
                  <c:v>283.08049999999969</c:v>
                </c:pt>
                <c:pt idx="288">
                  <c:v>283.03049999999899</c:v>
                </c:pt>
                <c:pt idx="289">
                  <c:v>282.98049999999893</c:v>
                </c:pt>
                <c:pt idx="290">
                  <c:v>282.93049999999869</c:v>
                </c:pt>
                <c:pt idx="291">
                  <c:v>282.88049999999993</c:v>
                </c:pt>
                <c:pt idx="292">
                  <c:v>282.83049999999969</c:v>
                </c:pt>
                <c:pt idx="293">
                  <c:v>282.78049999999899</c:v>
                </c:pt>
                <c:pt idx="294">
                  <c:v>282.73049999999893</c:v>
                </c:pt>
                <c:pt idx="295">
                  <c:v>282.68049999999999</c:v>
                </c:pt>
                <c:pt idx="296">
                  <c:v>282.63049999999993</c:v>
                </c:pt>
                <c:pt idx="297">
                  <c:v>282.58049999999969</c:v>
                </c:pt>
                <c:pt idx="298">
                  <c:v>282.53049999999899</c:v>
                </c:pt>
                <c:pt idx="299">
                  <c:v>282.48049999999893</c:v>
                </c:pt>
                <c:pt idx="300">
                  <c:v>282.43049999999869</c:v>
                </c:pt>
                <c:pt idx="301">
                  <c:v>282.38049999999993</c:v>
                </c:pt>
                <c:pt idx="302">
                  <c:v>282.33049999999969</c:v>
                </c:pt>
                <c:pt idx="303">
                  <c:v>282.28049999999899</c:v>
                </c:pt>
                <c:pt idx="304">
                  <c:v>282.23049999999893</c:v>
                </c:pt>
                <c:pt idx="305">
                  <c:v>282.18049999999999</c:v>
                </c:pt>
                <c:pt idx="306">
                  <c:v>282.13049999999993</c:v>
                </c:pt>
                <c:pt idx="307">
                  <c:v>282.08049999999969</c:v>
                </c:pt>
                <c:pt idx="308">
                  <c:v>282.03049999999899</c:v>
                </c:pt>
                <c:pt idx="309">
                  <c:v>281.98049999999893</c:v>
                </c:pt>
                <c:pt idx="310">
                  <c:v>281.93049999999869</c:v>
                </c:pt>
                <c:pt idx="311">
                  <c:v>281.88049999999993</c:v>
                </c:pt>
                <c:pt idx="312">
                  <c:v>281.83049999999969</c:v>
                </c:pt>
                <c:pt idx="313">
                  <c:v>281.78049999999899</c:v>
                </c:pt>
                <c:pt idx="314">
                  <c:v>281.73049999999893</c:v>
                </c:pt>
                <c:pt idx="315">
                  <c:v>281.68049999999999</c:v>
                </c:pt>
                <c:pt idx="316">
                  <c:v>281.63049999999993</c:v>
                </c:pt>
                <c:pt idx="317">
                  <c:v>281.58049999999969</c:v>
                </c:pt>
                <c:pt idx="318">
                  <c:v>281.53049999999899</c:v>
                </c:pt>
                <c:pt idx="319">
                  <c:v>281.48049999999893</c:v>
                </c:pt>
                <c:pt idx="320">
                  <c:v>281.43049999999869</c:v>
                </c:pt>
                <c:pt idx="321">
                  <c:v>281.38049999999993</c:v>
                </c:pt>
                <c:pt idx="322">
                  <c:v>281.33049999999969</c:v>
                </c:pt>
                <c:pt idx="323">
                  <c:v>281.28049999999899</c:v>
                </c:pt>
                <c:pt idx="324">
                  <c:v>281.23049999999893</c:v>
                </c:pt>
                <c:pt idx="325">
                  <c:v>281.18049999999999</c:v>
                </c:pt>
                <c:pt idx="326">
                  <c:v>281.13049999999993</c:v>
                </c:pt>
                <c:pt idx="327">
                  <c:v>281.08049999999969</c:v>
                </c:pt>
                <c:pt idx="328">
                  <c:v>281.03049999999899</c:v>
                </c:pt>
                <c:pt idx="329">
                  <c:v>280.98049999999893</c:v>
                </c:pt>
                <c:pt idx="330">
                  <c:v>280.93049999999869</c:v>
                </c:pt>
                <c:pt idx="331">
                  <c:v>280.88049999999993</c:v>
                </c:pt>
                <c:pt idx="332">
                  <c:v>280.83049999999969</c:v>
                </c:pt>
                <c:pt idx="333">
                  <c:v>280.78049999999899</c:v>
                </c:pt>
                <c:pt idx="334">
                  <c:v>280.73049999999893</c:v>
                </c:pt>
                <c:pt idx="335">
                  <c:v>280.68049999999999</c:v>
                </c:pt>
                <c:pt idx="336">
                  <c:v>280.63049999999993</c:v>
                </c:pt>
                <c:pt idx="337">
                  <c:v>280.58049999999969</c:v>
                </c:pt>
                <c:pt idx="338">
                  <c:v>280.53049999999899</c:v>
                </c:pt>
                <c:pt idx="339">
                  <c:v>280.48049999999893</c:v>
                </c:pt>
                <c:pt idx="340">
                  <c:v>280.43049999999869</c:v>
                </c:pt>
                <c:pt idx="341">
                  <c:v>280.38049999999993</c:v>
                </c:pt>
                <c:pt idx="342">
                  <c:v>280.33049999999969</c:v>
                </c:pt>
                <c:pt idx="343">
                  <c:v>280.28049999999899</c:v>
                </c:pt>
                <c:pt idx="344">
                  <c:v>280.23049999999893</c:v>
                </c:pt>
                <c:pt idx="345">
                  <c:v>280.18049999999999</c:v>
                </c:pt>
                <c:pt idx="346">
                  <c:v>280.13049999999993</c:v>
                </c:pt>
                <c:pt idx="347">
                  <c:v>280.08049999999969</c:v>
                </c:pt>
                <c:pt idx="348">
                  <c:v>280.03049999999899</c:v>
                </c:pt>
                <c:pt idx="349">
                  <c:v>279.98049999999893</c:v>
                </c:pt>
                <c:pt idx="350">
                  <c:v>279.93049999999869</c:v>
                </c:pt>
                <c:pt idx="351">
                  <c:v>279.88049999999993</c:v>
                </c:pt>
                <c:pt idx="352">
                  <c:v>279.83049999999969</c:v>
                </c:pt>
                <c:pt idx="353">
                  <c:v>279.78049999999899</c:v>
                </c:pt>
                <c:pt idx="354">
                  <c:v>279.73049999999893</c:v>
                </c:pt>
                <c:pt idx="355">
                  <c:v>279.68049999999999</c:v>
                </c:pt>
                <c:pt idx="356">
                  <c:v>279.63049999999993</c:v>
                </c:pt>
                <c:pt idx="357">
                  <c:v>279.58049999999969</c:v>
                </c:pt>
                <c:pt idx="358">
                  <c:v>279.53049999999899</c:v>
                </c:pt>
                <c:pt idx="359">
                  <c:v>279.48049999999893</c:v>
                </c:pt>
                <c:pt idx="360">
                  <c:v>279.43049999999869</c:v>
                </c:pt>
                <c:pt idx="361">
                  <c:v>279.38049999999993</c:v>
                </c:pt>
                <c:pt idx="362">
                  <c:v>279.33049999999969</c:v>
                </c:pt>
                <c:pt idx="363">
                  <c:v>279.28049999999899</c:v>
                </c:pt>
                <c:pt idx="364">
                  <c:v>279.23049999999893</c:v>
                </c:pt>
                <c:pt idx="365">
                  <c:v>279.18049999999999</c:v>
                </c:pt>
                <c:pt idx="366">
                  <c:v>279.13049999999993</c:v>
                </c:pt>
                <c:pt idx="367">
                  <c:v>279.08049999999969</c:v>
                </c:pt>
                <c:pt idx="368">
                  <c:v>279.03049999999899</c:v>
                </c:pt>
                <c:pt idx="369">
                  <c:v>278.98049999999893</c:v>
                </c:pt>
                <c:pt idx="370">
                  <c:v>278.93049999999869</c:v>
                </c:pt>
                <c:pt idx="371">
                  <c:v>278.88049999999993</c:v>
                </c:pt>
                <c:pt idx="372">
                  <c:v>278.83049999999969</c:v>
                </c:pt>
                <c:pt idx="373">
                  <c:v>278.78049999999899</c:v>
                </c:pt>
                <c:pt idx="374">
                  <c:v>278.73049999999893</c:v>
                </c:pt>
                <c:pt idx="375">
                  <c:v>278.68049999999999</c:v>
                </c:pt>
                <c:pt idx="376">
                  <c:v>278.63049999999993</c:v>
                </c:pt>
                <c:pt idx="377">
                  <c:v>278.58049999999969</c:v>
                </c:pt>
                <c:pt idx="378">
                  <c:v>278.53049999999899</c:v>
                </c:pt>
                <c:pt idx="379">
                  <c:v>278.48049999999893</c:v>
                </c:pt>
                <c:pt idx="380">
                  <c:v>278.43049999999869</c:v>
                </c:pt>
                <c:pt idx="381">
                  <c:v>278.38049999999993</c:v>
                </c:pt>
                <c:pt idx="382">
                  <c:v>278.33049999999969</c:v>
                </c:pt>
                <c:pt idx="383">
                  <c:v>278.28049999999899</c:v>
                </c:pt>
                <c:pt idx="384">
                  <c:v>278.23049999999893</c:v>
                </c:pt>
                <c:pt idx="385">
                  <c:v>278.18049999999999</c:v>
                </c:pt>
                <c:pt idx="386">
                  <c:v>278.13049999999993</c:v>
                </c:pt>
                <c:pt idx="387">
                  <c:v>278.08049999999969</c:v>
                </c:pt>
                <c:pt idx="388">
                  <c:v>278.03049999999899</c:v>
                </c:pt>
                <c:pt idx="389">
                  <c:v>277.98049999999893</c:v>
                </c:pt>
                <c:pt idx="390">
                  <c:v>277.93049999999869</c:v>
                </c:pt>
                <c:pt idx="391">
                  <c:v>277.88049999999993</c:v>
                </c:pt>
                <c:pt idx="392">
                  <c:v>277.83049999999969</c:v>
                </c:pt>
                <c:pt idx="393">
                  <c:v>277.78049999999899</c:v>
                </c:pt>
                <c:pt idx="394">
                  <c:v>277.73049999999893</c:v>
                </c:pt>
                <c:pt idx="395">
                  <c:v>277.68049999999999</c:v>
                </c:pt>
                <c:pt idx="396">
                  <c:v>277.63049999999993</c:v>
                </c:pt>
                <c:pt idx="397">
                  <c:v>277.58049999999969</c:v>
                </c:pt>
                <c:pt idx="398">
                  <c:v>277.53049999999899</c:v>
                </c:pt>
                <c:pt idx="399">
                  <c:v>277.48049999999893</c:v>
                </c:pt>
                <c:pt idx="400">
                  <c:v>277.43049999999869</c:v>
                </c:pt>
              </c:numCache>
            </c:numRef>
          </c:xVal>
          <c:yVal>
            <c:numRef>
              <c:f>'GQD012 XPS'!$L$1936:$L$2336</c:f>
              <c:numCache>
                <c:formatCode>0.00E+00</c:formatCode>
                <c:ptCount val="401"/>
                <c:pt idx="0">
                  <c:v>321.2380999999981</c:v>
                </c:pt>
                <c:pt idx="1">
                  <c:v>313.61900000000031</c:v>
                </c:pt>
                <c:pt idx="2">
                  <c:v>308.90480000000002</c:v>
                </c:pt>
                <c:pt idx="3">
                  <c:v>302.2380999999981</c:v>
                </c:pt>
                <c:pt idx="4">
                  <c:v>298.04759999999999</c:v>
                </c:pt>
                <c:pt idx="5">
                  <c:v>296.02379999999869</c:v>
                </c:pt>
                <c:pt idx="6">
                  <c:v>306.3571</c:v>
                </c:pt>
                <c:pt idx="7">
                  <c:v>304.66669999999999</c:v>
                </c:pt>
                <c:pt idx="8">
                  <c:v>305.2380999999981</c:v>
                </c:pt>
                <c:pt idx="9">
                  <c:v>299.7380999999981</c:v>
                </c:pt>
                <c:pt idx="10">
                  <c:v>306.59519999999816</c:v>
                </c:pt>
                <c:pt idx="11">
                  <c:v>298.33329999999899</c:v>
                </c:pt>
                <c:pt idx="12">
                  <c:v>292.76190000000003</c:v>
                </c:pt>
                <c:pt idx="13">
                  <c:v>292.16669999999999</c:v>
                </c:pt>
                <c:pt idx="14">
                  <c:v>301.8571</c:v>
                </c:pt>
                <c:pt idx="15">
                  <c:v>311</c:v>
                </c:pt>
                <c:pt idx="16">
                  <c:v>308.33329999999899</c:v>
                </c:pt>
                <c:pt idx="17">
                  <c:v>302.64290000000142</c:v>
                </c:pt>
                <c:pt idx="18">
                  <c:v>293.3571</c:v>
                </c:pt>
                <c:pt idx="19">
                  <c:v>304.3571</c:v>
                </c:pt>
                <c:pt idx="20">
                  <c:v>308.16669999999999</c:v>
                </c:pt>
                <c:pt idx="21">
                  <c:v>307.33329999999899</c:v>
                </c:pt>
                <c:pt idx="22">
                  <c:v>295.30950000000001</c:v>
                </c:pt>
                <c:pt idx="23">
                  <c:v>289.38099999999969</c:v>
                </c:pt>
                <c:pt idx="24">
                  <c:v>275.52379999999869</c:v>
                </c:pt>
                <c:pt idx="25">
                  <c:v>274.38099999999969</c:v>
                </c:pt>
                <c:pt idx="26">
                  <c:v>291.45240000000001</c:v>
                </c:pt>
                <c:pt idx="27">
                  <c:v>308.8571</c:v>
                </c:pt>
                <c:pt idx="28">
                  <c:v>301.7380999999981</c:v>
                </c:pt>
                <c:pt idx="29">
                  <c:v>282.8571</c:v>
                </c:pt>
                <c:pt idx="30">
                  <c:v>280.42859999999786</c:v>
                </c:pt>
                <c:pt idx="31">
                  <c:v>294.59519999999816</c:v>
                </c:pt>
                <c:pt idx="32">
                  <c:v>298.66669999999999</c:v>
                </c:pt>
                <c:pt idx="33">
                  <c:v>282.42859999999786</c:v>
                </c:pt>
                <c:pt idx="34">
                  <c:v>278.83329999999899</c:v>
                </c:pt>
                <c:pt idx="35">
                  <c:v>278.61900000000031</c:v>
                </c:pt>
                <c:pt idx="36">
                  <c:v>282.40480000000002</c:v>
                </c:pt>
                <c:pt idx="37">
                  <c:v>276.38099999999969</c:v>
                </c:pt>
                <c:pt idx="38">
                  <c:v>279.64290000000142</c:v>
                </c:pt>
                <c:pt idx="39">
                  <c:v>287.52379999999869</c:v>
                </c:pt>
                <c:pt idx="40">
                  <c:v>289.47619999999762</c:v>
                </c:pt>
                <c:pt idx="41">
                  <c:v>281.14290000000142</c:v>
                </c:pt>
                <c:pt idx="42">
                  <c:v>267.83329999999899</c:v>
                </c:pt>
                <c:pt idx="43">
                  <c:v>277.76190000000003</c:v>
                </c:pt>
                <c:pt idx="44">
                  <c:v>290.16669999999999</c:v>
                </c:pt>
                <c:pt idx="45">
                  <c:v>289.38099999999969</c:v>
                </c:pt>
                <c:pt idx="46">
                  <c:v>287.88099999999969</c:v>
                </c:pt>
                <c:pt idx="47">
                  <c:v>282.7380999999981</c:v>
                </c:pt>
                <c:pt idx="48">
                  <c:v>290.95240000000001</c:v>
                </c:pt>
                <c:pt idx="49">
                  <c:v>295.61900000000031</c:v>
                </c:pt>
                <c:pt idx="50">
                  <c:v>299.61900000000031</c:v>
                </c:pt>
                <c:pt idx="51">
                  <c:v>296.57139999999828</c:v>
                </c:pt>
                <c:pt idx="52">
                  <c:v>282.21429999999964</c:v>
                </c:pt>
                <c:pt idx="53">
                  <c:v>269.3571</c:v>
                </c:pt>
                <c:pt idx="54">
                  <c:v>270.04759999999999</c:v>
                </c:pt>
                <c:pt idx="55">
                  <c:v>273.76190000000003</c:v>
                </c:pt>
                <c:pt idx="56">
                  <c:v>268.88099999999969</c:v>
                </c:pt>
                <c:pt idx="57">
                  <c:v>272.2380999999981</c:v>
                </c:pt>
                <c:pt idx="58">
                  <c:v>280.88099999999969</c:v>
                </c:pt>
                <c:pt idx="59">
                  <c:v>273.02379999999869</c:v>
                </c:pt>
                <c:pt idx="60">
                  <c:v>277</c:v>
                </c:pt>
                <c:pt idx="61">
                  <c:v>283.52379999999869</c:v>
                </c:pt>
                <c:pt idx="62">
                  <c:v>283.57139999999828</c:v>
                </c:pt>
                <c:pt idx="63">
                  <c:v>277.14290000000142</c:v>
                </c:pt>
                <c:pt idx="64">
                  <c:v>279.54759999999999</c:v>
                </c:pt>
                <c:pt idx="65">
                  <c:v>278.11900000000031</c:v>
                </c:pt>
                <c:pt idx="66">
                  <c:v>278.97619999999762</c:v>
                </c:pt>
                <c:pt idx="67">
                  <c:v>275.80950000000001</c:v>
                </c:pt>
                <c:pt idx="68">
                  <c:v>274.92859999999786</c:v>
                </c:pt>
                <c:pt idx="69">
                  <c:v>265.47619999999762</c:v>
                </c:pt>
                <c:pt idx="70">
                  <c:v>255.42860000000007</c:v>
                </c:pt>
                <c:pt idx="71">
                  <c:v>256.78569999999894</c:v>
                </c:pt>
                <c:pt idx="72">
                  <c:v>265.95240000000001</c:v>
                </c:pt>
                <c:pt idx="73">
                  <c:v>270.59519999999816</c:v>
                </c:pt>
                <c:pt idx="74">
                  <c:v>268.30950000000001</c:v>
                </c:pt>
                <c:pt idx="75">
                  <c:v>270.54759999999999</c:v>
                </c:pt>
                <c:pt idx="76">
                  <c:v>276.26190000000003</c:v>
                </c:pt>
                <c:pt idx="77">
                  <c:v>262.61900000000031</c:v>
                </c:pt>
                <c:pt idx="78">
                  <c:v>249.71429999999998</c:v>
                </c:pt>
                <c:pt idx="79">
                  <c:v>252.7619</c:v>
                </c:pt>
                <c:pt idx="80">
                  <c:v>266.2380999999981</c:v>
                </c:pt>
                <c:pt idx="81">
                  <c:v>262.42859999999786</c:v>
                </c:pt>
                <c:pt idx="82">
                  <c:v>263.21429999999964</c:v>
                </c:pt>
                <c:pt idx="83">
                  <c:v>265.38099999999969</c:v>
                </c:pt>
                <c:pt idx="84">
                  <c:v>264.28569999999894</c:v>
                </c:pt>
                <c:pt idx="85">
                  <c:v>259.30950000000001</c:v>
                </c:pt>
                <c:pt idx="86">
                  <c:v>263.33329999999899</c:v>
                </c:pt>
                <c:pt idx="87">
                  <c:v>262.28569999999894</c:v>
                </c:pt>
                <c:pt idx="88">
                  <c:v>273.8571</c:v>
                </c:pt>
                <c:pt idx="89">
                  <c:v>274.45240000000001</c:v>
                </c:pt>
                <c:pt idx="90">
                  <c:v>269.61900000000031</c:v>
                </c:pt>
                <c:pt idx="91">
                  <c:v>267.52379999999869</c:v>
                </c:pt>
                <c:pt idx="92">
                  <c:v>272.33329999999899</c:v>
                </c:pt>
                <c:pt idx="93">
                  <c:v>268.95240000000001</c:v>
                </c:pt>
                <c:pt idx="94">
                  <c:v>268.90480000000002</c:v>
                </c:pt>
                <c:pt idx="95">
                  <c:v>284.26190000000003</c:v>
                </c:pt>
                <c:pt idx="96">
                  <c:v>289.8571</c:v>
                </c:pt>
                <c:pt idx="97">
                  <c:v>271.45240000000001</c:v>
                </c:pt>
                <c:pt idx="98">
                  <c:v>254.33330000000001</c:v>
                </c:pt>
                <c:pt idx="99">
                  <c:v>260.07139999999828</c:v>
                </c:pt>
                <c:pt idx="100">
                  <c:v>276.14290000000142</c:v>
                </c:pt>
                <c:pt idx="101">
                  <c:v>275.80950000000001</c:v>
                </c:pt>
                <c:pt idx="102">
                  <c:v>269</c:v>
                </c:pt>
                <c:pt idx="103">
                  <c:v>272.80950000000001</c:v>
                </c:pt>
                <c:pt idx="104">
                  <c:v>297.90480000000002</c:v>
                </c:pt>
                <c:pt idx="105">
                  <c:v>303.2380999999981</c:v>
                </c:pt>
                <c:pt idx="106">
                  <c:v>286.45240000000001</c:v>
                </c:pt>
                <c:pt idx="107">
                  <c:v>282.92859999999786</c:v>
                </c:pt>
                <c:pt idx="108">
                  <c:v>293.52379999999869</c:v>
                </c:pt>
                <c:pt idx="109">
                  <c:v>298.33329999999899</c:v>
                </c:pt>
                <c:pt idx="110">
                  <c:v>297</c:v>
                </c:pt>
                <c:pt idx="111">
                  <c:v>300.78569999999894</c:v>
                </c:pt>
                <c:pt idx="112">
                  <c:v>289.80950000000001</c:v>
                </c:pt>
                <c:pt idx="113">
                  <c:v>295.40480000000002</c:v>
                </c:pt>
                <c:pt idx="114">
                  <c:v>297.78569999999894</c:v>
                </c:pt>
                <c:pt idx="115">
                  <c:v>293.47619999999762</c:v>
                </c:pt>
                <c:pt idx="116">
                  <c:v>287.69049999999999</c:v>
                </c:pt>
                <c:pt idx="117">
                  <c:v>292.52379999999869</c:v>
                </c:pt>
                <c:pt idx="118">
                  <c:v>298.33329999999899</c:v>
                </c:pt>
                <c:pt idx="119">
                  <c:v>305.28569999999894</c:v>
                </c:pt>
                <c:pt idx="120">
                  <c:v>311.52379999999869</c:v>
                </c:pt>
                <c:pt idx="121">
                  <c:v>308.83329999999899</c:v>
                </c:pt>
                <c:pt idx="122">
                  <c:v>304.97619999999762</c:v>
                </c:pt>
                <c:pt idx="123">
                  <c:v>312.83329999999899</c:v>
                </c:pt>
                <c:pt idx="124">
                  <c:v>321.19049999999999</c:v>
                </c:pt>
                <c:pt idx="125">
                  <c:v>325.66669999999999</c:v>
                </c:pt>
                <c:pt idx="126">
                  <c:v>320.19049999999999</c:v>
                </c:pt>
                <c:pt idx="127">
                  <c:v>328.28569999999894</c:v>
                </c:pt>
                <c:pt idx="128">
                  <c:v>323.7380999999981</c:v>
                </c:pt>
                <c:pt idx="129">
                  <c:v>317.90480000000002</c:v>
                </c:pt>
                <c:pt idx="130">
                  <c:v>315.0521</c:v>
                </c:pt>
                <c:pt idx="131">
                  <c:v>315.04460000000165</c:v>
                </c:pt>
                <c:pt idx="132">
                  <c:v>315.01799999999969</c:v>
                </c:pt>
                <c:pt idx="133">
                  <c:v>314.98149999999828</c:v>
                </c:pt>
                <c:pt idx="134">
                  <c:v>314.95949999999999</c:v>
                </c:pt>
                <c:pt idx="135">
                  <c:v>314.94809999999899</c:v>
                </c:pt>
                <c:pt idx="136">
                  <c:v>314.92829999999822</c:v>
                </c:pt>
                <c:pt idx="137">
                  <c:v>314.88420000000002</c:v>
                </c:pt>
                <c:pt idx="138">
                  <c:v>314.82429999999999</c:v>
                </c:pt>
                <c:pt idx="139">
                  <c:v>314.74509999999964</c:v>
                </c:pt>
                <c:pt idx="140">
                  <c:v>314.66019999999969</c:v>
                </c:pt>
                <c:pt idx="141">
                  <c:v>314.56740000000002</c:v>
                </c:pt>
                <c:pt idx="142">
                  <c:v>314.4619999999984</c:v>
                </c:pt>
                <c:pt idx="143">
                  <c:v>314.33949999999999</c:v>
                </c:pt>
                <c:pt idx="144">
                  <c:v>314.21189999999899</c:v>
                </c:pt>
                <c:pt idx="145">
                  <c:v>314.09559999999863</c:v>
                </c:pt>
                <c:pt idx="146">
                  <c:v>313.95389999999969</c:v>
                </c:pt>
                <c:pt idx="147">
                  <c:v>313.77730000000003</c:v>
                </c:pt>
                <c:pt idx="148">
                  <c:v>313.58049999999969</c:v>
                </c:pt>
                <c:pt idx="149">
                  <c:v>313.37779999999964</c:v>
                </c:pt>
                <c:pt idx="150">
                  <c:v>313.13529999999969</c:v>
                </c:pt>
                <c:pt idx="151">
                  <c:v>312.83460000000002</c:v>
                </c:pt>
                <c:pt idx="152">
                  <c:v>312.50189999999969</c:v>
                </c:pt>
                <c:pt idx="153">
                  <c:v>312.12889999999999</c:v>
                </c:pt>
                <c:pt idx="154">
                  <c:v>311.69529999999969</c:v>
                </c:pt>
                <c:pt idx="155">
                  <c:v>311.18270000000001</c:v>
                </c:pt>
                <c:pt idx="156">
                  <c:v>310.62009999999964</c:v>
                </c:pt>
                <c:pt idx="157">
                  <c:v>309.9948</c:v>
                </c:pt>
                <c:pt idx="158">
                  <c:v>309.31240000000008</c:v>
                </c:pt>
                <c:pt idx="159">
                  <c:v>308.56020000000001</c:v>
                </c:pt>
                <c:pt idx="160">
                  <c:v>307.69649999999899</c:v>
                </c:pt>
                <c:pt idx="161">
                  <c:v>306.71799999999899</c:v>
                </c:pt>
                <c:pt idx="162">
                  <c:v>305.65820000000002</c:v>
                </c:pt>
                <c:pt idx="163">
                  <c:v>304.53579999999869</c:v>
                </c:pt>
                <c:pt idx="164">
                  <c:v>303.3109</c:v>
                </c:pt>
                <c:pt idx="165">
                  <c:v>302.0247</c:v>
                </c:pt>
                <c:pt idx="166">
                  <c:v>300.68860000000001</c:v>
                </c:pt>
                <c:pt idx="167">
                  <c:v>299.2833999999981</c:v>
                </c:pt>
                <c:pt idx="168">
                  <c:v>297.78960000000001</c:v>
                </c:pt>
                <c:pt idx="169">
                  <c:v>296.2518</c:v>
                </c:pt>
                <c:pt idx="170">
                  <c:v>294.70179999999863</c:v>
                </c:pt>
                <c:pt idx="171">
                  <c:v>293.17410000000001</c:v>
                </c:pt>
                <c:pt idx="172">
                  <c:v>291.6361999999981</c:v>
                </c:pt>
                <c:pt idx="173">
                  <c:v>290.1001</c:v>
                </c:pt>
                <c:pt idx="174">
                  <c:v>288.56909999999999</c:v>
                </c:pt>
                <c:pt idx="175">
                  <c:v>287.08629999999869</c:v>
                </c:pt>
                <c:pt idx="176">
                  <c:v>285.67079999999999</c:v>
                </c:pt>
                <c:pt idx="177">
                  <c:v>284.3295</c:v>
                </c:pt>
                <c:pt idx="178">
                  <c:v>283.06349999999969</c:v>
                </c:pt>
                <c:pt idx="179">
                  <c:v>281.84780000000177</c:v>
                </c:pt>
                <c:pt idx="180">
                  <c:v>280.71589999999969</c:v>
                </c:pt>
                <c:pt idx="181">
                  <c:v>279.64690000000002</c:v>
                </c:pt>
                <c:pt idx="182">
                  <c:v>278.66320000000002</c:v>
                </c:pt>
                <c:pt idx="183">
                  <c:v>277.7396</c:v>
                </c:pt>
                <c:pt idx="184">
                  <c:v>276.90369999999899</c:v>
                </c:pt>
                <c:pt idx="185">
                  <c:v>276.15789999999998</c:v>
                </c:pt>
                <c:pt idx="186">
                  <c:v>275.48839999999785</c:v>
                </c:pt>
                <c:pt idx="187">
                  <c:v>274.88889999999969</c:v>
                </c:pt>
                <c:pt idx="188">
                  <c:v>274.36520000000002</c:v>
                </c:pt>
                <c:pt idx="189">
                  <c:v>273.8689</c:v>
                </c:pt>
                <c:pt idx="190">
                  <c:v>273.37700000000001</c:v>
                </c:pt>
                <c:pt idx="191">
                  <c:v>272.9128</c:v>
                </c:pt>
                <c:pt idx="192">
                  <c:v>272.50470000000001</c:v>
                </c:pt>
                <c:pt idx="193">
                  <c:v>272.12909999999999</c:v>
                </c:pt>
                <c:pt idx="194">
                  <c:v>271.80329999999969</c:v>
                </c:pt>
                <c:pt idx="195">
                  <c:v>271.5018</c:v>
                </c:pt>
                <c:pt idx="196">
                  <c:v>271.23099999999869</c:v>
                </c:pt>
                <c:pt idx="197">
                  <c:v>270.99699999999785</c:v>
                </c:pt>
                <c:pt idx="198">
                  <c:v>270.8193</c:v>
                </c:pt>
                <c:pt idx="199">
                  <c:v>270.66809999999964</c:v>
                </c:pt>
                <c:pt idx="200">
                  <c:v>270.55889999999999</c:v>
                </c:pt>
                <c:pt idx="201">
                  <c:v>270.55590000000001</c:v>
                </c:pt>
                <c:pt idx="202">
                  <c:v>270.64999999999998</c:v>
                </c:pt>
                <c:pt idx="203">
                  <c:v>270.85019999999969</c:v>
                </c:pt>
                <c:pt idx="204">
                  <c:v>271.22209999999899</c:v>
                </c:pt>
                <c:pt idx="205">
                  <c:v>271.83099999999899</c:v>
                </c:pt>
                <c:pt idx="206">
                  <c:v>272.71119999999797</c:v>
                </c:pt>
                <c:pt idx="207">
                  <c:v>273.8288</c:v>
                </c:pt>
                <c:pt idx="208">
                  <c:v>275.2518</c:v>
                </c:pt>
                <c:pt idx="209">
                  <c:v>277.04160000000002</c:v>
                </c:pt>
                <c:pt idx="210">
                  <c:v>279.28719999999834</c:v>
                </c:pt>
                <c:pt idx="211">
                  <c:v>282.12180000000001</c:v>
                </c:pt>
                <c:pt idx="212">
                  <c:v>285.6121</c:v>
                </c:pt>
                <c:pt idx="213">
                  <c:v>289.84530000000001</c:v>
                </c:pt>
                <c:pt idx="214">
                  <c:v>294.96429999999964</c:v>
                </c:pt>
                <c:pt idx="215">
                  <c:v>301.08359999999863</c:v>
                </c:pt>
                <c:pt idx="216">
                  <c:v>308.50290000000001</c:v>
                </c:pt>
                <c:pt idx="217">
                  <c:v>317.25740000000002</c:v>
                </c:pt>
                <c:pt idx="218">
                  <c:v>327.5129</c:v>
                </c:pt>
                <c:pt idx="219">
                  <c:v>339.46129999999869</c:v>
                </c:pt>
                <c:pt idx="220">
                  <c:v>353.27529999999899</c:v>
                </c:pt>
                <c:pt idx="221">
                  <c:v>369.59980000000002</c:v>
                </c:pt>
                <c:pt idx="222">
                  <c:v>388.42999999999893</c:v>
                </c:pt>
                <c:pt idx="223">
                  <c:v>410.00749999999999</c:v>
                </c:pt>
                <c:pt idx="224">
                  <c:v>434.5321999999984</c:v>
                </c:pt>
                <c:pt idx="225">
                  <c:v>462.27889999999923</c:v>
                </c:pt>
                <c:pt idx="226">
                  <c:v>494.13040000000001</c:v>
                </c:pt>
                <c:pt idx="227">
                  <c:v>529.92779999999948</c:v>
                </c:pt>
                <c:pt idx="228">
                  <c:v>569.96119999999746</c:v>
                </c:pt>
                <c:pt idx="229">
                  <c:v>614.44729999999618</c:v>
                </c:pt>
                <c:pt idx="230">
                  <c:v>663.74509999999998</c:v>
                </c:pt>
                <c:pt idx="231">
                  <c:v>718.70299999999997</c:v>
                </c:pt>
                <c:pt idx="232">
                  <c:v>778.92019999999798</c:v>
                </c:pt>
                <c:pt idx="233">
                  <c:v>844.52769999999748</c:v>
                </c:pt>
                <c:pt idx="234">
                  <c:v>915.59190000000001</c:v>
                </c:pt>
                <c:pt idx="235">
                  <c:v>992.25540000000001</c:v>
                </c:pt>
                <c:pt idx="236">
                  <c:v>1075.0889999999999</c:v>
                </c:pt>
                <c:pt idx="237">
                  <c:v>1163.248</c:v>
                </c:pt>
                <c:pt idx="238">
                  <c:v>1256.385</c:v>
                </c:pt>
                <c:pt idx="239">
                  <c:v>1354.145</c:v>
                </c:pt>
                <c:pt idx="240">
                  <c:v>1456.222</c:v>
                </c:pt>
                <c:pt idx="241">
                  <c:v>1562.203</c:v>
                </c:pt>
                <c:pt idx="242">
                  <c:v>1670.8129999999999</c:v>
                </c:pt>
                <c:pt idx="243">
                  <c:v>1781.1329999999998</c:v>
                </c:pt>
                <c:pt idx="244">
                  <c:v>1892.1569999999999</c:v>
                </c:pt>
                <c:pt idx="245">
                  <c:v>2002.6219999999998</c:v>
                </c:pt>
                <c:pt idx="246">
                  <c:v>2110.9679999999998</c:v>
                </c:pt>
                <c:pt idx="247">
                  <c:v>2216.0500000000002</c:v>
                </c:pt>
                <c:pt idx="248">
                  <c:v>2316.4710000000105</c:v>
                </c:pt>
                <c:pt idx="249">
                  <c:v>2410.7159999999999</c:v>
                </c:pt>
                <c:pt idx="250">
                  <c:v>2496.98</c:v>
                </c:pt>
                <c:pt idx="251">
                  <c:v>2573.2039999999997</c:v>
                </c:pt>
                <c:pt idx="252">
                  <c:v>2638.9360000000001</c:v>
                </c:pt>
                <c:pt idx="253">
                  <c:v>2692.9380000000001</c:v>
                </c:pt>
                <c:pt idx="254">
                  <c:v>2734.241</c:v>
                </c:pt>
                <c:pt idx="255">
                  <c:v>2761.4459999999999</c:v>
                </c:pt>
                <c:pt idx="256">
                  <c:v>2773.2219999999998</c:v>
                </c:pt>
                <c:pt idx="257">
                  <c:v>2770.6170000000002</c:v>
                </c:pt>
                <c:pt idx="258">
                  <c:v>2753.6039999999998</c:v>
                </c:pt>
                <c:pt idx="259">
                  <c:v>2722.4740000000002</c:v>
                </c:pt>
                <c:pt idx="260">
                  <c:v>2677.0369999999998</c:v>
                </c:pt>
                <c:pt idx="261">
                  <c:v>2617.6889999999876</c:v>
                </c:pt>
                <c:pt idx="262">
                  <c:v>2546.5819999999999</c:v>
                </c:pt>
                <c:pt idx="263">
                  <c:v>2464.7799999999997</c:v>
                </c:pt>
                <c:pt idx="264">
                  <c:v>2373.569</c:v>
                </c:pt>
                <c:pt idx="265">
                  <c:v>2273.9470000000001</c:v>
                </c:pt>
                <c:pt idx="266">
                  <c:v>2167.5329999999999</c:v>
                </c:pt>
                <c:pt idx="267">
                  <c:v>2056.4229999999998</c:v>
                </c:pt>
                <c:pt idx="268">
                  <c:v>1942.0070000000001</c:v>
                </c:pt>
                <c:pt idx="269">
                  <c:v>1825.568</c:v>
                </c:pt>
                <c:pt idx="270">
                  <c:v>1708.4370000000001</c:v>
                </c:pt>
                <c:pt idx="271">
                  <c:v>1591.9960000000001</c:v>
                </c:pt>
                <c:pt idx="272">
                  <c:v>1477.3979999999999</c:v>
                </c:pt>
                <c:pt idx="273">
                  <c:v>1365.566</c:v>
                </c:pt>
                <c:pt idx="274">
                  <c:v>1257.348</c:v>
                </c:pt>
                <c:pt idx="275">
                  <c:v>1153.703</c:v>
                </c:pt>
                <c:pt idx="276">
                  <c:v>1055.248</c:v>
                </c:pt>
                <c:pt idx="277">
                  <c:v>962.00229999999749</c:v>
                </c:pt>
                <c:pt idx="278">
                  <c:v>874.25409999999999</c:v>
                </c:pt>
                <c:pt idx="279">
                  <c:v>792.17259999999999</c:v>
                </c:pt>
                <c:pt idx="280">
                  <c:v>716.28099999999995</c:v>
                </c:pt>
                <c:pt idx="281">
                  <c:v>646.48599999999999</c:v>
                </c:pt>
                <c:pt idx="282">
                  <c:v>582.26289999999949</c:v>
                </c:pt>
                <c:pt idx="283">
                  <c:v>523.45759999999746</c:v>
                </c:pt>
                <c:pt idx="284">
                  <c:v>469.89009999999899</c:v>
                </c:pt>
                <c:pt idx="285">
                  <c:v>421.73429999999894</c:v>
                </c:pt>
                <c:pt idx="286">
                  <c:v>378.5308</c:v>
                </c:pt>
                <c:pt idx="287">
                  <c:v>339.71809999999869</c:v>
                </c:pt>
                <c:pt idx="288">
                  <c:v>305.01599999999894</c:v>
                </c:pt>
                <c:pt idx="289">
                  <c:v>274.1071</c:v>
                </c:pt>
                <c:pt idx="290">
                  <c:v>246.97</c:v>
                </c:pt>
                <c:pt idx="291">
                  <c:v>223.11329999999998</c:v>
                </c:pt>
                <c:pt idx="292">
                  <c:v>202.11049999999997</c:v>
                </c:pt>
                <c:pt idx="293">
                  <c:v>183.70369999999934</c:v>
                </c:pt>
                <c:pt idx="294">
                  <c:v>167.63079999999999</c:v>
                </c:pt>
                <c:pt idx="295">
                  <c:v>153.83210000000065</c:v>
                </c:pt>
                <c:pt idx="296">
                  <c:v>141.93830000000065</c:v>
                </c:pt>
                <c:pt idx="297">
                  <c:v>131.65700000000001</c:v>
                </c:pt>
                <c:pt idx="298">
                  <c:v>122.8009</c:v>
                </c:pt>
                <c:pt idx="299">
                  <c:v>115.21730000000002</c:v>
                </c:pt>
                <c:pt idx="300">
                  <c:v>108.8355</c:v>
                </c:pt>
                <c:pt idx="301">
                  <c:v>103.41560000000032</c:v>
                </c:pt>
                <c:pt idx="302">
                  <c:v>98.805679999999981</c:v>
                </c:pt>
                <c:pt idx="303">
                  <c:v>94.916010000000227</c:v>
                </c:pt>
                <c:pt idx="304">
                  <c:v>91.652779999999439</c:v>
                </c:pt>
                <c:pt idx="305">
                  <c:v>88.959059999999994</c:v>
                </c:pt>
                <c:pt idx="306">
                  <c:v>86.714320000000342</c:v>
                </c:pt>
                <c:pt idx="307">
                  <c:v>84.843980000000002</c:v>
                </c:pt>
                <c:pt idx="308">
                  <c:v>83.292779999999979</c:v>
                </c:pt>
                <c:pt idx="309">
                  <c:v>82.011460000000127</c:v>
                </c:pt>
                <c:pt idx="310">
                  <c:v>83.85002999999999</c:v>
                </c:pt>
                <c:pt idx="311">
                  <c:v>79.906989999999993</c:v>
                </c:pt>
                <c:pt idx="312">
                  <c:v>75.473010000000002</c:v>
                </c:pt>
                <c:pt idx="313">
                  <c:v>76.070759999999979</c:v>
                </c:pt>
                <c:pt idx="314">
                  <c:v>78.655169999999998</c:v>
                </c:pt>
                <c:pt idx="315">
                  <c:v>77.312439999999981</c:v>
                </c:pt>
                <c:pt idx="316">
                  <c:v>79.111900000000006</c:v>
                </c:pt>
                <c:pt idx="317">
                  <c:v>82.063599999999994</c:v>
                </c:pt>
                <c:pt idx="318">
                  <c:v>80.062100000000001</c:v>
                </c:pt>
                <c:pt idx="319">
                  <c:v>77.836979999999983</c:v>
                </c:pt>
                <c:pt idx="320">
                  <c:v>72.693979999999982</c:v>
                </c:pt>
                <c:pt idx="321">
                  <c:v>68.265919999999994</c:v>
                </c:pt>
                <c:pt idx="322">
                  <c:v>67.214500000000342</c:v>
                </c:pt>
                <c:pt idx="323">
                  <c:v>68.678829999999948</c:v>
                </c:pt>
                <c:pt idx="324">
                  <c:v>64.822489999999988</c:v>
                </c:pt>
                <c:pt idx="325">
                  <c:v>63.953579999999995</c:v>
                </c:pt>
                <c:pt idx="326">
                  <c:v>65.759050000000002</c:v>
                </c:pt>
                <c:pt idx="327">
                  <c:v>61.35633</c:v>
                </c:pt>
                <c:pt idx="328">
                  <c:v>61.053689999999996</c:v>
                </c:pt>
                <c:pt idx="329">
                  <c:v>71.25488</c:v>
                </c:pt>
                <c:pt idx="330">
                  <c:v>79.721320000000006</c:v>
                </c:pt>
                <c:pt idx="331">
                  <c:v>77.737600000000327</c:v>
                </c:pt>
                <c:pt idx="332">
                  <c:v>70.136579999999981</c:v>
                </c:pt>
                <c:pt idx="333">
                  <c:v>62.655970000000003</c:v>
                </c:pt>
                <c:pt idx="334">
                  <c:v>54.533560000000001</c:v>
                </c:pt>
                <c:pt idx="335">
                  <c:v>58.388239999999996</c:v>
                </c:pt>
                <c:pt idx="336">
                  <c:v>63.981609999999996</c:v>
                </c:pt>
                <c:pt idx="337">
                  <c:v>67.480199999999996</c:v>
                </c:pt>
                <c:pt idx="338">
                  <c:v>64.026759999999982</c:v>
                </c:pt>
                <c:pt idx="339">
                  <c:v>61.740250000000003</c:v>
                </c:pt>
                <c:pt idx="340">
                  <c:v>55.977779999999996</c:v>
                </c:pt>
                <c:pt idx="341">
                  <c:v>60.048780000000001</c:v>
                </c:pt>
                <c:pt idx="342">
                  <c:v>66.619889999999998</c:v>
                </c:pt>
                <c:pt idx="343">
                  <c:v>68.024420000000006</c:v>
                </c:pt>
                <c:pt idx="344">
                  <c:v>62.071869999999997</c:v>
                </c:pt>
                <c:pt idx="345">
                  <c:v>63.881269999999994</c:v>
                </c:pt>
                <c:pt idx="346">
                  <c:v>62.547849999999997</c:v>
                </c:pt>
                <c:pt idx="347">
                  <c:v>59.000160000000001</c:v>
                </c:pt>
                <c:pt idx="348">
                  <c:v>58.785830000000011</c:v>
                </c:pt>
                <c:pt idx="349">
                  <c:v>60.928650000000012</c:v>
                </c:pt>
                <c:pt idx="350">
                  <c:v>61.047679999999993</c:v>
                </c:pt>
                <c:pt idx="351">
                  <c:v>57.452420000000004</c:v>
                </c:pt>
                <c:pt idx="352">
                  <c:v>61.357170000000004</c:v>
                </c:pt>
                <c:pt idx="353">
                  <c:v>64.42859</c:v>
                </c:pt>
                <c:pt idx="354">
                  <c:v>65.380969999999991</c:v>
                </c:pt>
                <c:pt idx="355">
                  <c:v>62.142870000000002</c:v>
                </c:pt>
                <c:pt idx="356">
                  <c:v>63.83334</c:v>
                </c:pt>
                <c:pt idx="357">
                  <c:v>66.285719999999998</c:v>
                </c:pt>
                <c:pt idx="358">
                  <c:v>61.166670000000003</c:v>
                </c:pt>
                <c:pt idx="359">
                  <c:v>59.857149999999997</c:v>
                </c:pt>
                <c:pt idx="360">
                  <c:v>60.952380000000005</c:v>
                </c:pt>
                <c:pt idx="361">
                  <c:v>61.452380000000005</c:v>
                </c:pt>
                <c:pt idx="362">
                  <c:v>55.285720000000012</c:v>
                </c:pt>
                <c:pt idx="363">
                  <c:v>57.738100000000216</c:v>
                </c:pt>
                <c:pt idx="364">
                  <c:v>59.261910000000164</c:v>
                </c:pt>
                <c:pt idx="365">
                  <c:v>60.5</c:v>
                </c:pt>
                <c:pt idx="366">
                  <c:v>61.261900000000011</c:v>
                </c:pt>
                <c:pt idx="367">
                  <c:v>69.404759999999996</c:v>
                </c:pt>
                <c:pt idx="368">
                  <c:v>68.238100000000003</c:v>
                </c:pt>
                <c:pt idx="369">
                  <c:v>67.214290000000418</c:v>
                </c:pt>
                <c:pt idx="370">
                  <c:v>67.642859999999999</c:v>
                </c:pt>
                <c:pt idx="371">
                  <c:v>68.261899999999997</c:v>
                </c:pt>
                <c:pt idx="372">
                  <c:v>56.880949999999999</c:v>
                </c:pt>
                <c:pt idx="373">
                  <c:v>50.642860000000006</c:v>
                </c:pt>
                <c:pt idx="374">
                  <c:v>49</c:v>
                </c:pt>
                <c:pt idx="375">
                  <c:v>59.714289999999998</c:v>
                </c:pt>
                <c:pt idx="376">
                  <c:v>63.904759999999996</c:v>
                </c:pt>
                <c:pt idx="377">
                  <c:v>59.309520000000006</c:v>
                </c:pt>
                <c:pt idx="378">
                  <c:v>53.142860000000006</c:v>
                </c:pt>
                <c:pt idx="379">
                  <c:v>61.595240000000011</c:v>
                </c:pt>
                <c:pt idx="380">
                  <c:v>69.095240000000004</c:v>
                </c:pt>
                <c:pt idx="381">
                  <c:v>64.857140000000001</c:v>
                </c:pt>
                <c:pt idx="382">
                  <c:v>57.809520000000006</c:v>
                </c:pt>
                <c:pt idx="383">
                  <c:v>59.595240000000011</c:v>
                </c:pt>
                <c:pt idx="384">
                  <c:v>62.761900000000011</c:v>
                </c:pt>
                <c:pt idx="385">
                  <c:v>65.19047999999998</c:v>
                </c:pt>
                <c:pt idx="386">
                  <c:v>59.309520000000006</c:v>
                </c:pt>
                <c:pt idx="387">
                  <c:v>53.023810000000012</c:v>
                </c:pt>
                <c:pt idx="388">
                  <c:v>55.738100000000216</c:v>
                </c:pt>
                <c:pt idx="389">
                  <c:v>54.595240000000011</c:v>
                </c:pt>
                <c:pt idx="390">
                  <c:v>53.738100000000216</c:v>
                </c:pt>
                <c:pt idx="391">
                  <c:v>54.547619999999995</c:v>
                </c:pt>
                <c:pt idx="392">
                  <c:v>59.023810000000012</c:v>
                </c:pt>
                <c:pt idx="393">
                  <c:v>58.047619999999995</c:v>
                </c:pt>
                <c:pt idx="394">
                  <c:v>62.333330000000011</c:v>
                </c:pt>
                <c:pt idx="395">
                  <c:v>62.095240000000011</c:v>
                </c:pt>
                <c:pt idx="396">
                  <c:v>54.714289999999998</c:v>
                </c:pt>
                <c:pt idx="397">
                  <c:v>53.976190000000003</c:v>
                </c:pt>
                <c:pt idx="398">
                  <c:v>57.309520000000006</c:v>
                </c:pt>
                <c:pt idx="399">
                  <c:v>56</c:v>
                </c:pt>
                <c:pt idx="400">
                  <c:v>52.952380000000005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'GQD012 XPS'!$M$1935</c:f>
              <c:strCache>
                <c:ptCount val="1"/>
                <c:pt idx="0">
                  <c:v>C 1s C-O C-N</c:v>
                </c:pt>
              </c:strCache>
            </c:strRef>
          </c:tx>
          <c:spPr>
            <a:ln w="22225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'GQD012 XPS'!$J$1936:$J$2336</c:f>
              <c:numCache>
                <c:formatCode>0.00E+00</c:formatCode>
                <c:ptCount val="401"/>
                <c:pt idx="0">
                  <c:v>297.43049999999869</c:v>
                </c:pt>
                <c:pt idx="1">
                  <c:v>297.38049999999993</c:v>
                </c:pt>
                <c:pt idx="2">
                  <c:v>297.33049999999969</c:v>
                </c:pt>
                <c:pt idx="3">
                  <c:v>297.28049999999899</c:v>
                </c:pt>
                <c:pt idx="4">
                  <c:v>297.23049999999893</c:v>
                </c:pt>
                <c:pt idx="5">
                  <c:v>297.18049999999999</c:v>
                </c:pt>
                <c:pt idx="6">
                  <c:v>297.13049999999993</c:v>
                </c:pt>
                <c:pt idx="7">
                  <c:v>297.08049999999969</c:v>
                </c:pt>
                <c:pt idx="8">
                  <c:v>297.03049999999899</c:v>
                </c:pt>
                <c:pt idx="9">
                  <c:v>296.98049999999893</c:v>
                </c:pt>
                <c:pt idx="10">
                  <c:v>296.93049999999869</c:v>
                </c:pt>
                <c:pt idx="11">
                  <c:v>296.88049999999993</c:v>
                </c:pt>
                <c:pt idx="12">
                  <c:v>296.83049999999969</c:v>
                </c:pt>
                <c:pt idx="13">
                  <c:v>296.78049999999899</c:v>
                </c:pt>
                <c:pt idx="14">
                  <c:v>296.73049999999893</c:v>
                </c:pt>
                <c:pt idx="15">
                  <c:v>296.68049999999999</c:v>
                </c:pt>
                <c:pt idx="16">
                  <c:v>296.63049999999993</c:v>
                </c:pt>
                <c:pt idx="17">
                  <c:v>296.58049999999969</c:v>
                </c:pt>
                <c:pt idx="18">
                  <c:v>296.53049999999899</c:v>
                </c:pt>
                <c:pt idx="19">
                  <c:v>296.48049999999893</c:v>
                </c:pt>
                <c:pt idx="20">
                  <c:v>296.43049999999869</c:v>
                </c:pt>
                <c:pt idx="21">
                  <c:v>296.38049999999993</c:v>
                </c:pt>
                <c:pt idx="22">
                  <c:v>296.33049999999969</c:v>
                </c:pt>
                <c:pt idx="23">
                  <c:v>296.28049999999899</c:v>
                </c:pt>
                <c:pt idx="24">
                  <c:v>296.23049999999893</c:v>
                </c:pt>
                <c:pt idx="25">
                  <c:v>296.18049999999999</c:v>
                </c:pt>
                <c:pt idx="26">
                  <c:v>296.13049999999993</c:v>
                </c:pt>
                <c:pt idx="27">
                  <c:v>296.08049999999969</c:v>
                </c:pt>
                <c:pt idx="28">
                  <c:v>296.03049999999899</c:v>
                </c:pt>
                <c:pt idx="29">
                  <c:v>295.98049999999893</c:v>
                </c:pt>
                <c:pt idx="30">
                  <c:v>295.93049999999869</c:v>
                </c:pt>
                <c:pt idx="31">
                  <c:v>295.88049999999993</c:v>
                </c:pt>
                <c:pt idx="32">
                  <c:v>295.83049999999969</c:v>
                </c:pt>
                <c:pt idx="33">
                  <c:v>295.78049999999899</c:v>
                </c:pt>
                <c:pt idx="34">
                  <c:v>295.73049999999893</c:v>
                </c:pt>
                <c:pt idx="35">
                  <c:v>295.68049999999999</c:v>
                </c:pt>
                <c:pt idx="36">
                  <c:v>295.63049999999993</c:v>
                </c:pt>
                <c:pt idx="37">
                  <c:v>295.58049999999969</c:v>
                </c:pt>
                <c:pt idx="38">
                  <c:v>295.53049999999899</c:v>
                </c:pt>
                <c:pt idx="39">
                  <c:v>295.48049999999893</c:v>
                </c:pt>
                <c:pt idx="40">
                  <c:v>295.43049999999869</c:v>
                </c:pt>
                <c:pt idx="41">
                  <c:v>295.38049999999993</c:v>
                </c:pt>
                <c:pt idx="42">
                  <c:v>295.33049999999969</c:v>
                </c:pt>
                <c:pt idx="43">
                  <c:v>295.28049999999899</c:v>
                </c:pt>
                <c:pt idx="44">
                  <c:v>295.23049999999893</c:v>
                </c:pt>
                <c:pt idx="45">
                  <c:v>295.18049999999999</c:v>
                </c:pt>
                <c:pt idx="46">
                  <c:v>295.13049999999993</c:v>
                </c:pt>
                <c:pt idx="47">
                  <c:v>295.08049999999969</c:v>
                </c:pt>
                <c:pt idx="48">
                  <c:v>295.03049999999899</c:v>
                </c:pt>
                <c:pt idx="49">
                  <c:v>294.98049999999893</c:v>
                </c:pt>
                <c:pt idx="50">
                  <c:v>294.93049999999869</c:v>
                </c:pt>
                <c:pt idx="51">
                  <c:v>294.88049999999993</c:v>
                </c:pt>
                <c:pt idx="52">
                  <c:v>294.83049999999969</c:v>
                </c:pt>
                <c:pt idx="53">
                  <c:v>294.78049999999899</c:v>
                </c:pt>
                <c:pt idx="54">
                  <c:v>294.73049999999893</c:v>
                </c:pt>
                <c:pt idx="55">
                  <c:v>294.68049999999999</c:v>
                </c:pt>
                <c:pt idx="56">
                  <c:v>294.63049999999993</c:v>
                </c:pt>
                <c:pt idx="57">
                  <c:v>294.58049999999969</c:v>
                </c:pt>
                <c:pt idx="58">
                  <c:v>294.53049999999899</c:v>
                </c:pt>
                <c:pt idx="59">
                  <c:v>294.48049999999893</c:v>
                </c:pt>
                <c:pt idx="60">
                  <c:v>294.43049999999869</c:v>
                </c:pt>
                <c:pt idx="61">
                  <c:v>294.38049999999993</c:v>
                </c:pt>
                <c:pt idx="62">
                  <c:v>294.33049999999969</c:v>
                </c:pt>
                <c:pt idx="63">
                  <c:v>294.28049999999899</c:v>
                </c:pt>
                <c:pt idx="64">
                  <c:v>294.23049999999893</c:v>
                </c:pt>
                <c:pt idx="65">
                  <c:v>294.18049999999999</c:v>
                </c:pt>
                <c:pt idx="66">
                  <c:v>294.13049999999993</c:v>
                </c:pt>
                <c:pt idx="67">
                  <c:v>294.08049999999969</c:v>
                </c:pt>
                <c:pt idx="68">
                  <c:v>294.03049999999899</c:v>
                </c:pt>
                <c:pt idx="69">
                  <c:v>293.98049999999893</c:v>
                </c:pt>
                <c:pt idx="70">
                  <c:v>293.93049999999869</c:v>
                </c:pt>
                <c:pt idx="71">
                  <c:v>293.88049999999993</c:v>
                </c:pt>
                <c:pt idx="72">
                  <c:v>293.83049999999969</c:v>
                </c:pt>
                <c:pt idx="73">
                  <c:v>293.78049999999899</c:v>
                </c:pt>
                <c:pt idx="74">
                  <c:v>293.73049999999893</c:v>
                </c:pt>
                <c:pt idx="75">
                  <c:v>293.68049999999999</c:v>
                </c:pt>
                <c:pt idx="76">
                  <c:v>293.63049999999993</c:v>
                </c:pt>
                <c:pt idx="77">
                  <c:v>293.58049999999969</c:v>
                </c:pt>
                <c:pt idx="78">
                  <c:v>293.53049999999899</c:v>
                </c:pt>
                <c:pt idx="79">
                  <c:v>293.48049999999893</c:v>
                </c:pt>
                <c:pt idx="80">
                  <c:v>293.43049999999869</c:v>
                </c:pt>
                <c:pt idx="81">
                  <c:v>293.38049999999993</c:v>
                </c:pt>
                <c:pt idx="82">
                  <c:v>293.33049999999969</c:v>
                </c:pt>
                <c:pt idx="83">
                  <c:v>293.28049999999899</c:v>
                </c:pt>
                <c:pt idx="84">
                  <c:v>293.23049999999893</c:v>
                </c:pt>
                <c:pt idx="85">
                  <c:v>293.18049999999999</c:v>
                </c:pt>
                <c:pt idx="86">
                  <c:v>293.13049999999993</c:v>
                </c:pt>
                <c:pt idx="87">
                  <c:v>293.08049999999969</c:v>
                </c:pt>
                <c:pt idx="88">
                  <c:v>293.03049999999899</c:v>
                </c:pt>
                <c:pt idx="89">
                  <c:v>292.98049999999893</c:v>
                </c:pt>
                <c:pt idx="90">
                  <c:v>292.93049999999869</c:v>
                </c:pt>
                <c:pt idx="91">
                  <c:v>292.88049999999993</c:v>
                </c:pt>
                <c:pt idx="92">
                  <c:v>292.83049999999969</c:v>
                </c:pt>
                <c:pt idx="93">
                  <c:v>292.78049999999899</c:v>
                </c:pt>
                <c:pt idx="94">
                  <c:v>292.73049999999893</c:v>
                </c:pt>
                <c:pt idx="95">
                  <c:v>292.68049999999999</c:v>
                </c:pt>
                <c:pt idx="96">
                  <c:v>292.63049999999993</c:v>
                </c:pt>
                <c:pt idx="97">
                  <c:v>292.58049999999969</c:v>
                </c:pt>
                <c:pt idx="98">
                  <c:v>292.53049999999899</c:v>
                </c:pt>
                <c:pt idx="99">
                  <c:v>292.48049999999893</c:v>
                </c:pt>
                <c:pt idx="100">
                  <c:v>292.43049999999869</c:v>
                </c:pt>
                <c:pt idx="101">
                  <c:v>292.38049999999993</c:v>
                </c:pt>
                <c:pt idx="102">
                  <c:v>292.33049999999969</c:v>
                </c:pt>
                <c:pt idx="103">
                  <c:v>292.28049999999899</c:v>
                </c:pt>
                <c:pt idx="104">
                  <c:v>292.23049999999893</c:v>
                </c:pt>
                <c:pt idx="105">
                  <c:v>292.18049999999999</c:v>
                </c:pt>
                <c:pt idx="106">
                  <c:v>292.13049999999993</c:v>
                </c:pt>
                <c:pt idx="107">
                  <c:v>292.08049999999969</c:v>
                </c:pt>
                <c:pt idx="108">
                  <c:v>292.03049999999899</c:v>
                </c:pt>
                <c:pt idx="109">
                  <c:v>291.98049999999893</c:v>
                </c:pt>
                <c:pt idx="110">
                  <c:v>291.93049999999869</c:v>
                </c:pt>
                <c:pt idx="111">
                  <c:v>291.88049999999993</c:v>
                </c:pt>
                <c:pt idx="112">
                  <c:v>291.83049999999969</c:v>
                </c:pt>
                <c:pt idx="113">
                  <c:v>291.78049999999899</c:v>
                </c:pt>
                <c:pt idx="114">
                  <c:v>291.73049999999893</c:v>
                </c:pt>
                <c:pt idx="115">
                  <c:v>291.68049999999999</c:v>
                </c:pt>
                <c:pt idx="116">
                  <c:v>291.63049999999993</c:v>
                </c:pt>
                <c:pt idx="117">
                  <c:v>291.58049999999969</c:v>
                </c:pt>
                <c:pt idx="118">
                  <c:v>291.53049999999899</c:v>
                </c:pt>
                <c:pt idx="119">
                  <c:v>291.48049999999893</c:v>
                </c:pt>
                <c:pt idx="120">
                  <c:v>291.43049999999869</c:v>
                </c:pt>
                <c:pt idx="121">
                  <c:v>291.38049999999993</c:v>
                </c:pt>
                <c:pt idx="122">
                  <c:v>291.33049999999969</c:v>
                </c:pt>
                <c:pt idx="123">
                  <c:v>291.28049999999899</c:v>
                </c:pt>
                <c:pt idx="124">
                  <c:v>291.23049999999893</c:v>
                </c:pt>
                <c:pt idx="125">
                  <c:v>291.18049999999999</c:v>
                </c:pt>
                <c:pt idx="126">
                  <c:v>291.13049999999993</c:v>
                </c:pt>
                <c:pt idx="127">
                  <c:v>291.08049999999969</c:v>
                </c:pt>
                <c:pt idx="128">
                  <c:v>291.03049999999899</c:v>
                </c:pt>
                <c:pt idx="129">
                  <c:v>290.98049999999893</c:v>
                </c:pt>
                <c:pt idx="130">
                  <c:v>290.93049999999869</c:v>
                </c:pt>
                <c:pt idx="131">
                  <c:v>290.88049999999993</c:v>
                </c:pt>
                <c:pt idx="132">
                  <c:v>290.83049999999969</c:v>
                </c:pt>
                <c:pt idx="133">
                  <c:v>290.78049999999899</c:v>
                </c:pt>
                <c:pt idx="134">
                  <c:v>290.73049999999893</c:v>
                </c:pt>
                <c:pt idx="135">
                  <c:v>290.68049999999999</c:v>
                </c:pt>
                <c:pt idx="136">
                  <c:v>290.63049999999993</c:v>
                </c:pt>
                <c:pt idx="137">
                  <c:v>290.58049999999969</c:v>
                </c:pt>
                <c:pt idx="138">
                  <c:v>290.53049999999899</c:v>
                </c:pt>
                <c:pt idx="139">
                  <c:v>290.48049999999893</c:v>
                </c:pt>
                <c:pt idx="140">
                  <c:v>290.43049999999869</c:v>
                </c:pt>
                <c:pt idx="141">
                  <c:v>290.38049999999993</c:v>
                </c:pt>
                <c:pt idx="142">
                  <c:v>290.33049999999969</c:v>
                </c:pt>
                <c:pt idx="143">
                  <c:v>290.28049999999899</c:v>
                </c:pt>
                <c:pt idx="144">
                  <c:v>290.23049999999893</c:v>
                </c:pt>
                <c:pt idx="145">
                  <c:v>290.18049999999999</c:v>
                </c:pt>
                <c:pt idx="146">
                  <c:v>290.13049999999993</c:v>
                </c:pt>
                <c:pt idx="147">
                  <c:v>290.08049999999969</c:v>
                </c:pt>
                <c:pt idx="148">
                  <c:v>290.03049999999899</c:v>
                </c:pt>
                <c:pt idx="149">
                  <c:v>289.98049999999893</c:v>
                </c:pt>
                <c:pt idx="150">
                  <c:v>289.93049999999869</c:v>
                </c:pt>
                <c:pt idx="151">
                  <c:v>289.88049999999993</c:v>
                </c:pt>
                <c:pt idx="152">
                  <c:v>289.83049999999969</c:v>
                </c:pt>
                <c:pt idx="153">
                  <c:v>289.78049999999899</c:v>
                </c:pt>
                <c:pt idx="154">
                  <c:v>289.73049999999893</c:v>
                </c:pt>
                <c:pt idx="155">
                  <c:v>289.68049999999999</c:v>
                </c:pt>
                <c:pt idx="156">
                  <c:v>289.63049999999993</c:v>
                </c:pt>
                <c:pt idx="157">
                  <c:v>289.58049999999969</c:v>
                </c:pt>
                <c:pt idx="158">
                  <c:v>289.53049999999899</c:v>
                </c:pt>
                <c:pt idx="159">
                  <c:v>289.48049999999893</c:v>
                </c:pt>
                <c:pt idx="160">
                  <c:v>289.43049999999869</c:v>
                </c:pt>
                <c:pt idx="161">
                  <c:v>289.38049999999993</c:v>
                </c:pt>
                <c:pt idx="162">
                  <c:v>289.33049999999969</c:v>
                </c:pt>
                <c:pt idx="163">
                  <c:v>289.28049999999899</c:v>
                </c:pt>
                <c:pt idx="164">
                  <c:v>289.23049999999893</c:v>
                </c:pt>
                <c:pt idx="165">
                  <c:v>289.18049999999999</c:v>
                </c:pt>
                <c:pt idx="166">
                  <c:v>289.13049999999993</c:v>
                </c:pt>
                <c:pt idx="167">
                  <c:v>289.08049999999969</c:v>
                </c:pt>
                <c:pt idx="168">
                  <c:v>289.03049999999899</c:v>
                </c:pt>
                <c:pt idx="169">
                  <c:v>288.98049999999893</c:v>
                </c:pt>
                <c:pt idx="170">
                  <c:v>288.93049999999869</c:v>
                </c:pt>
                <c:pt idx="171">
                  <c:v>288.88049999999993</c:v>
                </c:pt>
                <c:pt idx="172">
                  <c:v>288.83049999999969</c:v>
                </c:pt>
                <c:pt idx="173">
                  <c:v>288.78049999999899</c:v>
                </c:pt>
                <c:pt idx="174">
                  <c:v>288.73049999999893</c:v>
                </c:pt>
                <c:pt idx="175">
                  <c:v>288.68049999999999</c:v>
                </c:pt>
                <c:pt idx="176">
                  <c:v>288.63049999999993</c:v>
                </c:pt>
                <c:pt idx="177">
                  <c:v>288.58049999999969</c:v>
                </c:pt>
                <c:pt idx="178">
                  <c:v>288.53049999999899</c:v>
                </c:pt>
                <c:pt idx="179">
                  <c:v>288.48049999999893</c:v>
                </c:pt>
                <c:pt idx="180">
                  <c:v>288.43049999999869</c:v>
                </c:pt>
                <c:pt idx="181">
                  <c:v>288.38049999999993</c:v>
                </c:pt>
                <c:pt idx="182">
                  <c:v>288.33049999999969</c:v>
                </c:pt>
                <c:pt idx="183">
                  <c:v>288.28049999999899</c:v>
                </c:pt>
                <c:pt idx="184">
                  <c:v>288.23049999999893</c:v>
                </c:pt>
                <c:pt idx="185">
                  <c:v>288.18049999999999</c:v>
                </c:pt>
                <c:pt idx="186">
                  <c:v>288.13049999999993</c:v>
                </c:pt>
                <c:pt idx="187">
                  <c:v>288.08049999999969</c:v>
                </c:pt>
                <c:pt idx="188">
                  <c:v>288.03049999999899</c:v>
                </c:pt>
                <c:pt idx="189">
                  <c:v>287.98049999999893</c:v>
                </c:pt>
                <c:pt idx="190">
                  <c:v>287.93049999999869</c:v>
                </c:pt>
                <c:pt idx="191">
                  <c:v>287.88049999999993</c:v>
                </c:pt>
                <c:pt idx="192">
                  <c:v>287.83049999999969</c:v>
                </c:pt>
                <c:pt idx="193">
                  <c:v>287.78049999999899</c:v>
                </c:pt>
                <c:pt idx="194">
                  <c:v>287.73049999999893</c:v>
                </c:pt>
                <c:pt idx="195">
                  <c:v>287.68049999999999</c:v>
                </c:pt>
                <c:pt idx="196">
                  <c:v>287.63049999999993</c:v>
                </c:pt>
                <c:pt idx="197">
                  <c:v>287.58049999999969</c:v>
                </c:pt>
                <c:pt idx="198">
                  <c:v>287.53049999999899</c:v>
                </c:pt>
                <c:pt idx="199">
                  <c:v>287.48049999999893</c:v>
                </c:pt>
                <c:pt idx="200">
                  <c:v>287.43049999999869</c:v>
                </c:pt>
                <c:pt idx="201">
                  <c:v>287.38049999999993</c:v>
                </c:pt>
                <c:pt idx="202">
                  <c:v>287.33049999999969</c:v>
                </c:pt>
                <c:pt idx="203">
                  <c:v>287.28049999999899</c:v>
                </c:pt>
                <c:pt idx="204">
                  <c:v>287.23049999999893</c:v>
                </c:pt>
                <c:pt idx="205">
                  <c:v>287.18049999999999</c:v>
                </c:pt>
                <c:pt idx="206">
                  <c:v>287.13049999999993</c:v>
                </c:pt>
                <c:pt idx="207">
                  <c:v>287.08049999999969</c:v>
                </c:pt>
                <c:pt idx="208">
                  <c:v>287.03049999999899</c:v>
                </c:pt>
                <c:pt idx="209">
                  <c:v>286.98049999999893</c:v>
                </c:pt>
                <c:pt idx="210">
                  <c:v>286.93049999999869</c:v>
                </c:pt>
                <c:pt idx="211">
                  <c:v>286.88049999999993</c:v>
                </c:pt>
                <c:pt idx="212">
                  <c:v>286.83049999999969</c:v>
                </c:pt>
                <c:pt idx="213">
                  <c:v>286.78049999999899</c:v>
                </c:pt>
                <c:pt idx="214">
                  <c:v>286.73049999999893</c:v>
                </c:pt>
                <c:pt idx="215">
                  <c:v>286.68049999999999</c:v>
                </c:pt>
                <c:pt idx="216">
                  <c:v>286.63049999999993</c:v>
                </c:pt>
                <c:pt idx="217">
                  <c:v>286.58049999999969</c:v>
                </c:pt>
                <c:pt idx="218">
                  <c:v>286.53049999999899</c:v>
                </c:pt>
                <c:pt idx="219">
                  <c:v>286.48049999999893</c:v>
                </c:pt>
                <c:pt idx="220">
                  <c:v>286.43049999999869</c:v>
                </c:pt>
                <c:pt idx="221">
                  <c:v>286.38049999999993</c:v>
                </c:pt>
                <c:pt idx="222">
                  <c:v>286.33049999999969</c:v>
                </c:pt>
                <c:pt idx="223">
                  <c:v>286.28049999999899</c:v>
                </c:pt>
                <c:pt idx="224">
                  <c:v>286.23049999999893</c:v>
                </c:pt>
                <c:pt idx="225">
                  <c:v>286.18049999999999</c:v>
                </c:pt>
                <c:pt idx="226">
                  <c:v>286.13049999999993</c:v>
                </c:pt>
                <c:pt idx="227">
                  <c:v>286.08049999999969</c:v>
                </c:pt>
                <c:pt idx="228">
                  <c:v>286.03049999999899</c:v>
                </c:pt>
                <c:pt idx="229">
                  <c:v>285.98049999999893</c:v>
                </c:pt>
                <c:pt idx="230">
                  <c:v>285.93049999999869</c:v>
                </c:pt>
                <c:pt idx="231">
                  <c:v>285.88049999999993</c:v>
                </c:pt>
                <c:pt idx="232">
                  <c:v>285.83049999999969</c:v>
                </c:pt>
                <c:pt idx="233">
                  <c:v>285.78049999999899</c:v>
                </c:pt>
                <c:pt idx="234">
                  <c:v>285.73049999999893</c:v>
                </c:pt>
                <c:pt idx="235">
                  <c:v>285.68049999999999</c:v>
                </c:pt>
                <c:pt idx="236">
                  <c:v>285.63049999999993</c:v>
                </c:pt>
                <c:pt idx="237">
                  <c:v>285.58049999999969</c:v>
                </c:pt>
                <c:pt idx="238">
                  <c:v>285.53049999999899</c:v>
                </c:pt>
                <c:pt idx="239">
                  <c:v>285.48049999999893</c:v>
                </c:pt>
                <c:pt idx="240">
                  <c:v>285.43049999999869</c:v>
                </c:pt>
                <c:pt idx="241">
                  <c:v>285.38049999999993</c:v>
                </c:pt>
                <c:pt idx="242">
                  <c:v>285.33049999999969</c:v>
                </c:pt>
                <c:pt idx="243">
                  <c:v>285.28049999999899</c:v>
                </c:pt>
                <c:pt idx="244">
                  <c:v>285.23049999999893</c:v>
                </c:pt>
                <c:pt idx="245">
                  <c:v>285.18049999999999</c:v>
                </c:pt>
                <c:pt idx="246">
                  <c:v>285.13049999999993</c:v>
                </c:pt>
                <c:pt idx="247">
                  <c:v>285.08049999999969</c:v>
                </c:pt>
                <c:pt idx="248">
                  <c:v>285.03049999999899</c:v>
                </c:pt>
                <c:pt idx="249">
                  <c:v>284.98049999999893</c:v>
                </c:pt>
                <c:pt idx="250">
                  <c:v>284.93049999999869</c:v>
                </c:pt>
                <c:pt idx="251">
                  <c:v>284.88049999999993</c:v>
                </c:pt>
                <c:pt idx="252">
                  <c:v>284.83049999999969</c:v>
                </c:pt>
                <c:pt idx="253">
                  <c:v>284.78049999999899</c:v>
                </c:pt>
                <c:pt idx="254">
                  <c:v>284.73049999999893</c:v>
                </c:pt>
                <c:pt idx="255">
                  <c:v>284.68049999999999</c:v>
                </c:pt>
                <c:pt idx="256">
                  <c:v>284.63049999999993</c:v>
                </c:pt>
                <c:pt idx="257">
                  <c:v>284.58049999999969</c:v>
                </c:pt>
                <c:pt idx="258">
                  <c:v>284.53049999999899</c:v>
                </c:pt>
                <c:pt idx="259">
                  <c:v>284.48049999999893</c:v>
                </c:pt>
                <c:pt idx="260">
                  <c:v>284.43049999999869</c:v>
                </c:pt>
                <c:pt idx="261">
                  <c:v>284.38049999999993</c:v>
                </c:pt>
                <c:pt idx="262">
                  <c:v>284.33049999999969</c:v>
                </c:pt>
                <c:pt idx="263">
                  <c:v>284.28049999999899</c:v>
                </c:pt>
                <c:pt idx="264">
                  <c:v>284.23049999999893</c:v>
                </c:pt>
                <c:pt idx="265">
                  <c:v>284.18049999999999</c:v>
                </c:pt>
                <c:pt idx="266">
                  <c:v>284.13049999999993</c:v>
                </c:pt>
                <c:pt idx="267">
                  <c:v>284.08049999999969</c:v>
                </c:pt>
                <c:pt idx="268">
                  <c:v>284.03049999999899</c:v>
                </c:pt>
                <c:pt idx="269">
                  <c:v>283.98049999999893</c:v>
                </c:pt>
                <c:pt idx="270">
                  <c:v>283.93049999999869</c:v>
                </c:pt>
                <c:pt idx="271">
                  <c:v>283.88049999999993</c:v>
                </c:pt>
                <c:pt idx="272">
                  <c:v>283.83049999999969</c:v>
                </c:pt>
                <c:pt idx="273">
                  <c:v>283.78049999999899</c:v>
                </c:pt>
                <c:pt idx="274">
                  <c:v>283.73049999999893</c:v>
                </c:pt>
                <c:pt idx="275">
                  <c:v>283.68049999999999</c:v>
                </c:pt>
                <c:pt idx="276">
                  <c:v>283.63049999999993</c:v>
                </c:pt>
                <c:pt idx="277">
                  <c:v>283.58049999999969</c:v>
                </c:pt>
                <c:pt idx="278">
                  <c:v>283.53049999999899</c:v>
                </c:pt>
                <c:pt idx="279">
                  <c:v>283.48049999999893</c:v>
                </c:pt>
                <c:pt idx="280">
                  <c:v>283.43049999999869</c:v>
                </c:pt>
                <c:pt idx="281">
                  <c:v>283.38049999999993</c:v>
                </c:pt>
                <c:pt idx="282">
                  <c:v>283.33049999999969</c:v>
                </c:pt>
                <c:pt idx="283">
                  <c:v>283.28049999999899</c:v>
                </c:pt>
                <c:pt idx="284">
                  <c:v>283.23049999999893</c:v>
                </c:pt>
                <c:pt idx="285">
                  <c:v>283.18049999999999</c:v>
                </c:pt>
                <c:pt idx="286">
                  <c:v>283.13049999999993</c:v>
                </c:pt>
                <c:pt idx="287">
                  <c:v>283.08049999999969</c:v>
                </c:pt>
                <c:pt idx="288">
                  <c:v>283.03049999999899</c:v>
                </c:pt>
                <c:pt idx="289">
                  <c:v>282.98049999999893</c:v>
                </c:pt>
                <c:pt idx="290">
                  <c:v>282.93049999999869</c:v>
                </c:pt>
                <c:pt idx="291">
                  <c:v>282.88049999999993</c:v>
                </c:pt>
                <c:pt idx="292">
                  <c:v>282.83049999999969</c:v>
                </c:pt>
                <c:pt idx="293">
                  <c:v>282.78049999999899</c:v>
                </c:pt>
                <c:pt idx="294">
                  <c:v>282.73049999999893</c:v>
                </c:pt>
                <c:pt idx="295">
                  <c:v>282.68049999999999</c:v>
                </c:pt>
                <c:pt idx="296">
                  <c:v>282.63049999999993</c:v>
                </c:pt>
                <c:pt idx="297">
                  <c:v>282.58049999999969</c:v>
                </c:pt>
                <c:pt idx="298">
                  <c:v>282.53049999999899</c:v>
                </c:pt>
                <c:pt idx="299">
                  <c:v>282.48049999999893</c:v>
                </c:pt>
                <c:pt idx="300">
                  <c:v>282.43049999999869</c:v>
                </c:pt>
                <c:pt idx="301">
                  <c:v>282.38049999999993</c:v>
                </c:pt>
                <c:pt idx="302">
                  <c:v>282.33049999999969</c:v>
                </c:pt>
                <c:pt idx="303">
                  <c:v>282.28049999999899</c:v>
                </c:pt>
                <c:pt idx="304">
                  <c:v>282.23049999999893</c:v>
                </c:pt>
                <c:pt idx="305">
                  <c:v>282.18049999999999</c:v>
                </c:pt>
                <c:pt idx="306">
                  <c:v>282.13049999999993</c:v>
                </c:pt>
                <c:pt idx="307">
                  <c:v>282.08049999999969</c:v>
                </c:pt>
                <c:pt idx="308">
                  <c:v>282.03049999999899</c:v>
                </c:pt>
                <c:pt idx="309">
                  <c:v>281.98049999999893</c:v>
                </c:pt>
                <c:pt idx="310">
                  <c:v>281.93049999999869</c:v>
                </c:pt>
                <c:pt idx="311">
                  <c:v>281.88049999999993</c:v>
                </c:pt>
                <c:pt idx="312">
                  <c:v>281.83049999999969</c:v>
                </c:pt>
                <c:pt idx="313">
                  <c:v>281.78049999999899</c:v>
                </c:pt>
                <c:pt idx="314">
                  <c:v>281.73049999999893</c:v>
                </c:pt>
                <c:pt idx="315">
                  <c:v>281.68049999999999</c:v>
                </c:pt>
                <c:pt idx="316">
                  <c:v>281.63049999999993</c:v>
                </c:pt>
                <c:pt idx="317">
                  <c:v>281.58049999999969</c:v>
                </c:pt>
                <c:pt idx="318">
                  <c:v>281.53049999999899</c:v>
                </c:pt>
                <c:pt idx="319">
                  <c:v>281.48049999999893</c:v>
                </c:pt>
                <c:pt idx="320">
                  <c:v>281.43049999999869</c:v>
                </c:pt>
                <c:pt idx="321">
                  <c:v>281.38049999999993</c:v>
                </c:pt>
                <c:pt idx="322">
                  <c:v>281.33049999999969</c:v>
                </c:pt>
                <c:pt idx="323">
                  <c:v>281.28049999999899</c:v>
                </c:pt>
                <c:pt idx="324">
                  <c:v>281.23049999999893</c:v>
                </c:pt>
                <c:pt idx="325">
                  <c:v>281.18049999999999</c:v>
                </c:pt>
                <c:pt idx="326">
                  <c:v>281.13049999999993</c:v>
                </c:pt>
                <c:pt idx="327">
                  <c:v>281.08049999999969</c:v>
                </c:pt>
                <c:pt idx="328">
                  <c:v>281.03049999999899</c:v>
                </c:pt>
                <c:pt idx="329">
                  <c:v>280.98049999999893</c:v>
                </c:pt>
                <c:pt idx="330">
                  <c:v>280.93049999999869</c:v>
                </c:pt>
                <c:pt idx="331">
                  <c:v>280.88049999999993</c:v>
                </c:pt>
                <c:pt idx="332">
                  <c:v>280.83049999999969</c:v>
                </c:pt>
                <c:pt idx="333">
                  <c:v>280.78049999999899</c:v>
                </c:pt>
                <c:pt idx="334">
                  <c:v>280.73049999999893</c:v>
                </c:pt>
                <c:pt idx="335">
                  <c:v>280.68049999999999</c:v>
                </c:pt>
                <c:pt idx="336">
                  <c:v>280.63049999999993</c:v>
                </c:pt>
                <c:pt idx="337">
                  <c:v>280.58049999999969</c:v>
                </c:pt>
                <c:pt idx="338">
                  <c:v>280.53049999999899</c:v>
                </c:pt>
                <c:pt idx="339">
                  <c:v>280.48049999999893</c:v>
                </c:pt>
                <c:pt idx="340">
                  <c:v>280.43049999999869</c:v>
                </c:pt>
                <c:pt idx="341">
                  <c:v>280.38049999999993</c:v>
                </c:pt>
                <c:pt idx="342">
                  <c:v>280.33049999999969</c:v>
                </c:pt>
                <c:pt idx="343">
                  <c:v>280.28049999999899</c:v>
                </c:pt>
                <c:pt idx="344">
                  <c:v>280.23049999999893</c:v>
                </c:pt>
                <c:pt idx="345">
                  <c:v>280.18049999999999</c:v>
                </c:pt>
                <c:pt idx="346">
                  <c:v>280.13049999999993</c:v>
                </c:pt>
                <c:pt idx="347">
                  <c:v>280.08049999999969</c:v>
                </c:pt>
                <c:pt idx="348">
                  <c:v>280.03049999999899</c:v>
                </c:pt>
                <c:pt idx="349">
                  <c:v>279.98049999999893</c:v>
                </c:pt>
                <c:pt idx="350">
                  <c:v>279.93049999999869</c:v>
                </c:pt>
                <c:pt idx="351">
                  <c:v>279.88049999999993</c:v>
                </c:pt>
                <c:pt idx="352">
                  <c:v>279.83049999999969</c:v>
                </c:pt>
                <c:pt idx="353">
                  <c:v>279.78049999999899</c:v>
                </c:pt>
                <c:pt idx="354">
                  <c:v>279.73049999999893</c:v>
                </c:pt>
                <c:pt idx="355">
                  <c:v>279.68049999999999</c:v>
                </c:pt>
                <c:pt idx="356">
                  <c:v>279.63049999999993</c:v>
                </c:pt>
                <c:pt idx="357">
                  <c:v>279.58049999999969</c:v>
                </c:pt>
                <c:pt idx="358">
                  <c:v>279.53049999999899</c:v>
                </c:pt>
                <c:pt idx="359">
                  <c:v>279.48049999999893</c:v>
                </c:pt>
                <c:pt idx="360">
                  <c:v>279.43049999999869</c:v>
                </c:pt>
                <c:pt idx="361">
                  <c:v>279.38049999999993</c:v>
                </c:pt>
                <c:pt idx="362">
                  <c:v>279.33049999999969</c:v>
                </c:pt>
                <c:pt idx="363">
                  <c:v>279.28049999999899</c:v>
                </c:pt>
                <c:pt idx="364">
                  <c:v>279.23049999999893</c:v>
                </c:pt>
                <c:pt idx="365">
                  <c:v>279.18049999999999</c:v>
                </c:pt>
                <c:pt idx="366">
                  <c:v>279.13049999999993</c:v>
                </c:pt>
                <c:pt idx="367">
                  <c:v>279.08049999999969</c:v>
                </c:pt>
                <c:pt idx="368">
                  <c:v>279.03049999999899</c:v>
                </c:pt>
                <c:pt idx="369">
                  <c:v>278.98049999999893</c:v>
                </c:pt>
                <c:pt idx="370">
                  <c:v>278.93049999999869</c:v>
                </c:pt>
                <c:pt idx="371">
                  <c:v>278.88049999999993</c:v>
                </c:pt>
                <c:pt idx="372">
                  <c:v>278.83049999999969</c:v>
                </c:pt>
                <c:pt idx="373">
                  <c:v>278.78049999999899</c:v>
                </c:pt>
                <c:pt idx="374">
                  <c:v>278.73049999999893</c:v>
                </c:pt>
                <c:pt idx="375">
                  <c:v>278.68049999999999</c:v>
                </c:pt>
                <c:pt idx="376">
                  <c:v>278.63049999999993</c:v>
                </c:pt>
                <c:pt idx="377">
                  <c:v>278.58049999999969</c:v>
                </c:pt>
                <c:pt idx="378">
                  <c:v>278.53049999999899</c:v>
                </c:pt>
                <c:pt idx="379">
                  <c:v>278.48049999999893</c:v>
                </c:pt>
                <c:pt idx="380">
                  <c:v>278.43049999999869</c:v>
                </c:pt>
                <c:pt idx="381">
                  <c:v>278.38049999999993</c:v>
                </c:pt>
                <c:pt idx="382">
                  <c:v>278.33049999999969</c:v>
                </c:pt>
                <c:pt idx="383">
                  <c:v>278.28049999999899</c:v>
                </c:pt>
                <c:pt idx="384">
                  <c:v>278.23049999999893</c:v>
                </c:pt>
                <c:pt idx="385">
                  <c:v>278.18049999999999</c:v>
                </c:pt>
                <c:pt idx="386">
                  <c:v>278.13049999999993</c:v>
                </c:pt>
                <c:pt idx="387">
                  <c:v>278.08049999999969</c:v>
                </c:pt>
                <c:pt idx="388">
                  <c:v>278.03049999999899</c:v>
                </c:pt>
                <c:pt idx="389">
                  <c:v>277.98049999999893</c:v>
                </c:pt>
                <c:pt idx="390">
                  <c:v>277.93049999999869</c:v>
                </c:pt>
                <c:pt idx="391">
                  <c:v>277.88049999999993</c:v>
                </c:pt>
                <c:pt idx="392">
                  <c:v>277.83049999999969</c:v>
                </c:pt>
                <c:pt idx="393">
                  <c:v>277.78049999999899</c:v>
                </c:pt>
                <c:pt idx="394">
                  <c:v>277.73049999999893</c:v>
                </c:pt>
                <c:pt idx="395">
                  <c:v>277.68049999999999</c:v>
                </c:pt>
                <c:pt idx="396">
                  <c:v>277.63049999999993</c:v>
                </c:pt>
                <c:pt idx="397">
                  <c:v>277.58049999999969</c:v>
                </c:pt>
                <c:pt idx="398">
                  <c:v>277.53049999999899</c:v>
                </c:pt>
                <c:pt idx="399">
                  <c:v>277.48049999999893</c:v>
                </c:pt>
                <c:pt idx="400">
                  <c:v>277.43049999999869</c:v>
                </c:pt>
              </c:numCache>
            </c:numRef>
          </c:xVal>
          <c:yVal>
            <c:numRef>
              <c:f>'GQD012 XPS'!$M$1936:$M$2336</c:f>
              <c:numCache>
                <c:formatCode>0.00E+00</c:formatCode>
                <c:ptCount val="401"/>
                <c:pt idx="0">
                  <c:v>321.2380999999981</c:v>
                </c:pt>
                <c:pt idx="1">
                  <c:v>313.61900000000031</c:v>
                </c:pt>
                <c:pt idx="2">
                  <c:v>308.90480000000002</c:v>
                </c:pt>
                <c:pt idx="3">
                  <c:v>302.2380999999981</c:v>
                </c:pt>
                <c:pt idx="4">
                  <c:v>298.04759999999999</c:v>
                </c:pt>
                <c:pt idx="5">
                  <c:v>296.02379999999869</c:v>
                </c:pt>
                <c:pt idx="6">
                  <c:v>306.3571</c:v>
                </c:pt>
                <c:pt idx="7">
                  <c:v>304.66669999999999</c:v>
                </c:pt>
                <c:pt idx="8">
                  <c:v>305.2380999999981</c:v>
                </c:pt>
                <c:pt idx="9">
                  <c:v>299.7380999999981</c:v>
                </c:pt>
                <c:pt idx="10">
                  <c:v>306.59519999999816</c:v>
                </c:pt>
                <c:pt idx="11">
                  <c:v>298.33329999999899</c:v>
                </c:pt>
                <c:pt idx="12">
                  <c:v>292.76190000000003</c:v>
                </c:pt>
                <c:pt idx="13">
                  <c:v>292.16669999999999</c:v>
                </c:pt>
                <c:pt idx="14">
                  <c:v>301.8571</c:v>
                </c:pt>
                <c:pt idx="15">
                  <c:v>311</c:v>
                </c:pt>
                <c:pt idx="16">
                  <c:v>308.33329999999899</c:v>
                </c:pt>
                <c:pt idx="17">
                  <c:v>302.64290000000142</c:v>
                </c:pt>
                <c:pt idx="18">
                  <c:v>293.3571</c:v>
                </c:pt>
                <c:pt idx="19">
                  <c:v>304.3571</c:v>
                </c:pt>
                <c:pt idx="20">
                  <c:v>308.16669999999999</c:v>
                </c:pt>
                <c:pt idx="21">
                  <c:v>307.33329999999899</c:v>
                </c:pt>
                <c:pt idx="22">
                  <c:v>295.30950000000001</c:v>
                </c:pt>
                <c:pt idx="23">
                  <c:v>289.38099999999969</c:v>
                </c:pt>
                <c:pt idx="24">
                  <c:v>275.52379999999869</c:v>
                </c:pt>
                <c:pt idx="25">
                  <c:v>274.38099999999969</c:v>
                </c:pt>
                <c:pt idx="26">
                  <c:v>291.45240000000001</c:v>
                </c:pt>
                <c:pt idx="27">
                  <c:v>308.8571</c:v>
                </c:pt>
                <c:pt idx="28">
                  <c:v>301.7380999999981</c:v>
                </c:pt>
                <c:pt idx="29">
                  <c:v>282.8571</c:v>
                </c:pt>
                <c:pt idx="30">
                  <c:v>280.42859999999786</c:v>
                </c:pt>
                <c:pt idx="31">
                  <c:v>294.59519999999816</c:v>
                </c:pt>
                <c:pt idx="32">
                  <c:v>298.66669999999999</c:v>
                </c:pt>
                <c:pt idx="33">
                  <c:v>282.42859999999786</c:v>
                </c:pt>
                <c:pt idx="34">
                  <c:v>278.83329999999899</c:v>
                </c:pt>
                <c:pt idx="35">
                  <c:v>278.61900000000031</c:v>
                </c:pt>
                <c:pt idx="36">
                  <c:v>282.40480000000002</c:v>
                </c:pt>
                <c:pt idx="37">
                  <c:v>276.38099999999969</c:v>
                </c:pt>
                <c:pt idx="38">
                  <c:v>279.64290000000142</c:v>
                </c:pt>
                <c:pt idx="39">
                  <c:v>287.52379999999869</c:v>
                </c:pt>
                <c:pt idx="40">
                  <c:v>289.47619999999762</c:v>
                </c:pt>
                <c:pt idx="41">
                  <c:v>281.14290000000142</c:v>
                </c:pt>
                <c:pt idx="42">
                  <c:v>267.83329999999899</c:v>
                </c:pt>
                <c:pt idx="43">
                  <c:v>277.76190000000003</c:v>
                </c:pt>
                <c:pt idx="44">
                  <c:v>290.16669999999999</c:v>
                </c:pt>
                <c:pt idx="45">
                  <c:v>289.38099999999969</c:v>
                </c:pt>
                <c:pt idx="46">
                  <c:v>287.88099999999969</c:v>
                </c:pt>
                <c:pt idx="47">
                  <c:v>282.7380999999981</c:v>
                </c:pt>
                <c:pt idx="48">
                  <c:v>290.95240000000001</c:v>
                </c:pt>
                <c:pt idx="49">
                  <c:v>295.61900000000031</c:v>
                </c:pt>
                <c:pt idx="50">
                  <c:v>299.61900000000031</c:v>
                </c:pt>
                <c:pt idx="51">
                  <c:v>296.57139999999828</c:v>
                </c:pt>
                <c:pt idx="52">
                  <c:v>282.21429999999964</c:v>
                </c:pt>
                <c:pt idx="53">
                  <c:v>269.3571</c:v>
                </c:pt>
                <c:pt idx="54">
                  <c:v>270.04759999999999</c:v>
                </c:pt>
                <c:pt idx="55">
                  <c:v>273.76190000000003</c:v>
                </c:pt>
                <c:pt idx="56">
                  <c:v>268.88099999999969</c:v>
                </c:pt>
                <c:pt idx="57">
                  <c:v>272.2380999999981</c:v>
                </c:pt>
                <c:pt idx="58">
                  <c:v>280.88099999999969</c:v>
                </c:pt>
                <c:pt idx="59">
                  <c:v>273.02379999999869</c:v>
                </c:pt>
                <c:pt idx="60">
                  <c:v>277</c:v>
                </c:pt>
                <c:pt idx="61">
                  <c:v>283.52379999999869</c:v>
                </c:pt>
                <c:pt idx="62">
                  <c:v>283.57139999999828</c:v>
                </c:pt>
                <c:pt idx="63">
                  <c:v>277.14290000000142</c:v>
                </c:pt>
                <c:pt idx="64">
                  <c:v>279.54759999999999</c:v>
                </c:pt>
                <c:pt idx="65">
                  <c:v>278.11900000000031</c:v>
                </c:pt>
                <c:pt idx="66">
                  <c:v>278.97619999999762</c:v>
                </c:pt>
                <c:pt idx="67">
                  <c:v>275.80950000000001</c:v>
                </c:pt>
                <c:pt idx="68">
                  <c:v>274.92859999999786</c:v>
                </c:pt>
                <c:pt idx="69">
                  <c:v>265.47619999999762</c:v>
                </c:pt>
                <c:pt idx="70">
                  <c:v>255.42860000000007</c:v>
                </c:pt>
                <c:pt idx="71">
                  <c:v>256.78569999999894</c:v>
                </c:pt>
                <c:pt idx="72">
                  <c:v>265.95240000000001</c:v>
                </c:pt>
                <c:pt idx="73">
                  <c:v>270.59519999999816</c:v>
                </c:pt>
                <c:pt idx="74">
                  <c:v>268.30950000000001</c:v>
                </c:pt>
                <c:pt idx="75">
                  <c:v>270.54759999999999</c:v>
                </c:pt>
                <c:pt idx="76">
                  <c:v>276.26190000000003</c:v>
                </c:pt>
                <c:pt idx="77">
                  <c:v>262.61900000000031</c:v>
                </c:pt>
                <c:pt idx="78">
                  <c:v>249.71429999999998</c:v>
                </c:pt>
                <c:pt idx="79">
                  <c:v>252.7619</c:v>
                </c:pt>
                <c:pt idx="80">
                  <c:v>266.2380999999981</c:v>
                </c:pt>
                <c:pt idx="81">
                  <c:v>262.42859999999786</c:v>
                </c:pt>
                <c:pt idx="82">
                  <c:v>263.21429999999964</c:v>
                </c:pt>
                <c:pt idx="83">
                  <c:v>265.38099999999969</c:v>
                </c:pt>
                <c:pt idx="84">
                  <c:v>264.28569999999894</c:v>
                </c:pt>
                <c:pt idx="85">
                  <c:v>259.30950000000001</c:v>
                </c:pt>
                <c:pt idx="86">
                  <c:v>263.33329999999899</c:v>
                </c:pt>
                <c:pt idx="87">
                  <c:v>262.28569999999894</c:v>
                </c:pt>
                <c:pt idx="88">
                  <c:v>273.8571</c:v>
                </c:pt>
                <c:pt idx="89">
                  <c:v>274.45240000000001</c:v>
                </c:pt>
                <c:pt idx="90">
                  <c:v>269.61900000000031</c:v>
                </c:pt>
                <c:pt idx="91">
                  <c:v>267.52379999999869</c:v>
                </c:pt>
                <c:pt idx="92">
                  <c:v>272.33329999999899</c:v>
                </c:pt>
                <c:pt idx="93">
                  <c:v>268.95240000000001</c:v>
                </c:pt>
                <c:pt idx="94">
                  <c:v>268.90480000000002</c:v>
                </c:pt>
                <c:pt idx="95">
                  <c:v>284.26190000000003</c:v>
                </c:pt>
                <c:pt idx="96">
                  <c:v>289.8571</c:v>
                </c:pt>
                <c:pt idx="97">
                  <c:v>271.45240000000001</c:v>
                </c:pt>
                <c:pt idx="98">
                  <c:v>254.33330000000001</c:v>
                </c:pt>
                <c:pt idx="99">
                  <c:v>260.07139999999828</c:v>
                </c:pt>
                <c:pt idx="100">
                  <c:v>276.14290000000142</c:v>
                </c:pt>
                <c:pt idx="101">
                  <c:v>275.80950000000001</c:v>
                </c:pt>
                <c:pt idx="102">
                  <c:v>269</c:v>
                </c:pt>
                <c:pt idx="103">
                  <c:v>272.80950000000001</c:v>
                </c:pt>
                <c:pt idx="104">
                  <c:v>297.90480000000002</c:v>
                </c:pt>
                <c:pt idx="105">
                  <c:v>303.2380999999981</c:v>
                </c:pt>
                <c:pt idx="106">
                  <c:v>286.45240000000001</c:v>
                </c:pt>
                <c:pt idx="107">
                  <c:v>282.92859999999786</c:v>
                </c:pt>
                <c:pt idx="108">
                  <c:v>293.52379999999869</c:v>
                </c:pt>
                <c:pt idx="109">
                  <c:v>298.33329999999899</c:v>
                </c:pt>
                <c:pt idx="110">
                  <c:v>297</c:v>
                </c:pt>
                <c:pt idx="111">
                  <c:v>300.78569999999894</c:v>
                </c:pt>
                <c:pt idx="112">
                  <c:v>289.80950000000001</c:v>
                </c:pt>
                <c:pt idx="113">
                  <c:v>295.40480000000002</c:v>
                </c:pt>
                <c:pt idx="114">
                  <c:v>297.78569999999894</c:v>
                </c:pt>
                <c:pt idx="115">
                  <c:v>293.47619999999762</c:v>
                </c:pt>
                <c:pt idx="116">
                  <c:v>287.69049999999999</c:v>
                </c:pt>
                <c:pt idx="117">
                  <c:v>292.52379999999869</c:v>
                </c:pt>
                <c:pt idx="118">
                  <c:v>298.33329999999899</c:v>
                </c:pt>
                <c:pt idx="119">
                  <c:v>305.28569999999894</c:v>
                </c:pt>
                <c:pt idx="120">
                  <c:v>311.52379999999869</c:v>
                </c:pt>
                <c:pt idx="121">
                  <c:v>308.83329999999899</c:v>
                </c:pt>
                <c:pt idx="122">
                  <c:v>304.97619999999762</c:v>
                </c:pt>
                <c:pt idx="123">
                  <c:v>312.83329999999899</c:v>
                </c:pt>
                <c:pt idx="124">
                  <c:v>321.19049999999999</c:v>
                </c:pt>
                <c:pt idx="125">
                  <c:v>325.66669999999999</c:v>
                </c:pt>
                <c:pt idx="126">
                  <c:v>320.19049999999999</c:v>
                </c:pt>
                <c:pt idx="127">
                  <c:v>328.28569999999894</c:v>
                </c:pt>
                <c:pt idx="128">
                  <c:v>323.7380999999981</c:v>
                </c:pt>
                <c:pt idx="129">
                  <c:v>317.90480000000002</c:v>
                </c:pt>
                <c:pt idx="130">
                  <c:v>315.0521</c:v>
                </c:pt>
                <c:pt idx="131">
                  <c:v>315.04460000000165</c:v>
                </c:pt>
                <c:pt idx="132">
                  <c:v>315.01799999999969</c:v>
                </c:pt>
                <c:pt idx="133">
                  <c:v>314.98159999999785</c:v>
                </c:pt>
                <c:pt idx="134">
                  <c:v>314.95949999999999</c:v>
                </c:pt>
                <c:pt idx="135">
                  <c:v>314.94819999999839</c:v>
                </c:pt>
                <c:pt idx="136">
                  <c:v>314.92839999999785</c:v>
                </c:pt>
                <c:pt idx="137">
                  <c:v>314.8843</c:v>
                </c:pt>
                <c:pt idx="138">
                  <c:v>314.82440000000008</c:v>
                </c:pt>
                <c:pt idx="139">
                  <c:v>314.74520000000001</c:v>
                </c:pt>
                <c:pt idx="140">
                  <c:v>314.66030000000001</c:v>
                </c:pt>
                <c:pt idx="141">
                  <c:v>314.5677</c:v>
                </c:pt>
                <c:pt idx="142">
                  <c:v>314.4624</c:v>
                </c:pt>
                <c:pt idx="143">
                  <c:v>314.3399</c:v>
                </c:pt>
                <c:pt idx="144">
                  <c:v>314.21249999999969</c:v>
                </c:pt>
                <c:pt idx="145">
                  <c:v>314.09639999999786</c:v>
                </c:pt>
                <c:pt idx="146">
                  <c:v>313.95499999999993</c:v>
                </c:pt>
                <c:pt idx="147">
                  <c:v>313.77879999999863</c:v>
                </c:pt>
                <c:pt idx="148">
                  <c:v>313.58249999999964</c:v>
                </c:pt>
                <c:pt idx="149">
                  <c:v>313.38040000000001</c:v>
                </c:pt>
                <c:pt idx="150">
                  <c:v>313.13869999999969</c:v>
                </c:pt>
                <c:pt idx="151">
                  <c:v>312.83920000000001</c:v>
                </c:pt>
                <c:pt idx="152">
                  <c:v>312.50790000000001</c:v>
                </c:pt>
                <c:pt idx="153">
                  <c:v>312.13669999999894</c:v>
                </c:pt>
                <c:pt idx="154">
                  <c:v>311.7056</c:v>
                </c:pt>
                <c:pt idx="155">
                  <c:v>311.19609999999869</c:v>
                </c:pt>
                <c:pt idx="156">
                  <c:v>310.63740000000001</c:v>
                </c:pt>
                <c:pt idx="157">
                  <c:v>310.01729999999969</c:v>
                </c:pt>
                <c:pt idx="158">
                  <c:v>309.3415</c:v>
                </c:pt>
                <c:pt idx="159">
                  <c:v>308.59780000000001</c:v>
                </c:pt>
                <c:pt idx="160">
                  <c:v>307.74480000000148</c:v>
                </c:pt>
                <c:pt idx="161">
                  <c:v>306.7799</c:v>
                </c:pt>
                <c:pt idx="162">
                  <c:v>305.7371999999981</c:v>
                </c:pt>
                <c:pt idx="163">
                  <c:v>304.6361999999981</c:v>
                </c:pt>
                <c:pt idx="164">
                  <c:v>303.43809999999797</c:v>
                </c:pt>
                <c:pt idx="165">
                  <c:v>302.18619999999839</c:v>
                </c:pt>
                <c:pt idx="166">
                  <c:v>300.8929</c:v>
                </c:pt>
                <c:pt idx="167">
                  <c:v>299.54090000000002</c:v>
                </c:pt>
                <c:pt idx="168">
                  <c:v>298.113</c:v>
                </c:pt>
                <c:pt idx="169">
                  <c:v>296.65649999999999</c:v>
                </c:pt>
                <c:pt idx="170">
                  <c:v>295.20659999999822</c:v>
                </c:pt>
                <c:pt idx="171">
                  <c:v>293.80149999999969</c:v>
                </c:pt>
                <c:pt idx="172">
                  <c:v>292.41409999999894</c:v>
                </c:pt>
                <c:pt idx="173">
                  <c:v>291.06479999999999</c:v>
                </c:pt>
                <c:pt idx="174">
                  <c:v>289.76099999999963</c:v>
                </c:pt>
                <c:pt idx="175">
                  <c:v>288.55380000000002</c:v>
                </c:pt>
                <c:pt idx="176">
                  <c:v>287.47139999999786</c:v>
                </c:pt>
                <c:pt idx="177">
                  <c:v>286.5312999999984</c:v>
                </c:pt>
                <c:pt idx="178">
                  <c:v>285.74709999999999</c:v>
                </c:pt>
                <c:pt idx="179">
                  <c:v>285.10789999999997</c:v>
                </c:pt>
                <c:pt idx="180">
                  <c:v>284.67169999999999</c:v>
                </c:pt>
                <c:pt idx="181">
                  <c:v>284.4370999999984</c:v>
                </c:pt>
                <c:pt idx="182">
                  <c:v>284.44400000000002</c:v>
                </c:pt>
                <c:pt idx="183">
                  <c:v>284.69220000000001</c:v>
                </c:pt>
                <c:pt idx="184">
                  <c:v>285.23799999999869</c:v>
                </c:pt>
                <c:pt idx="185">
                  <c:v>286.11590000000001</c:v>
                </c:pt>
                <c:pt idx="186">
                  <c:v>287.34760000000153</c:v>
                </c:pt>
                <c:pt idx="187">
                  <c:v>288.96709999999899</c:v>
                </c:pt>
                <c:pt idx="188">
                  <c:v>291.06659999999869</c:v>
                </c:pt>
                <c:pt idx="189">
                  <c:v>293.61720000000008</c:v>
                </c:pt>
                <c:pt idx="190">
                  <c:v>296.65010000000001</c:v>
                </c:pt>
                <c:pt idx="191">
                  <c:v>300.24740000000008</c:v>
                </c:pt>
                <c:pt idx="192">
                  <c:v>304.50389999999999</c:v>
                </c:pt>
                <c:pt idx="193">
                  <c:v>309.46689999999899</c:v>
                </c:pt>
                <c:pt idx="194">
                  <c:v>315.2296</c:v>
                </c:pt>
                <c:pt idx="195">
                  <c:v>321.8802</c:v>
                </c:pt>
                <c:pt idx="196">
                  <c:v>329.55040000000002</c:v>
                </c:pt>
                <c:pt idx="197">
                  <c:v>338.27730000000003</c:v>
                </c:pt>
                <c:pt idx="198">
                  <c:v>348.1737</c:v>
                </c:pt>
                <c:pt idx="199">
                  <c:v>359.30380000000002</c:v>
                </c:pt>
                <c:pt idx="200">
                  <c:v>371.7774</c:v>
                </c:pt>
                <c:pt idx="201">
                  <c:v>385.73779999999869</c:v>
                </c:pt>
                <c:pt idx="202">
                  <c:v>401.27149999999864</c:v>
                </c:pt>
                <c:pt idx="203">
                  <c:v>418.60730000000001</c:v>
                </c:pt>
                <c:pt idx="204">
                  <c:v>437.82249999999999</c:v>
                </c:pt>
                <c:pt idx="205">
                  <c:v>458.99220000000003</c:v>
                </c:pt>
                <c:pt idx="206">
                  <c:v>482.16090000000008</c:v>
                </c:pt>
                <c:pt idx="207">
                  <c:v>507.34059999999999</c:v>
                </c:pt>
                <c:pt idx="208">
                  <c:v>534.60619999999949</c:v>
                </c:pt>
                <c:pt idx="209">
                  <c:v>563.9932</c:v>
                </c:pt>
                <c:pt idx="210">
                  <c:v>595.55109999999797</c:v>
                </c:pt>
                <c:pt idx="211">
                  <c:v>629.41390000000001</c:v>
                </c:pt>
                <c:pt idx="212">
                  <c:v>665.34829999999749</c:v>
                </c:pt>
                <c:pt idx="213">
                  <c:v>703.25119999999947</c:v>
                </c:pt>
                <c:pt idx="214">
                  <c:v>743.01609999999948</c:v>
                </c:pt>
                <c:pt idx="215">
                  <c:v>784.45199999999738</c:v>
                </c:pt>
                <c:pt idx="216">
                  <c:v>827.30820000000006</c:v>
                </c:pt>
                <c:pt idx="217">
                  <c:v>871.32849999999996</c:v>
                </c:pt>
                <c:pt idx="218">
                  <c:v>916.21799999999996</c:v>
                </c:pt>
                <c:pt idx="219">
                  <c:v>961.56179999999949</c:v>
                </c:pt>
                <c:pt idx="220">
                  <c:v>1006.8559999999974</c:v>
                </c:pt>
                <c:pt idx="221">
                  <c:v>1051.712</c:v>
                </c:pt>
                <c:pt idx="222">
                  <c:v>1095.6809999999998</c:v>
                </c:pt>
                <c:pt idx="223">
                  <c:v>1138.229</c:v>
                </c:pt>
                <c:pt idx="224">
                  <c:v>1178.749</c:v>
                </c:pt>
                <c:pt idx="225">
                  <c:v>1216.6679999999999</c:v>
                </c:pt>
                <c:pt idx="226">
                  <c:v>1251.2249999999999</c:v>
                </c:pt>
                <c:pt idx="227">
                  <c:v>1282.0709999999999</c:v>
                </c:pt>
                <c:pt idx="228">
                  <c:v>1308.78</c:v>
                </c:pt>
                <c:pt idx="229">
                  <c:v>1330.856</c:v>
                </c:pt>
                <c:pt idx="230">
                  <c:v>1347.944</c:v>
                </c:pt>
                <c:pt idx="231">
                  <c:v>1359.722</c:v>
                </c:pt>
                <c:pt idx="232">
                  <c:v>1365.9960000000001</c:v>
                </c:pt>
                <c:pt idx="233">
                  <c:v>1366.4749999999999</c:v>
                </c:pt>
                <c:pt idx="234">
                  <c:v>1360.731</c:v>
                </c:pt>
                <c:pt idx="235">
                  <c:v>1349.278</c:v>
                </c:pt>
                <c:pt idx="236">
                  <c:v>1332.3150000000001</c:v>
                </c:pt>
                <c:pt idx="237">
                  <c:v>1310.079</c:v>
                </c:pt>
                <c:pt idx="238">
                  <c:v>1282.789</c:v>
                </c:pt>
                <c:pt idx="239">
                  <c:v>1250.8319999999999</c:v>
                </c:pt>
                <c:pt idx="240">
                  <c:v>1214.7239999999999</c:v>
                </c:pt>
                <c:pt idx="241">
                  <c:v>1174.7360000000001</c:v>
                </c:pt>
                <c:pt idx="242">
                  <c:v>1131.5050000000001</c:v>
                </c:pt>
                <c:pt idx="243">
                  <c:v>1085.703</c:v>
                </c:pt>
                <c:pt idx="244">
                  <c:v>1037.895</c:v>
                </c:pt>
                <c:pt idx="245">
                  <c:v>988.54570000000001</c:v>
                </c:pt>
                <c:pt idx="246">
                  <c:v>938.19569999999999</c:v>
                </c:pt>
                <c:pt idx="247">
                  <c:v>887.47519999999997</c:v>
                </c:pt>
                <c:pt idx="248">
                  <c:v>836.84809999999948</c:v>
                </c:pt>
                <c:pt idx="249">
                  <c:v>786.73299999999949</c:v>
                </c:pt>
                <c:pt idx="250">
                  <c:v>737.46169999999631</c:v>
                </c:pt>
                <c:pt idx="251">
                  <c:v>689.46049999999946</c:v>
                </c:pt>
                <c:pt idx="252">
                  <c:v>643.00490000000002</c:v>
                </c:pt>
                <c:pt idx="253">
                  <c:v>598.2251</c:v>
                </c:pt>
                <c:pt idx="254">
                  <c:v>555.31399999999996</c:v>
                </c:pt>
                <c:pt idx="255">
                  <c:v>514.45739999999796</c:v>
                </c:pt>
                <c:pt idx="256">
                  <c:v>475.85149999999999</c:v>
                </c:pt>
                <c:pt idx="257">
                  <c:v>439.61470000000008</c:v>
                </c:pt>
                <c:pt idx="258">
                  <c:v>405.6053</c:v>
                </c:pt>
                <c:pt idx="259">
                  <c:v>373.87020000000001</c:v>
                </c:pt>
                <c:pt idx="260">
                  <c:v>344.3974</c:v>
                </c:pt>
                <c:pt idx="261">
                  <c:v>317.16250000000002</c:v>
                </c:pt>
                <c:pt idx="262">
                  <c:v>292.0401</c:v>
                </c:pt>
                <c:pt idx="263">
                  <c:v>268.87829999999963</c:v>
                </c:pt>
                <c:pt idx="264">
                  <c:v>247.73429999999999</c:v>
                </c:pt>
                <c:pt idx="265">
                  <c:v>228.44929999999999</c:v>
                </c:pt>
                <c:pt idx="266">
                  <c:v>210.97210000000001</c:v>
                </c:pt>
                <c:pt idx="267">
                  <c:v>195.1925</c:v>
                </c:pt>
                <c:pt idx="268">
                  <c:v>180.9744</c:v>
                </c:pt>
                <c:pt idx="269">
                  <c:v>168.12870000000001</c:v>
                </c:pt>
                <c:pt idx="270">
                  <c:v>156.5634</c:v>
                </c:pt>
                <c:pt idx="271">
                  <c:v>146.16820000000001</c:v>
                </c:pt>
                <c:pt idx="272">
                  <c:v>136.98090000000047</c:v>
                </c:pt>
                <c:pt idx="273">
                  <c:v>128.8133</c:v>
                </c:pt>
                <c:pt idx="274">
                  <c:v>121.63209999999998</c:v>
                </c:pt>
                <c:pt idx="275">
                  <c:v>115.3155</c:v>
                </c:pt>
                <c:pt idx="276">
                  <c:v>109.7953</c:v>
                </c:pt>
                <c:pt idx="277">
                  <c:v>104.93940000000002</c:v>
                </c:pt>
                <c:pt idx="278">
                  <c:v>100.70440000000002</c:v>
                </c:pt>
                <c:pt idx="279">
                  <c:v>97.051360000000003</c:v>
                </c:pt>
                <c:pt idx="280">
                  <c:v>93.928240000000002</c:v>
                </c:pt>
                <c:pt idx="281">
                  <c:v>91.270329999999987</c:v>
                </c:pt>
                <c:pt idx="282">
                  <c:v>88.967810000000227</c:v>
                </c:pt>
                <c:pt idx="283">
                  <c:v>86.97739</c:v>
                </c:pt>
                <c:pt idx="284">
                  <c:v>85.278289999999998</c:v>
                </c:pt>
                <c:pt idx="285">
                  <c:v>83.844190000000026</c:v>
                </c:pt>
                <c:pt idx="286">
                  <c:v>82.627319999999983</c:v>
                </c:pt>
                <c:pt idx="287">
                  <c:v>81.616050000000001</c:v>
                </c:pt>
                <c:pt idx="288">
                  <c:v>80.787729999999996</c:v>
                </c:pt>
                <c:pt idx="289">
                  <c:v>80.098010000000002</c:v>
                </c:pt>
                <c:pt idx="290">
                  <c:v>79.511500000000026</c:v>
                </c:pt>
                <c:pt idx="291">
                  <c:v>78.996530000000007</c:v>
                </c:pt>
                <c:pt idx="292">
                  <c:v>78.566980000000001</c:v>
                </c:pt>
                <c:pt idx="293">
                  <c:v>78.219359999999995</c:v>
                </c:pt>
                <c:pt idx="294">
                  <c:v>77.934939999999997</c:v>
                </c:pt>
                <c:pt idx="295">
                  <c:v>77.70238999999998</c:v>
                </c:pt>
                <c:pt idx="296">
                  <c:v>77.506479999999982</c:v>
                </c:pt>
                <c:pt idx="297">
                  <c:v>77.341280000000026</c:v>
                </c:pt>
                <c:pt idx="298">
                  <c:v>77.199379999999948</c:v>
                </c:pt>
                <c:pt idx="299">
                  <c:v>77.092469999999992</c:v>
                </c:pt>
                <c:pt idx="300">
                  <c:v>76.999280000000027</c:v>
                </c:pt>
                <c:pt idx="301">
                  <c:v>76.906570000000002</c:v>
                </c:pt>
                <c:pt idx="302">
                  <c:v>76.822489999999988</c:v>
                </c:pt>
                <c:pt idx="303">
                  <c:v>76.76273999999998</c:v>
                </c:pt>
                <c:pt idx="304">
                  <c:v>76.727500000000006</c:v>
                </c:pt>
                <c:pt idx="305">
                  <c:v>76.693659999999994</c:v>
                </c:pt>
                <c:pt idx="306">
                  <c:v>76.664689999999993</c:v>
                </c:pt>
                <c:pt idx="307">
                  <c:v>76.644450000000006</c:v>
                </c:pt>
                <c:pt idx="308">
                  <c:v>76.631999999999991</c:v>
                </c:pt>
                <c:pt idx="309">
                  <c:v>76.625339999999454</c:v>
                </c:pt>
                <c:pt idx="310">
                  <c:v>79.49333</c:v>
                </c:pt>
                <c:pt idx="311">
                  <c:v>76.394160000000127</c:v>
                </c:pt>
                <c:pt idx="312">
                  <c:v>72.652999999999949</c:v>
                </c:pt>
                <c:pt idx="313">
                  <c:v>73.817279999999997</c:v>
                </c:pt>
                <c:pt idx="314">
                  <c:v>76.863050000000001</c:v>
                </c:pt>
                <c:pt idx="315">
                  <c:v>75.885439999999988</c:v>
                </c:pt>
                <c:pt idx="316">
                  <c:v>77.979579999999999</c:v>
                </c:pt>
                <c:pt idx="317">
                  <c:v>81.169230000000013</c:v>
                </c:pt>
                <c:pt idx="318">
                  <c:v>79.359079999999949</c:v>
                </c:pt>
                <c:pt idx="319">
                  <c:v>77.287170000000003</c:v>
                </c:pt>
                <c:pt idx="320">
                  <c:v>72.263000000000005</c:v>
                </c:pt>
                <c:pt idx="321">
                  <c:v>67.929389999999998</c:v>
                </c:pt>
                <c:pt idx="322">
                  <c:v>66.95299</c:v>
                </c:pt>
                <c:pt idx="323">
                  <c:v>68.476640000000003</c:v>
                </c:pt>
                <c:pt idx="324">
                  <c:v>64.667000000000002</c:v>
                </c:pt>
                <c:pt idx="325">
                  <c:v>63.833580000000005</c:v>
                </c:pt>
                <c:pt idx="326">
                  <c:v>65.666849999999982</c:v>
                </c:pt>
                <c:pt idx="327">
                  <c:v>61.285850000000003</c:v>
                </c:pt>
                <c:pt idx="328">
                  <c:v>61.000100000000003</c:v>
                </c:pt>
                <c:pt idx="329">
                  <c:v>71.214360000000127</c:v>
                </c:pt>
                <c:pt idx="330">
                  <c:v>79.690529999999995</c:v>
                </c:pt>
                <c:pt idx="331">
                  <c:v>77.714320000000342</c:v>
                </c:pt>
                <c:pt idx="332">
                  <c:v>70.119069999999994</c:v>
                </c:pt>
                <c:pt idx="333">
                  <c:v>62.642880000000005</c:v>
                </c:pt>
                <c:pt idx="334">
                  <c:v>54.523820000000001</c:v>
                </c:pt>
                <c:pt idx="335">
                  <c:v>58.380959999999995</c:v>
                </c:pt>
                <c:pt idx="336">
                  <c:v>63.976200000000006</c:v>
                </c:pt>
                <c:pt idx="337">
                  <c:v>67.476200000000006</c:v>
                </c:pt>
                <c:pt idx="338">
                  <c:v>64.023809999999983</c:v>
                </c:pt>
                <c:pt idx="339">
                  <c:v>61.738100000000216</c:v>
                </c:pt>
                <c:pt idx="340">
                  <c:v>55.976190000000003</c:v>
                </c:pt>
                <c:pt idx="341">
                  <c:v>60.047619999999995</c:v>
                </c:pt>
                <c:pt idx="342">
                  <c:v>66.619050000000001</c:v>
                </c:pt>
                <c:pt idx="343">
                  <c:v>68.023809999999983</c:v>
                </c:pt>
                <c:pt idx="344">
                  <c:v>62.071429999999999</c:v>
                </c:pt>
                <c:pt idx="345">
                  <c:v>63.880949999999999</c:v>
                </c:pt>
                <c:pt idx="346">
                  <c:v>62.547619999999995</c:v>
                </c:pt>
                <c:pt idx="347">
                  <c:v>59</c:v>
                </c:pt>
                <c:pt idx="348">
                  <c:v>58.785710000000186</c:v>
                </c:pt>
                <c:pt idx="349">
                  <c:v>60.928570000000164</c:v>
                </c:pt>
                <c:pt idx="350">
                  <c:v>61.047619999999995</c:v>
                </c:pt>
                <c:pt idx="351">
                  <c:v>57.452380000000005</c:v>
                </c:pt>
                <c:pt idx="352">
                  <c:v>61.357139999999994</c:v>
                </c:pt>
                <c:pt idx="353">
                  <c:v>64.428569999999993</c:v>
                </c:pt>
                <c:pt idx="354">
                  <c:v>65.380949999999999</c:v>
                </c:pt>
                <c:pt idx="355">
                  <c:v>62.142860000000006</c:v>
                </c:pt>
                <c:pt idx="356">
                  <c:v>63.833330000000011</c:v>
                </c:pt>
                <c:pt idx="357">
                  <c:v>66.28570999999998</c:v>
                </c:pt>
                <c:pt idx="358">
                  <c:v>61.166670000000003</c:v>
                </c:pt>
                <c:pt idx="359">
                  <c:v>59.857139999999994</c:v>
                </c:pt>
                <c:pt idx="360">
                  <c:v>60.952380000000005</c:v>
                </c:pt>
                <c:pt idx="361">
                  <c:v>61.452380000000005</c:v>
                </c:pt>
                <c:pt idx="362">
                  <c:v>55.285710000000186</c:v>
                </c:pt>
                <c:pt idx="363">
                  <c:v>57.738100000000216</c:v>
                </c:pt>
                <c:pt idx="364">
                  <c:v>59.261900000000011</c:v>
                </c:pt>
                <c:pt idx="365">
                  <c:v>60.5</c:v>
                </c:pt>
                <c:pt idx="366">
                  <c:v>61.261900000000011</c:v>
                </c:pt>
                <c:pt idx="367">
                  <c:v>69.404759999999996</c:v>
                </c:pt>
                <c:pt idx="368">
                  <c:v>68.238100000000003</c:v>
                </c:pt>
                <c:pt idx="369">
                  <c:v>67.214290000000418</c:v>
                </c:pt>
                <c:pt idx="370">
                  <c:v>67.642859999999999</c:v>
                </c:pt>
                <c:pt idx="371">
                  <c:v>68.261899999999997</c:v>
                </c:pt>
                <c:pt idx="372">
                  <c:v>56.880949999999999</c:v>
                </c:pt>
                <c:pt idx="373">
                  <c:v>50.642860000000006</c:v>
                </c:pt>
                <c:pt idx="374">
                  <c:v>49</c:v>
                </c:pt>
                <c:pt idx="375">
                  <c:v>59.714289999999998</c:v>
                </c:pt>
                <c:pt idx="376">
                  <c:v>63.904759999999996</c:v>
                </c:pt>
                <c:pt idx="377">
                  <c:v>59.309520000000006</c:v>
                </c:pt>
                <c:pt idx="378">
                  <c:v>53.142860000000006</c:v>
                </c:pt>
                <c:pt idx="379">
                  <c:v>61.595240000000011</c:v>
                </c:pt>
                <c:pt idx="380">
                  <c:v>69.095240000000004</c:v>
                </c:pt>
                <c:pt idx="381">
                  <c:v>64.857140000000001</c:v>
                </c:pt>
                <c:pt idx="382">
                  <c:v>57.809520000000006</c:v>
                </c:pt>
                <c:pt idx="383">
                  <c:v>59.595240000000011</c:v>
                </c:pt>
                <c:pt idx="384">
                  <c:v>62.761900000000011</c:v>
                </c:pt>
                <c:pt idx="385">
                  <c:v>65.19047999999998</c:v>
                </c:pt>
                <c:pt idx="386">
                  <c:v>59.309520000000006</c:v>
                </c:pt>
                <c:pt idx="387">
                  <c:v>53.023810000000012</c:v>
                </c:pt>
                <c:pt idx="388">
                  <c:v>55.738100000000216</c:v>
                </c:pt>
                <c:pt idx="389">
                  <c:v>54.595240000000011</c:v>
                </c:pt>
                <c:pt idx="390">
                  <c:v>53.738100000000216</c:v>
                </c:pt>
                <c:pt idx="391">
                  <c:v>54.547619999999995</c:v>
                </c:pt>
                <c:pt idx="392">
                  <c:v>59.023810000000012</c:v>
                </c:pt>
                <c:pt idx="393">
                  <c:v>58.047619999999995</c:v>
                </c:pt>
                <c:pt idx="394">
                  <c:v>62.333330000000011</c:v>
                </c:pt>
                <c:pt idx="395">
                  <c:v>62.095240000000011</c:v>
                </c:pt>
                <c:pt idx="396">
                  <c:v>54.714289999999998</c:v>
                </c:pt>
                <c:pt idx="397">
                  <c:v>53.976190000000003</c:v>
                </c:pt>
                <c:pt idx="398">
                  <c:v>57.309520000000006</c:v>
                </c:pt>
                <c:pt idx="399">
                  <c:v>56</c:v>
                </c:pt>
                <c:pt idx="400">
                  <c:v>52.952380000000005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'GQD012 XPS'!$N$1935</c:f>
              <c:strCache>
                <c:ptCount val="1"/>
                <c:pt idx="0">
                  <c:v>C 1s O-C=O</c:v>
                </c:pt>
              </c:strCache>
            </c:strRef>
          </c:tx>
          <c:spPr>
            <a:ln w="2222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'GQD012 XPS'!$J$1936:$J$2336</c:f>
              <c:numCache>
                <c:formatCode>0.00E+00</c:formatCode>
                <c:ptCount val="401"/>
                <c:pt idx="0">
                  <c:v>297.43049999999869</c:v>
                </c:pt>
                <c:pt idx="1">
                  <c:v>297.38049999999993</c:v>
                </c:pt>
                <c:pt idx="2">
                  <c:v>297.33049999999969</c:v>
                </c:pt>
                <c:pt idx="3">
                  <c:v>297.28049999999899</c:v>
                </c:pt>
                <c:pt idx="4">
                  <c:v>297.23049999999893</c:v>
                </c:pt>
                <c:pt idx="5">
                  <c:v>297.18049999999999</c:v>
                </c:pt>
                <c:pt idx="6">
                  <c:v>297.13049999999993</c:v>
                </c:pt>
                <c:pt idx="7">
                  <c:v>297.08049999999969</c:v>
                </c:pt>
                <c:pt idx="8">
                  <c:v>297.03049999999899</c:v>
                </c:pt>
                <c:pt idx="9">
                  <c:v>296.98049999999893</c:v>
                </c:pt>
                <c:pt idx="10">
                  <c:v>296.93049999999869</c:v>
                </c:pt>
                <c:pt idx="11">
                  <c:v>296.88049999999993</c:v>
                </c:pt>
                <c:pt idx="12">
                  <c:v>296.83049999999969</c:v>
                </c:pt>
                <c:pt idx="13">
                  <c:v>296.78049999999899</c:v>
                </c:pt>
                <c:pt idx="14">
                  <c:v>296.73049999999893</c:v>
                </c:pt>
                <c:pt idx="15">
                  <c:v>296.68049999999999</c:v>
                </c:pt>
                <c:pt idx="16">
                  <c:v>296.63049999999993</c:v>
                </c:pt>
                <c:pt idx="17">
                  <c:v>296.58049999999969</c:v>
                </c:pt>
                <c:pt idx="18">
                  <c:v>296.53049999999899</c:v>
                </c:pt>
                <c:pt idx="19">
                  <c:v>296.48049999999893</c:v>
                </c:pt>
                <c:pt idx="20">
                  <c:v>296.43049999999869</c:v>
                </c:pt>
                <c:pt idx="21">
                  <c:v>296.38049999999993</c:v>
                </c:pt>
                <c:pt idx="22">
                  <c:v>296.33049999999969</c:v>
                </c:pt>
                <c:pt idx="23">
                  <c:v>296.28049999999899</c:v>
                </c:pt>
                <c:pt idx="24">
                  <c:v>296.23049999999893</c:v>
                </c:pt>
                <c:pt idx="25">
                  <c:v>296.18049999999999</c:v>
                </c:pt>
                <c:pt idx="26">
                  <c:v>296.13049999999993</c:v>
                </c:pt>
                <c:pt idx="27">
                  <c:v>296.08049999999969</c:v>
                </c:pt>
                <c:pt idx="28">
                  <c:v>296.03049999999899</c:v>
                </c:pt>
                <c:pt idx="29">
                  <c:v>295.98049999999893</c:v>
                </c:pt>
                <c:pt idx="30">
                  <c:v>295.93049999999869</c:v>
                </c:pt>
                <c:pt idx="31">
                  <c:v>295.88049999999993</c:v>
                </c:pt>
                <c:pt idx="32">
                  <c:v>295.83049999999969</c:v>
                </c:pt>
                <c:pt idx="33">
                  <c:v>295.78049999999899</c:v>
                </c:pt>
                <c:pt idx="34">
                  <c:v>295.73049999999893</c:v>
                </c:pt>
                <c:pt idx="35">
                  <c:v>295.68049999999999</c:v>
                </c:pt>
                <c:pt idx="36">
                  <c:v>295.63049999999993</c:v>
                </c:pt>
                <c:pt idx="37">
                  <c:v>295.58049999999969</c:v>
                </c:pt>
                <c:pt idx="38">
                  <c:v>295.53049999999899</c:v>
                </c:pt>
                <c:pt idx="39">
                  <c:v>295.48049999999893</c:v>
                </c:pt>
                <c:pt idx="40">
                  <c:v>295.43049999999869</c:v>
                </c:pt>
                <c:pt idx="41">
                  <c:v>295.38049999999993</c:v>
                </c:pt>
                <c:pt idx="42">
                  <c:v>295.33049999999969</c:v>
                </c:pt>
                <c:pt idx="43">
                  <c:v>295.28049999999899</c:v>
                </c:pt>
                <c:pt idx="44">
                  <c:v>295.23049999999893</c:v>
                </c:pt>
                <c:pt idx="45">
                  <c:v>295.18049999999999</c:v>
                </c:pt>
                <c:pt idx="46">
                  <c:v>295.13049999999993</c:v>
                </c:pt>
                <c:pt idx="47">
                  <c:v>295.08049999999969</c:v>
                </c:pt>
                <c:pt idx="48">
                  <c:v>295.03049999999899</c:v>
                </c:pt>
                <c:pt idx="49">
                  <c:v>294.98049999999893</c:v>
                </c:pt>
                <c:pt idx="50">
                  <c:v>294.93049999999869</c:v>
                </c:pt>
                <c:pt idx="51">
                  <c:v>294.88049999999993</c:v>
                </c:pt>
                <c:pt idx="52">
                  <c:v>294.83049999999969</c:v>
                </c:pt>
                <c:pt idx="53">
                  <c:v>294.78049999999899</c:v>
                </c:pt>
                <c:pt idx="54">
                  <c:v>294.73049999999893</c:v>
                </c:pt>
                <c:pt idx="55">
                  <c:v>294.68049999999999</c:v>
                </c:pt>
                <c:pt idx="56">
                  <c:v>294.63049999999993</c:v>
                </c:pt>
                <c:pt idx="57">
                  <c:v>294.58049999999969</c:v>
                </c:pt>
                <c:pt idx="58">
                  <c:v>294.53049999999899</c:v>
                </c:pt>
                <c:pt idx="59">
                  <c:v>294.48049999999893</c:v>
                </c:pt>
                <c:pt idx="60">
                  <c:v>294.43049999999869</c:v>
                </c:pt>
                <c:pt idx="61">
                  <c:v>294.38049999999993</c:v>
                </c:pt>
                <c:pt idx="62">
                  <c:v>294.33049999999969</c:v>
                </c:pt>
                <c:pt idx="63">
                  <c:v>294.28049999999899</c:v>
                </c:pt>
                <c:pt idx="64">
                  <c:v>294.23049999999893</c:v>
                </c:pt>
                <c:pt idx="65">
                  <c:v>294.18049999999999</c:v>
                </c:pt>
                <c:pt idx="66">
                  <c:v>294.13049999999993</c:v>
                </c:pt>
                <c:pt idx="67">
                  <c:v>294.08049999999969</c:v>
                </c:pt>
                <c:pt idx="68">
                  <c:v>294.03049999999899</c:v>
                </c:pt>
                <c:pt idx="69">
                  <c:v>293.98049999999893</c:v>
                </c:pt>
                <c:pt idx="70">
                  <c:v>293.93049999999869</c:v>
                </c:pt>
                <c:pt idx="71">
                  <c:v>293.88049999999993</c:v>
                </c:pt>
                <c:pt idx="72">
                  <c:v>293.83049999999969</c:v>
                </c:pt>
                <c:pt idx="73">
                  <c:v>293.78049999999899</c:v>
                </c:pt>
                <c:pt idx="74">
                  <c:v>293.73049999999893</c:v>
                </c:pt>
                <c:pt idx="75">
                  <c:v>293.68049999999999</c:v>
                </c:pt>
                <c:pt idx="76">
                  <c:v>293.63049999999993</c:v>
                </c:pt>
                <c:pt idx="77">
                  <c:v>293.58049999999969</c:v>
                </c:pt>
                <c:pt idx="78">
                  <c:v>293.53049999999899</c:v>
                </c:pt>
                <c:pt idx="79">
                  <c:v>293.48049999999893</c:v>
                </c:pt>
                <c:pt idx="80">
                  <c:v>293.43049999999869</c:v>
                </c:pt>
                <c:pt idx="81">
                  <c:v>293.38049999999993</c:v>
                </c:pt>
                <c:pt idx="82">
                  <c:v>293.33049999999969</c:v>
                </c:pt>
                <c:pt idx="83">
                  <c:v>293.28049999999899</c:v>
                </c:pt>
                <c:pt idx="84">
                  <c:v>293.23049999999893</c:v>
                </c:pt>
                <c:pt idx="85">
                  <c:v>293.18049999999999</c:v>
                </c:pt>
                <c:pt idx="86">
                  <c:v>293.13049999999993</c:v>
                </c:pt>
                <c:pt idx="87">
                  <c:v>293.08049999999969</c:v>
                </c:pt>
                <c:pt idx="88">
                  <c:v>293.03049999999899</c:v>
                </c:pt>
                <c:pt idx="89">
                  <c:v>292.98049999999893</c:v>
                </c:pt>
                <c:pt idx="90">
                  <c:v>292.93049999999869</c:v>
                </c:pt>
                <c:pt idx="91">
                  <c:v>292.88049999999993</c:v>
                </c:pt>
                <c:pt idx="92">
                  <c:v>292.83049999999969</c:v>
                </c:pt>
                <c:pt idx="93">
                  <c:v>292.78049999999899</c:v>
                </c:pt>
                <c:pt idx="94">
                  <c:v>292.73049999999893</c:v>
                </c:pt>
                <c:pt idx="95">
                  <c:v>292.68049999999999</c:v>
                </c:pt>
                <c:pt idx="96">
                  <c:v>292.63049999999993</c:v>
                </c:pt>
                <c:pt idx="97">
                  <c:v>292.58049999999969</c:v>
                </c:pt>
                <c:pt idx="98">
                  <c:v>292.53049999999899</c:v>
                </c:pt>
                <c:pt idx="99">
                  <c:v>292.48049999999893</c:v>
                </c:pt>
                <c:pt idx="100">
                  <c:v>292.43049999999869</c:v>
                </c:pt>
                <c:pt idx="101">
                  <c:v>292.38049999999993</c:v>
                </c:pt>
                <c:pt idx="102">
                  <c:v>292.33049999999969</c:v>
                </c:pt>
                <c:pt idx="103">
                  <c:v>292.28049999999899</c:v>
                </c:pt>
                <c:pt idx="104">
                  <c:v>292.23049999999893</c:v>
                </c:pt>
                <c:pt idx="105">
                  <c:v>292.18049999999999</c:v>
                </c:pt>
                <c:pt idx="106">
                  <c:v>292.13049999999993</c:v>
                </c:pt>
                <c:pt idx="107">
                  <c:v>292.08049999999969</c:v>
                </c:pt>
                <c:pt idx="108">
                  <c:v>292.03049999999899</c:v>
                </c:pt>
                <c:pt idx="109">
                  <c:v>291.98049999999893</c:v>
                </c:pt>
                <c:pt idx="110">
                  <c:v>291.93049999999869</c:v>
                </c:pt>
                <c:pt idx="111">
                  <c:v>291.88049999999993</c:v>
                </c:pt>
                <c:pt idx="112">
                  <c:v>291.83049999999969</c:v>
                </c:pt>
                <c:pt idx="113">
                  <c:v>291.78049999999899</c:v>
                </c:pt>
                <c:pt idx="114">
                  <c:v>291.73049999999893</c:v>
                </c:pt>
                <c:pt idx="115">
                  <c:v>291.68049999999999</c:v>
                </c:pt>
                <c:pt idx="116">
                  <c:v>291.63049999999993</c:v>
                </c:pt>
                <c:pt idx="117">
                  <c:v>291.58049999999969</c:v>
                </c:pt>
                <c:pt idx="118">
                  <c:v>291.53049999999899</c:v>
                </c:pt>
                <c:pt idx="119">
                  <c:v>291.48049999999893</c:v>
                </c:pt>
                <c:pt idx="120">
                  <c:v>291.43049999999869</c:v>
                </c:pt>
                <c:pt idx="121">
                  <c:v>291.38049999999993</c:v>
                </c:pt>
                <c:pt idx="122">
                  <c:v>291.33049999999969</c:v>
                </c:pt>
                <c:pt idx="123">
                  <c:v>291.28049999999899</c:v>
                </c:pt>
                <c:pt idx="124">
                  <c:v>291.23049999999893</c:v>
                </c:pt>
                <c:pt idx="125">
                  <c:v>291.18049999999999</c:v>
                </c:pt>
                <c:pt idx="126">
                  <c:v>291.13049999999993</c:v>
                </c:pt>
                <c:pt idx="127">
                  <c:v>291.08049999999969</c:v>
                </c:pt>
                <c:pt idx="128">
                  <c:v>291.03049999999899</c:v>
                </c:pt>
                <c:pt idx="129">
                  <c:v>290.98049999999893</c:v>
                </c:pt>
                <c:pt idx="130">
                  <c:v>290.93049999999869</c:v>
                </c:pt>
                <c:pt idx="131">
                  <c:v>290.88049999999993</c:v>
                </c:pt>
                <c:pt idx="132">
                  <c:v>290.83049999999969</c:v>
                </c:pt>
                <c:pt idx="133">
                  <c:v>290.78049999999899</c:v>
                </c:pt>
                <c:pt idx="134">
                  <c:v>290.73049999999893</c:v>
                </c:pt>
                <c:pt idx="135">
                  <c:v>290.68049999999999</c:v>
                </c:pt>
                <c:pt idx="136">
                  <c:v>290.63049999999993</c:v>
                </c:pt>
                <c:pt idx="137">
                  <c:v>290.58049999999969</c:v>
                </c:pt>
                <c:pt idx="138">
                  <c:v>290.53049999999899</c:v>
                </c:pt>
                <c:pt idx="139">
                  <c:v>290.48049999999893</c:v>
                </c:pt>
                <c:pt idx="140">
                  <c:v>290.43049999999869</c:v>
                </c:pt>
                <c:pt idx="141">
                  <c:v>290.38049999999993</c:v>
                </c:pt>
                <c:pt idx="142">
                  <c:v>290.33049999999969</c:v>
                </c:pt>
                <c:pt idx="143">
                  <c:v>290.28049999999899</c:v>
                </c:pt>
                <c:pt idx="144">
                  <c:v>290.23049999999893</c:v>
                </c:pt>
                <c:pt idx="145">
                  <c:v>290.18049999999999</c:v>
                </c:pt>
                <c:pt idx="146">
                  <c:v>290.13049999999993</c:v>
                </c:pt>
                <c:pt idx="147">
                  <c:v>290.08049999999969</c:v>
                </c:pt>
                <c:pt idx="148">
                  <c:v>290.03049999999899</c:v>
                </c:pt>
                <c:pt idx="149">
                  <c:v>289.98049999999893</c:v>
                </c:pt>
                <c:pt idx="150">
                  <c:v>289.93049999999869</c:v>
                </c:pt>
                <c:pt idx="151">
                  <c:v>289.88049999999993</c:v>
                </c:pt>
                <c:pt idx="152">
                  <c:v>289.83049999999969</c:v>
                </c:pt>
                <c:pt idx="153">
                  <c:v>289.78049999999899</c:v>
                </c:pt>
                <c:pt idx="154">
                  <c:v>289.73049999999893</c:v>
                </c:pt>
                <c:pt idx="155">
                  <c:v>289.68049999999999</c:v>
                </c:pt>
                <c:pt idx="156">
                  <c:v>289.63049999999993</c:v>
                </c:pt>
                <c:pt idx="157">
                  <c:v>289.58049999999969</c:v>
                </c:pt>
                <c:pt idx="158">
                  <c:v>289.53049999999899</c:v>
                </c:pt>
                <c:pt idx="159">
                  <c:v>289.48049999999893</c:v>
                </c:pt>
                <c:pt idx="160">
                  <c:v>289.43049999999869</c:v>
                </c:pt>
                <c:pt idx="161">
                  <c:v>289.38049999999993</c:v>
                </c:pt>
                <c:pt idx="162">
                  <c:v>289.33049999999969</c:v>
                </c:pt>
                <c:pt idx="163">
                  <c:v>289.28049999999899</c:v>
                </c:pt>
                <c:pt idx="164">
                  <c:v>289.23049999999893</c:v>
                </c:pt>
                <c:pt idx="165">
                  <c:v>289.18049999999999</c:v>
                </c:pt>
                <c:pt idx="166">
                  <c:v>289.13049999999993</c:v>
                </c:pt>
                <c:pt idx="167">
                  <c:v>289.08049999999969</c:v>
                </c:pt>
                <c:pt idx="168">
                  <c:v>289.03049999999899</c:v>
                </c:pt>
                <c:pt idx="169">
                  <c:v>288.98049999999893</c:v>
                </c:pt>
                <c:pt idx="170">
                  <c:v>288.93049999999869</c:v>
                </c:pt>
                <c:pt idx="171">
                  <c:v>288.88049999999993</c:v>
                </c:pt>
                <c:pt idx="172">
                  <c:v>288.83049999999969</c:v>
                </c:pt>
                <c:pt idx="173">
                  <c:v>288.78049999999899</c:v>
                </c:pt>
                <c:pt idx="174">
                  <c:v>288.73049999999893</c:v>
                </c:pt>
                <c:pt idx="175">
                  <c:v>288.68049999999999</c:v>
                </c:pt>
                <c:pt idx="176">
                  <c:v>288.63049999999993</c:v>
                </c:pt>
                <c:pt idx="177">
                  <c:v>288.58049999999969</c:v>
                </c:pt>
                <c:pt idx="178">
                  <c:v>288.53049999999899</c:v>
                </c:pt>
                <c:pt idx="179">
                  <c:v>288.48049999999893</c:v>
                </c:pt>
                <c:pt idx="180">
                  <c:v>288.43049999999869</c:v>
                </c:pt>
                <c:pt idx="181">
                  <c:v>288.38049999999993</c:v>
                </c:pt>
                <c:pt idx="182">
                  <c:v>288.33049999999969</c:v>
                </c:pt>
                <c:pt idx="183">
                  <c:v>288.28049999999899</c:v>
                </c:pt>
                <c:pt idx="184">
                  <c:v>288.23049999999893</c:v>
                </c:pt>
                <c:pt idx="185">
                  <c:v>288.18049999999999</c:v>
                </c:pt>
                <c:pt idx="186">
                  <c:v>288.13049999999993</c:v>
                </c:pt>
                <c:pt idx="187">
                  <c:v>288.08049999999969</c:v>
                </c:pt>
                <c:pt idx="188">
                  <c:v>288.03049999999899</c:v>
                </c:pt>
                <c:pt idx="189">
                  <c:v>287.98049999999893</c:v>
                </c:pt>
                <c:pt idx="190">
                  <c:v>287.93049999999869</c:v>
                </c:pt>
                <c:pt idx="191">
                  <c:v>287.88049999999993</c:v>
                </c:pt>
                <c:pt idx="192">
                  <c:v>287.83049999999969</c:v>
                </c:pt>
                <c:pt idx="193">
                  <c:v>287.78049999999899</c:v>
                </c:pt>
                <c:pt idx="194">
                  <c:v>287.73049999999893</c:v>
                </c:pt>
                <c:pt idx="195">
                  <c:v>287.68049999999999</c:v>
                </c:pt>
                <c:pt idx="196">
                  <c:v>287.63049999999993</c:v>
                </c:pt>
                <c:pt idx="197">
                  <c:v>287.58049999999969</c:v>
                </c:pt>
                <c:pt idx="198">
                  <c:v>287.53049999999899</c:v>
                </c:pt>
                <c:pt idx="199">
                  <c:v>287.48049999999893</c:v>
                </c:pt>
                <c:pt idx="200">
                  <c:v>287.43049999999869</c:v>
                </c:pt>
                <c:pt idx="201">
                  <c:v>287.38049999999993</c:v>
                </c:pt>
                <c:pt idx="202">
                  <c:v>287.33049999999969</c:v>
                </c:pt>
                <c:pt idx="203">
                  <c:v>287.28049999999899</c:v>
                </c:pt>
                <c:pt idx="204">
                  <c:v>287.23049999999893</c:v>
                </c:pt>
                <c:pt idx="205">
                  <c:v>287.18049999999999</c:v>
                </c:pt>
                <c:pt idx="206">
                  <c:v>287.13049999999993</c:v>
                </c:pt>
                <c:pt idx="207">
                  <c:v>287.08049999999969</c:v>
                </c:pt>
                <c:pt idx="208">
                  <c:v>287.03049999999899</c:v>
                </c:pt>
                <c:pt idx="209">
                  <c:v>286.98049999999893</c:v>
                </c:pt>
                <c:pt idx="210">
                  <c:v>286.93049999999869</c:v>
                </c:pt>
                <c:pt idx="211">
                  <c:v>286.88049999999993</c:v>
                </c:pt>
                <c:pt idx="212">
                  <c:v>286.83049999999969</c:v>
                </c:pt>
                <c:pt idx="213">
                  <c:v>286.78049999999899</c:v>
                </c:pt>
                <c:pt idx="214">
                  <c:v>286.73049999999893</c:v>
                </c:pt>
                <c:pt idx="215">
                  <c:v>286.68049999999999</c:v>
                </c:pt>
                <c:pt idx="216">
                  <c:v>286.63049999999993</c:v>
                </c:pt>
                <c:pt idx="217">
                  <c:v>286.58049999999969</c:v>
                </c:pt>
                <c:pt idx="218">
                  <c:v>286.53049999999899</c:v>
                </c:pt>
                <c:pt idx="219">
                  <c:v>286.48049999999893</c:v>
                </c:pt>
                <c:pt idx="220">
                  <c:v>286.43049999999869</c:v>
                </c:pt>
                <c:pt idx="221">
                  <c:v>286.38049999999993</c:v>
                </c:pt>
                <c:pt idx="222">
                  <c:v>286.33049999999969</c:v>
                </c:pt>
                <c:pt idx="223">
                  <c:v>286.28049999999899</c:v>
                </c:pt>
                <c:pt idx="224">
                  <c:v>286.23049999999893</c:v>
                </c:pt>
                <c:pt idx="225">
                  <c:v>286.18049999999999</c:v>
                </c:pt>
                <c:pt idx="226">
                  <c:v>286.13049999999993</c:v>
                </c:pt>
                <c:pt idx="227">
                  <c:v>286.08049999999969</c:v>
                </c:pt>
                <c:pt idx="228">
                  <c:v>286.03049999999899</c:v>
                </c:pt>
                <c:pt idx="229">
                  <c:v>285.98049999999893</c:v>
                </c:pt>
                <c:pt idx="230">
                  <c:v>285.93049999999869</c:v>
                </c:pt>
                <c:pt idx="231">
                  <c:v>285.88049999999993</c:v>
                </c:pt>
                <c:pt idx="232">
                  <c:v>285.83049999999969</c:v>
                </c:pt>
                <c:pt idx="233">
                  <c:v>285.78049999999899</c:v>
                </c:pt>
                <c:pt idx="234">
                  <c:v>285.73049999999893</c:v>
                </c:pt>
                <c:pt idx="235">
                  <c:v>285.68049999999999</c:v>
                </c:pt>
                <c:pt idx="236">
                  <c:v>285.63049999999993</c:v>
                </c:pt>
                <c:pt idx="237">
                  <c:v>285.58049999999969</c:v>
                </c:pt>
                <c:pt idx="238">
                  <c:v>285.53049999999899</c:v>
                </c:pt>
                <c:pt idx="239">
                  <c:v>285.48049999999893</c:v>
                </c:pt>
                <c:pt idx="240">
                  <c:v>285.43049999999869</c:v>
                </c:pt>
                <c:pt idx="241">
                  <c:v>285.38049999999993</c:v>
                </c:pt>
                <c:pt idx="242">
                  <c:v>285.33049999999969</c:v>
                </c:pt>
                <c:pt idx="243">
                  <c:v>285.28049999999899</c:v>
                </c:pt>
                <c:pt idx="244">
                  <c:v>285.23049999999893</c:v>
                </c:pt>
                <c:pt idx="245">
                  <c:v>285.18049999999999</c:v>
                </c:pt>
                <c:pt idx="246">
                  <c:v>285.13049999999993</c:v>
                </c:pt>
                <c:pt idx="247">
                  <c:v>285.08049999999969</c:v>
                </c:pt>
                <c:pt idx="248">
                  <c:v>285.03049999999899</c:v>
                </c:pt>
                <c:pt idx="249">
                  <c:v>284.98049999999893</c:v>
                </c:pt>
                <c:pt idx="250">
                  <c:v>284.93049999999869</c:v>
                </c:pt>
                <c:pt idx="251">
                  <c:v>284.88049999999993</c:v>
                </c:pt>
                <c:pt idx="252">
                  <c:v>284.83049999999969</c:v>
                </c:pt>
                <c:pt idx="253">
                  <c:v>284.78049999999899</c:v>
                </c:pt>
                <c:pt idx="254">
                  <c:v>284.73049999999893</c:v>
                </c:pt>
                <c:pt idx="255">
                  <c:v>284.68049999999999</c:v>
                </c:pt>
                <c:pt idx="256">
                  <c:v>284.63049999999993</c:v>
                </c:pt>
                <c:pt idx="257">
                  <c:v>284.58049999999969</c:v>
                </c:pt>
                <c:pt idx="258">
                  <c:v>284.53049999999899</c:v>
                </c:pt>
                <c:pt idx="259">
                  <c:v>284.48049999999893</c:v>
                </c:pt>
                <c:pt idx="260">
                  <c:v>284.43049999999869</c:v>
                </c:pt>
                <c:pt idx="261">
                  <c:v>284.38049999999993</c:v>
                </c:pt>
                <c:pt idx="262">
                  <c:v>284.33049999999969</c:v>
                </c:pt>
                <c:pt idx="263">
                  <c:v>284.28049999999899</c:v>
                </c:pt>
                <c:pt idx="264">
                  <c:v>284.23049999999893</c:v>
                </c:pt>
                <c:pt idx="265">
                  <c:v>284.18049999999999</c:v>
                </c:pt>
                <c:pt idx="266">
                  <c:v>284.13049999999993</c:v>
                </c:pt>
                <c:pt idx="267">
                  <c:v>284.08049999999969</c:v>
                </c:pt>
                <c:pt idx="268">
                  <c:v>284.03049999999899</c:v>
                </c:pt>
                <c:pt idx="269">
                  <c:v>283.98049999999893</c:v>
                </c:pt>
                <c:pt idx="270">
                  <c:v>283.93049999999869</c:v>
                </c:pt>
                <c:pt idx="271">
                  <c:v>283.88049999999993</c:v>
                </c:pt>
                <c:pt idx="272">
                  <c:v>283.83049999999969</c:v>
                </c:pt>
                <c:pt idx="273">
                  <c:v>283.78049999999899</c:v>
                </c:pt>
                <c:pt idx="274">
                  <c:v>283.73049999999893</c:v>
                </c:pt>
                <c:pt idx="275">
                  <c:v>283.68049999999999</c:v>
                </c:pt>
                <c:pt idx="276">
                  <c:v>283.63049999999993</c:v>
                </c:pt>
                <c:pt idx="277">
                  <c:v>283.58049999999969</c:v>
                </c:pt>
                <c:pt idx="278">
                  <c:v>283.53049999999899</c:v>
                </c:pt>
                <c:pt idx="279">
                  <c:v>283.48049999999893</c:v>
                </c:pt>
                <c:pt idx="280">
                  <c:v>283.43049999999869</c:v>
                </c:pt>
                <c:pt idx="281">
                  <c:v>283.38049999999993</c:v>
                </c:pt>
                <c:pt idx="282">
                  <c:v>283.33049999999969</c:v>
                </c:pt>
                <c:pt idx="283">
                  <c:v>283.28049999999899</c:v>
                </c:pt>
                <c:pt idx="284">
                  <c:v>283.23049999999893</c:v>
                </c:pt>
                <c:pt idx="285">
                  <c:v>283.18049999999999</c:v>
                </c:pt>
                <c:pt idx="286">
                  <c:v>283.13049999999993</c:v>
                </c:pt>
                <c:pt idx="287">
                  <c:v>283.08049999999969</c:v>
                </c:pt>
                <c:pt idx="288">
                  <c:v>283.03049999999899</c:v>
                </c:pt>
                <c:pt idx="289">
                  <c:v>282.98049999999893</c:v>
                </c:pt>
                <c:pt idx="290">
                  <c:v>282.93049999999869</c:v>
                </c:pt>
                <c:pt idx="291">
                  <c:v>282.88049999999993</c:v>
                </c:pt>
                <c:pt idx="292">
                  <c:v>282.83049999999969</c:v>
                </c:pt>
                <c:pt idx="293">
                  <c:v>282.78049999999899</c:v>
                </c:pt>
                <c:pt idx="294">
                  <c:v>282.73049999999893</c:v>
                </c:pt>
                <c:pt idx="295">
                  <c:v>282.68049999999999</c:v>
                </c:pt>
                <c:pt idx="296">
                  <c:v>282.63049999999993</c:v>
                </c:pt>
                <c:pt idx="297">
                  <c:v>282.58049999999969</c:v>
                </c:pt>
                <c:pt idx="298">
                  <c:v>282.53049999999899</c:v>
                </c:pt>
                <c:pt idx="299">
                  <c:v>282.48049999999893</c:v>
                </c:pt>
                <c:pt idx="300">
                  <c:v>282.43049999999869</c:v>
                </c:pt>
                <c:pt idx="301">
                  <c:v>282.38049999999993</c:v>
                </c:pt>
                <c:pt idx="302">
                  <c:v>282.33049999999969</c:v>
                </c:pt>
                <c:pt idx="303">
                  <c:v>282.28049999999899</c:v>
                </c:pt>
                <c:pt idx="304">
                  <c:v>282.23049999999893</c:v>
                </c:pt>
                <c:pt idx="305">
                  <c:v>282.18049999999999</c:v>
                </c:pt>
                <c:pt idx="306">
                  <c:v>282.13049999999993</c:v>
                </c:pt>
                <c:pt idx="307">
                  <c:v>282.08049999999969</c:v>
                </c:pt>
                <c:pt idx="308">
                  <c:v>282.03049999999899</c:v>
                </c:pt>
                <c:pt idx="309">
                  <c:v>281.98049999999893</c:v>
                </c:pt>
                <c:pt idx="310">
                  <c:v>281.93049999999869</c:v>
                </c:pt>
                <c:pt idx="311">
                  <c:v>281.88049999999993</c:v>
                </c:pt>
                <c:pt idx="312">
                  <c:v>281.83049999999969</c:v>
                </c:pt>
                <c:pt idx="313">
                  <c:v>281.78049999999899</c:v>
                </c:pt>
                <c:pt idx="314">
                  <c:v>281.73049999999893</c:v>
                </c:pt>
                <c:pt idx="315">
                  <c:v>281.68049999999999</c:v>
                </c:pt>
                <c:pt idx="316">
                  <c:v>281.63049999999993</c:v>
                </c:pt>
                <c:pt idx="317">
                  <c:v>281.58049999999969</c:v>
                </c:pt>
                <c:pt idx="318">
                  <c:v>281.53049999999899</c:v>
                </c:pt>
                <c:pt idx="319">
                  <c:v>281.48049999999893</c:v>
                </c:pt>
                <c:pt idx="320">
                  <c:v>281.43049999999869</c:v>
                </c:pt>
                <c:pt idx="321">
                  <c:v>281.38049999999993</c:v>
                </c:pt>
                <c:pt idx="322">
                  <c:v>281.33049999999969</c:v>
                </c:pt>
                <c:pt idx="323">
                  <c:v>281.28049999999899</c:v>
                </c:pt>
                <c:pt idx="324">
                  <c:v>281.23049999999893</c:v>
                </c:pt>
                <c:pt idx="325">
                  <c:v>281.18049999999999</c:v>
                </c:pt>
                <c:pt idx="326">
                  <c:v>281.13049999999993</c:v>
                </c:pt>
                <c:pt idx="327">
                  <c:v>281.08049999999969</c:v>
                </c:pt>
                <c:pt idx="328">
                  <c:v>281.03049999999899</c:v>
                </c:pt>
                <c:pt idx="329">
                  <c:v>280.98049999999893</c:v>
                </c:pt>
                <c:pt idx="330">
                  <c:v>280.93049999999869</c:v>
                </c:pt>
                <c:pt idx="331">
                  <c:v>280.88049999999993</c:v>
                </c:pt>
                <c:pt idx="332">
                  <c:v>280.83049999999969</c:v>
                </c:pt>
                <c:pt idx="333">
                  <c:v>280.78049999999899</c:v>
                </c:pt>
                <c:pt idx="334">
                  <c:v>280.73049999999893</c:v>
                </c:pt>
                <c:pt idx="335">
                  <c:v>280.68049999999999</c:v>
                </c:pt>
                <c:pt idx="336">
                  <c:v>280.63049999999993</c:v>
                </c:pt>
                <c:pt idx="337">
                  <c:v>280.58049999999969</c:v>
                </c:pt>
                <c:pt idx="338">
                  <c:v>280.53049999999899</c:v>
                </c:pt>
                <c:pt idx="339">
                  <c:v>280.48049999999893</c:v>
                </c:pt>
                <c:pt idx="340">
                  <c:v>280.43049999999869</c:v>
                </c:pt>
                <c:pt idx="341">
                  <c:v>280.38049999999993</c:v>
                </c:pt>
                <c:pt idx="342">
                  <c:v>280.33049999999969</c:v>
                </c:pt>
                <c:pt idx="343">
                  <c:v>280.28049999999899</c:v>
                </c:pt>
                <c:pt idx="344">
                  <c:v>280.23049999999893</c:v>
                </c:pt>
                <c:pt idx="345">
                  <c:v>280.18049999999999</c:v>
                </c:pt>
                <c:pt idx="346">
                  <c:v>280.13049999999993</c:v>
                </c:pt>
                <c:pt idx="347">
                  <c:v>280.08049999999969</c:v>
                </c:pt>
                <c:pt idx="348">
                  <c:v>280.03049999999899</c:v>
                </c:pt>
                <c:pt idx="349">
                  <c:v>279.98049999999893</c:v>
                </c:pt>
                <c:pt idx="350">
                  <c:v>279.93049999999869</c:v>
                </c:pt>
                <c:pt idx="351">
                  <c:v>279.88049999999993</c:v>
                </c:pt>
                <c:pt idx="352">
                  <c:v>279.83049999999969</c:v>
                </c:pt>
                <c:pt idx="353">
                  <c:v>279.78049999999899</c:v>
                </c:pt>
                <c:pt idx="354">
                  <c:v>279.73049999999893</c:v>
                </c:pt>
                <c:pt idx="355">
                  <c:v>279.68049999999999</c:v>
                </c:pt>
                <c:pt idx="356">
                  <c:v>279.63049999999993</c:v>
                </c:pt>
                <c:pt idx="357">
                  <c:v>279.58049999999969</c:v>
                </c:pt>
                <c:pt idx="358">
                  <c:v>279.53049999999899</c:v>
                </c:pt>
                <c:pt idx="359">
                  <c:v>279.48049999999893</c:v>
                </c:pt>
                <c:pt idx="360">
                  <c:v>279.43049999999869</c:v>
                </c:pt>
                <c:pt idx="361">
                  <c:v>279.38049999999993</c:v>
                </c:pt>
                <c:pt idx="362">
                  <c:v>279.33049999999969</c:v>
                </c:pt>
                <c:pt idx="363">
                  <c:v>279.28049999999899</c:v>
                </c:pt>
                <c:pt idx="364">
                  <c:v>279.23049999999893</c:v>
                </c:pt>
                <c:pt idx="365">
                  <c:v>279.18049999999999</c:v>
                </c:pt>
                <c:pt idx="366">
                  <c:v>279.13049999999993</c:v>
                </c:pt>
                <c:pt idx="367">
                  <c:v>279.08049999999969</c:v>
                </c:pt>
                <c:pt idx="368">
                  <c:v>279.03049999999899</c:v>
                </c:pt>
                <c:pt idx="369">
                  <c:v>278.98049999999893</c:v>
                </c:pt>
                <c:pt idx="370">
                  <c:v>278.93049999999869</c:v>
                </c:pt>
                <c:pt idx="371">
                  <c:v>278.88049999999993</c:v>
                </c:pt>
                <c:pt idx="372">
                  <c:v>278.83049999999969</c:v>
                </c:pt>
                <c:pt idx="373">
                  <c:v>278.78049999999899</c:v>
                </c:pt>
                <c:pt idx="374">
                  <c:v>278.73049999999893</c:v>
                </c:pt>
                <c:pt idx="375">
                  <c:v>278.68049999999999</c:v>
                </c:pt>
                <c:pt idx="376">
                  <c:v>278.63049999999993</c:v>
                </c:pt>
                <c:pt idx="377">
                  <c:v>278.58049999999969</c:v>
                </c:pt>
                <c:pt idx="378">
                  <c:v>278.53049999999899</c:v>
                </c:pt>
                <c:pt idx="379">
                  <c:v>278.48049999999893</c:v>
                </c:pt>
                <c:pt idx="380">
                  <c:v>278.43049999999869</c:v>
                </c:pt>
                <c:pt idx="381">
                  <c:v>278.38049999999993</c:v>
                </c:pt>
                <c:pt idx="382">
                  <c:v>278.33049999999969</c:v>
                </c:pt>
                <c:pt idx="383">
                  <c:v>278.28049999999899</c:v>
                </c:pt>
                <c:pt idx="384">
                  <c:v>278.23049999999893</c:v>
                </c:pt>
                <c:pt idx="385">
                  <c:v>278.18049999999999</c:v>
                </c:pt>
                <c:pt idx="386">
                  <c:v>278.13049999999993</c:v>
                </c:pt>
                <c:pt idx="387">
                  <c:v>278.08049999999969</c:v>
                </c:pt>
                <c:pt idx="388">
                  <c:v>278.03049999999899</c:v>
                </c:pt>
                <c:pt idx="389">
                  <c:v>277.98049999999893</c:v>
                </c:pt>
                <c:pt idx="390">
                  <c:v>277.93049999999869</c:v>
                </c:pt>
                <c:pt idx="391">
                  <c:v>277.88049999999993</c:v>
                </c:pt>
                <c:pt idx="392">
                  <c:v>277.83049999999969</c:v>
                </c:pt>
                <c:pt idx="393">
                  <c:v>277.78049999999899</c:v>
                </c:pt>
                <c:pt idx="394">
                  <c:v>277.73049999999893</c:v>
                </c:pt>
                <c:pt idx="395">
                  <c:v>277.68049999999999</c:v>
                </c:pt>
                <c:pt idx="396">
                  <c:v>277.63049999999993</c:v>
                </c:pt>
                <c:pt idx="397">
                  <c:v>277.58049999999969</c:v>
                </c:pt>
                <c:pt idx="398">
                  <c:v>277.53049999999899</c:v>
                </c:pt>
                <c:pt idx="399">
                  <c:v>277.48049999999893</c:v>
                </c:pt>
                <c:pt idx="400">
                  <c:v>277.43049999999869</c:v>
                </c:pt>
              </c:numCache>
            </c:numRef>
          </c:xVal>
          <c:yVal>
            <c:numRef>
              <c:f>'GQD012 XPS'!$N$1936:$N$2336</c:f>
              <c:numCache>
                <c:formatCode>0.00E+00</c:formatCode>
                <c:ptCount val="401"/>
                <c:pt idx="0">
                  <c:v>321.2380999999981</c:v>
                </c:pt>
                <c:pt idx="1">
                  <c:v>313.61900000000031</c:v>
                </c:pt>
                <c:pt idx="2">
                  <c:v>308.90480000000002</c:v>
                </c:pt>
                <c:pt idx="3">
                  <c:v>302.2380999999981</c:v>
                </c:pt>
                <c:pt idx="4">
                  <c:v>298.04759999999999</c:v>
                </c:pt>
                <c:pt idx="5">
                  <c:v>296.02379999999869</c:v>
                </c:pt>
                <c:pt idx="6">
                  <c:v>306.3571</c:v>
                </c:pt>
                <c:pt idx="7">
                  <c:v>304.66669999999999</c:v>
                </c:pt>
                <c:pt idx="8">
                  <c:v>305.2380999999981</c:v>
                </c:pt>
                <c:pt idx="9">
                  <c:v>299.7380999999981</c:v>
                </c:pt>
                <c:pt idx="10">
                  <c:v>306.59519999999816</c:v>
                </c:pt>
                <c:pt idx="11">
                  <c:v>298.33329999999899</c:v>
                </c:pt>
                <c:pt idx="12">
                  <c:v>292.76190000000003</c:v>
                </c:pt>
                <c:pt idx="13">
                  <c:v>292.16669999999999</c:v>
                </c:pt>
                <c:pt idx="14">
                  <c:v>301.8571</c:v>
                </c:pt>
                <c:pt idx="15">
                  <c:v>311</c:v>
                </c:pt>
                <c:pt idx="16">
                  <c:v>308.33329999999899</c:v>
                </c:pt>
                <c:pt idx="17">
                  <c:v>302.64290000000142</c:v>
                </c:pt>
                <c:pt idx="18">
                  <c:v>293.3571</c:v>
                </c:pt>
                <c:pt idx="19">
                  <c:v>304.3571</c:v>
                </c:pt>
                <c:pt idx="20">
                  <c:v>308.16669999999999</c:v>
                </c:pt>
                <c:pt idx="21">
                  <c:v>307.33329999999899</c:v>
                </c:pt>
                <c:pt idx="22">
                  <c:v>295.30950000000001</c:v>
                </c:pt>
                <c:pt idx="23">
                  <c:v>289.38099999999969</c:v>
                </c:pt>
                <c:pt idx="24">
                  <c:v>275.52379999999869</c:v>
                </c:pt>
                <c:pt idx="25">
                  <c:v>274.38099999999969</c:v>
                </c:pt>
                <c:pt idx="26">
                  <c:v>291.45240000000001</c:v>
                </c:pt>
                <c:pt idx="27">
                  <c:v>308.8571</c:v>
                </c:pt>
                <c:pt idx="28">
                  <c:v>301.7380999999981</c:v>
                </c:pt>
                <c:pt idx="29">
                  <c:v>282.8571</c:v>
                </c:pt>
                <c:pt idx="30">
                  <c:v>280.42859999999786</c:v>
                </c:pt>
                <c:pt idx="31">
                  <c:v>294.59519999999816</c:v>
                </c:pt>
                <c:pt idx="32">
                  <c:v>298.66669999999999</c:v>
                </c:pt>
                <c:pt idx="33">
                  <c:v>282.42859999999786</c:v>
                </c:pt>
                <c:pt idx="34">
                  <c:v>278.83329999999899</c:v>
                </c:pt>
                <c:pt idx="35">
                  <c:v>278.61900000000031</c:v>
                </c:pt>
                <c:pt idx="36">
                  <c:v>282.40480000000002</c:v>
                </c:pt>
                <c:pt idx="37">
                  <c:v>276.38099999999969</c:v>
                </c:pt>
                <c:pt idx="38">
                  <c:v>279.64290000000142</c:v>
                </c:pt>
                <c:pt idx="39">
                  <c:v>287.52379999999869</c:v>
                </c:pt>
                <c:pt idx="40">
                  <c:v>289.47619999999762</c:v>
                </c:pt>
                <c:pt idx="41">
                  <c:v>281.14290000000142</c:v>
                </c:pt>
                <c:pt idx="42">
                  <c:v>267.83329999999899</c:v>
                </c:pt>
                <c:pt idx="43">
                  <c:v>277.76190000000003</c:v>
                </c:pt>
                <c:pt idx="44">
                  <c:v>290.16669999999999</c:v>
                </c:pt>
                <c:pt idx="45">
                  <c:v>289.38099999999969</c:v>
                </c:pt>
                <c:pt idx="46">
                  <c:v>287.88099999999969</c:v>
                </c:pt>
                <c:pt idx="47">
                  <c:v>282.7380999999981</c:v>
                </c:pt>
                <c:pt idx="48">
                  <c:v>290.95240000000001</c:v>
                </c:pt>
                <c:pt idx="49">
                  <c:v>295.61900000000031</c:v>
                </c:pt>
                <c:pt idx="50">
                  <c:v>299.61900000000031</c:v>
                </c:pt>
                <c:pt idx="51">
                  <c:v>296.57139999999828</c:v>
                </c:pt>
                <c:pt idx="52">
                  <c:v>282.21429999999964</c:v>
                </c:pt>
                <c:pt idx="53">
                  <c:v>269.3571</c:v>
                </c:pt>
                <c:pt idx="54">
                  <c:v>270.04759999999999</c:v>
                </c:pt>
                <c:pt idx="55">
                  <c:v>273.76190000000003</c:v>
                </c:pt>
                <c:pt idx="56">
                  <c:v>268.88099999999969</c:v>
                </c:pt>
                <c:pt idx="57">
                  <c:v>272.2380999999981</c:v>
                </c:pt>
                <c:pt idx="58">
                  <c:v>280.88099999999969</c:v>
                </c:pt>
                <c:pt idx="59">
                  <c:v>273.02379999999869</c:v>
                </c:pt>
                <c:pt idx="60">
                  <c:v>277</c:v>
                </c:pt>
                <c:pt idx="61">
                  <c:v>283.52379999999869</c:v>
                </c:pt>
                <c:pt idx="62">
                  <c:v>283.57139999999828</c:v>
                </c:pt>
                <c:pt idx="63">
                  <c:v>277.14290000000142</c:v>
                </c:pt>
                <c:pt idx="64">
                  <c:v>279.54759999999999</c:v>
                </c:pt>
                <c:pt idx="65">
                  <c:v>278.11900000000031</c:v>
                </c:pt>
                <c:pt idx="66">
                  <c:v>278.97619999999762</c:v>
                </c:pt>
                <c:pt idx="67">
                  <c:v>275.80950000000001</c:v>
                </c:pt>
                <c:pt idx="68">
                  <c:v>274.92859999999786</c:v>
                </c:pt>
                <c:pt idx="69">
                  <c:v>265.47619999999762</c:v>
                </c:pt>
                <c:pt idx="70">
                  <c:v>255.42860000000007</c:v>
                </c:pt>
                <c:pt idx="71">
                  <c:v>256.78569999999894</c:v>
                </c:pt>
                <c:pt idx="72">
                  <c:v>265.95240000000001</c:v>
                </c:pt>
                <c:pt idx="73">
                  <c:v>270.59519999999816</c:v>
                </c:pt>
                <c:pt idx="74">
                  <c:v>268.30950000000001</c:v>
                </c:pt>
                <c:pt idx="75">
                  <c:v>270.54759999999999</c:v>
                </c:pt>
                <c:pt idx="76">
                  <c:v>276.26190000000003</c:v>
                </c:pt>
                <c:pt idx="77">
                  <c:v>262.61900000000031</c:v>
                </c:pt>
                <c:pt idx="78">
                  <c:v>249.71429999999998</c:v>
                </c:pt>
                <c:pt idx="79">
                  <c:v>252.7619</c:v>
                </c:pt>
                <c:pt idx="80">
                  <c:v>266.2380999999981</c:v>
                </c:pt>
                <c:pt idx="81">
                  <c:v>262.42859999999786</c:v>
                </c:pt>
                <c:pt idx="82">
                  <c:v>263.21429999999964</c:v>
                </c:pt>
                <c:pt idx="83">
                  <c:v>265.38099999999969</c:v>
                </c:pt>
                <c:pt idx="84">
                  <c:v>264.28569999999894</c:v>
                </c:pt>
                <c:pt idx="85">
                  <c:v>259.30950000000001</c:v>
                </c:pt>
                <c:pt idx="86">
                  <c:v>263.33329999999899</c:v>
                </c:pt>
                <c:pt idx="87">
                  <c:v>262.28569999999894</c:v>
                </c:pt>
                <c:pt idx="88">
                  <c:v>273.8571</c:v>
                </c:pt>
                <c:pt idx="89">
                  <c:v>274.45240000000001</c:v>
                </c:pt>
                <c:pt idx="90">
                  <c:v>269.61900000000031</c:v>
                </c:pt>
                <c:pt idx="91">
                  <c:v>267.52379999999869</c:v>
                </c:pt>
                <c:pt idx="92">
                  <c:v>272.33329999999899</c:v>
                </c:pt>
                <c:pt idx="93">
                  <c:v>268.95240000000001</c:v>
                </c:pt>
                <c:pt idx="94">
                  <c:v>268.90480000000002</c:v>
                </c:pt>
                <c:pt idx="95">
                  <c:v>284.26190000000003</c:v>
                </c:pt>
                <c:pt idx="96">
                  <c:v>289.8571</c:v>
                </c:pt>
                <c:pt idx="97">
                  <c:v>271.45240000000001</c:v>
                </c:pt>
                <c:pt idx="98">
                  <c:v>254.33330000000001</c:v>
                </c:pt>
                <c:pt idx="99">
                  <c:v>260.07139999999828</c:v>
                </c:pt>
                <c:pt idx="100">
                  <c:v>276.14290000000142</c:v>
                </c:pt>
                <c:pt idx="101">
                  <c:v>275.80950000000001</c:v>
                </c:pt>
                <c:pt idx="102">
                  <c:v>269</c:v>
                </c:pt>
                <c:pt idx="103">
                  <c:v>272.80959999999999</c:v>
                </c:pt>
                <c:pt idx="104">
                  <c:v>297.90480000000002</c:v>
                </c:pt>
                <c:pt idx="105">
                  <c:v>303.23819999999773</c:v>
                </c:pt>
                <c:pt idx="106">
                  <c:v>286.45260000000002</c:v>
                </c:pt>
                <c:pt idx="107">
                  <c:v>282.92889999999869</c:v>
                </c:pt>
                <c:pt idx="108">
                  <c:v>293.52429999999993</c:v>
                </c:pt>
                <c:pt idx="109">
                  <c:v>298.33409999999969</c:v>
                </c:pt>
                <c:pt idx="110">
                  <c:v>297.00109999999893</c:v>
                </c:pt>
                <c:pt idx="111">
                  <c:v>300.78739999999863</c:v>
                </c:pt>
                <c:pt idx="112">
                  <c:v>289.81209999999999</c:v>
                </c:pt>
                <c:pt idx="113">
                  <c:v>295.40859999999816</c:v>
                </c:pt>
                <c:pt idx="114">
                  <c:v>297.79149999999834</c:v>
                </c:pt>
                <c:pt idx="115">
                  <c:v>293.4846</c:v>
                </c:pt>
                <c:pt idx="116">
                  <c:v>287.70280000000002</c:v>
                </c:pt>
                <c:pt idx="117">
                  <c:v>292.54180000000002</c:v>
                </c:pt>
                <c:pt idx="118">
                  <c:v>298.35919999999999</c:v>
                </c:pt>
                <c:pt idx="119">
                  <c:v>305.32309999999899</c:v>
                </c:pt>
                <c:pt idx="120">
                  <c:v>311.5772</c:v>
                </c:pt>
                <c:pt idx="121">
                  <c:v>308.90909999999963</c:v>
                </c:pt>
                <c:pt idx="122">
                  <c:v>305.08349999999899</c:v>
                </c:pt>
                <c:pt idx="123">
                  <c:v>312.98349999999863</c:v>
                </c:pt>
                <c:pt idx="124">
                  <c:v>321.40069999999969</c:v>
                </c:pt>
                <c:pt idx="125">
                  <c:v>325.95849999999899</c:v>
                </c:pt>
                <c:pt idx="126">
                  <c:v>320.59189999999899</c:v>
                </c:pt>
                <c:pt idx="127">
                  <c:v>328.83809999999869</c:v>
                </c:pt>
                <c:pt idx="128">
                  <c:v>324.49009999999834</c:v>
                </c:pt>
                <c:pt idx="129">
                  <c:v>318.92419999999834</c:v>
                </c:pt>
                <c:pt idx="130">
                  <c:v>316.42779999999863</c:v>
                </c:pt>
                <c:pt idx="131">
                  <c:v>316.88189999999969</c:v>
                </c:pt>
                <c:pt idx="132">
                  <c:v>317.47139999999786</c:v>
                </c:pt>
                <c:pt idx="133">
                  <c:v>318.22909999999899</c:v>
                </c:pt>
                <c:pt idx="134">
                  <c:v>319.2273999999984</c:v>
                </c:pt>
                <c:pt idx="135">
                  <c:v>320.54440000000142</c:v>
                </c:pt>
                <c:pt idx="136">
                  <c:v>322.19749999999999</c:v>
                </c:pt>
                <c:pt idx="137">
                  <c:v>324.29059999999834</c:v>
                </c:pt>
                <c:pt idx="138">
                  <c:v>326.92499999999899</c:v>
                </c:pt>
                <c:pt idx="139">
                  <c:v>330.17290000000008</c:v>
                </c:pt>
                <c:pt idx="140">
                  <c:v>334.30560000000008</c:v>
                </c:pt>
                <c:pt idx="141">
                  <c:v>339.36689999999999</c:v>
                </c:pt>
                <c:pt idx="142">
                  <c:v>345.57580000000002</c:v>
                </c:pt>
                <c:pt idx="143">
                  <c:v>353.20710000000003</c:v>
                </c:pt>
                <c:pt idx="144">
                  <c:v>362.36219999999969</c:v>
                </c:pt>
                <c:pt idx="145">
                  <c:v>373.49859999999785</c:v>
                </c:pt>
                <c:pt idx="146">
                  <c:v>386.74720000000002</c:v>
                </c:pt>
                <c:pt idx="147">
                  <c:v>402.30700000000002</c:v>
                </c:pt>
                <c:pt idx="148">
                  <c:v>420.82740000000001</c:v>
                </c:pt>
                <c:pt idx="149">
                  <c:v>442.26369999999969</c:v>
                </c:pt>
                <c:pt idx="150">
                  <c:v>467.0806</c:v>
                </c:pt>
                <c:pt idx="151">
                  <c:v>495.60160000000002</c:v>
                </c:pt>
                <c:pt idx="152">
                  <c:v>527.79090000000053</c:v>
                </c:pt>
                <c:pt idx="153">
                  <c:v>564.32019999999739</c:v>
                </c:pt>
                <c:pt idx="154">
                  <c:v>604.88850000000002</c:v>
                </c:pt>
                <c:pt idx="155">
                  <c:v>649.51119999999946</c:v>
                </c:pt>
                <c:pt idx="156">
                  <c:v>698.46309999999949</c:v>
                </c:pt>
                <c:pt idx="157">
                  <c:v>751.00719999999797</c:v>
                </c:pt>
                <c:pt idx="158">
                  <c:v>807.04709999999739</c:v>
                </c:pt>
                <c:pt idx="159">
                  <c:v>865.84659999999747</c:v>
                </c:pt>
                <c:pt idx="160">
                  <c:v>926.47630000000004</c:v>
                </c:pt>
                <c:pt idx="161">
                  <c:v>988.09299999999996</c:v>
                </c:pt>
                <c:pt idx="162">
                  <c:v>1049.4060000000011</c:v>
                </c:pt>
                <c:pt idx="163">
                  <c:v>1109.1989999999998</c:v>
                </c:pt>
                <c:pt idx="164">
                  <c:v>1165.7249999999999</c:v>
                </c:pt>
                <c:pt idx="165">
                  <c:v>1217.9080000000001</c:v>
                </c:pt>
                <c:pt idx="166">
                  <c:v>1263.7660000000001</c:v>
                </c:pt>
                <c:pt idx="167">
                  <c:v>1302.0650000000001</c:v>
                </c:pt>
                <c:pt idx="168">
                  <c:v>1331.9849999999999</c:v>
                </c:pt>
                <c:pt idx="169">
                  <c:v>1351.2239999999999</c:v>
                </c:pt>
                <c:pt idx="170">
                  <c:v>1360.47</c:v>
                </c:pt>
                <c:pt idx="171">
                  <c:v>1358.7929999999999</c:v>
                </c:pt>
                <c:pt idx="172">
                  <c:v>1345.8719999999998</c:v>
                </c:pt>
                <c:pt idx="173">
                  <c:v>1323.01</c:v>
                </c:pt>
                <c:pt idx="174">
                  <c:v>1289.8139999999999</c:v>
                </c:pt>
                <c:pt idx="175">
                  <c:v>1248.184999999994</c:v>
                </c:pt>
                <c:pt idx="176">
                  <c:v>1199.3879999999999</c:v>
                </c:pt>
                <c:pt idx="177">
                  <c:v>1144.279</c:v>
                </c:pt>
                <c:pt idx="178">
                  <c:v>1085.066</c:v>
                </c:pt>
                <c:pt idx="179">
                  <c:v>1022.874</c:v>
                </c:pt>
                <c:pt idx="180">
                  <c:v>959.31909999999948</c:v>
                </c:pt>
                <c:pt idx="181">
                  <c:v>895.67850000000055</c:v>
                </c:pt>
                <c:pt idx="182">
                  <c:v>833.25139999999999</c:v>
                </c:pt>
                <c:pt idx="183">
                  <c:v>772.90509999999949</c:v>
                </c:pt>
                <c:pt idx="184">
                  <c:v>715.42359999999996</c:v>
                </c:pt>
                <c:pt idx="185">
                  <c:v>661.69460000000004</c:v>
                </c:pt>
                <c:pt idx="186">
                  <c:v>611.71519999999998</c:v>
                </c:pt>
                <c:pt idx="187">
                  <c:v>566.07440000000054</c:v>
                </c:pt>
                <c:pt idx="188">
                  <c:v>524.75319999999999</c:v>
                </c:pt>
                <c:pt idx="189">
                  <c:v>487.447</c:v>
                </c:pt>
                <c:pt idx="190">
                  <c:v>454.59769999999969</c:v>
                </c:pt>
                <c:pt idx="191">
                  <c:v>425.46099999999899</c:v>
                </c:pt>
                <c:pt idx="192">
                  <c:v>400.01749999999993</c:v>
                </c:pt>
                <c:pt idx="193">
                  <c:v>378.08909999999969</c:v>
                </c:pt>
                <c:pt idx="194">
                  <c:v>359.0881999999981</c:v>
                </c:pt>
                <c:pt idx="195">
                  <c:v>342.9776</c:v>
                </c:pt>
                <c:pt idx="196">
                  <c:v>329.25900000000001</c:v>
                </c:pt>
                <c:pt idx="197">
                  <c:v>317.59829999999869</c:v>
                </c:pt>
                <c:pt idx="198">
                  <c:v>307.95030000000003</c:v>
                </c:pt>
                <c:pt idx="199">
                  <c:v>299.77379999999869</c:v>
                </c:pt>
                <c:pt idx="200">
                  <c:v>292.9522</c:v>
                </c:pt>
                <c:pt idx="201">
                  <c:v>287.30970000000002</c:v>
                </c:pt>
                <c:pt idx="202">
                  <c:v>282.56270000000001</c:v>
                </c:pt>
                <c:pt idx="203">
                  <c:v>278.6388</c:v>
                </c:pt>
                <c:pt idx="204">
                  <c:v>275.35579999999999</c:v>
                </c:pt>
                <c:pt idx="205">
                  <c:v>272.63829999999899</c:v>
                </c:pt>
                <c:pt idx="206">
                  <c:v>270.38109999999864</c:v>
                </c:pt>
                <c:pt idx="207">
                  <c:v>268.3904</c:v>
                </c:pt>
                <c:pt idx="208">
                  <c:v>266.64409999999998</c:v>
                </c:pt>
                <c:pt idx="209">
                  <c:v>265.07440000000008</c:v>
                </c:pt>
                <c:pt idx="210">
                  <c:v>263.64280000000213</c:v>
                </c:pt>
                <c:pt idx="211">
                  <c:v>262.2966999999984</c:v>
                </c:pt>
                <c:pt idx="212">
                  <c:v>261.01799999999969</c:v>
                </c:pt>
                <c:pt idx="213">
                  <c:v>259.77609999999839</c:v>
                </c:pt>
                <c:pt idx="214">
                  <c:v>258.57920000000001</c:v>
                </c:pt>
                <c:pt idx="215">
                  <c:v>257.38889999999969</c:v>
                </c:pt>
                <c:pt idx="216">
                  <c:v>256.166</c:v>
                </c:pt>
                <c:pt idx="217">
                  <c:v>254.90770000000001</c:v>
                </c:pt>
                <c:pt idx="218">
                  <c:v>253.59830000000065</c:v>
                </c:pt>
                <c:pt idx="219">
                  <c:v>252.22929999999999</c:v>
                </c:pt>
                <c:pt idx="220">
                  <c:v>250.75300000000001</c:v>
                </c:pt>
                <c:pt idx="221">
                  <c:v>249.23269999999999</c:v>
                </c:pt>
                <c:pt idx="222">
                  <c:v>247.70479999999998</c:v>
                </c:pt>
                <c:pt idx="223">
                  <c:v>246.14699999999999</c:v>
                </c:pt>
                <c:pt idx="224">
                  <c:v>244.48480000000001</c:v>
                </c:pt>
                <c:pt idx="225">
                  <c:v>242.68280000000001</c:v>
                </c:pt>
                <c:pt idx="226">
                  <c:v>240.82010000000065</c:v>
                </c:pt>
                <c:pt idx="227">
                  <c:v>238.91130000000001</c:v>
                </c:pt>
                <c:pt idx="228">
                  <c:v>236.95700000000065</c:v>
                </c:pt>
                <c:pt idx="229">
                  <c:v>234.89430000000004</c:v>
                </c:pt>
                <c:pt idx="230">
                  <c:v>232.7483</c:v>
                </c:pt>
                <c:pt idx="231">
                  <c:v>230.5033</c:v>
                </c:pt>
                <c:pt idx="232">
                  <c:v>228.1968</c:v>
                </c:pt>
                <c:pt idx="233">
                  <c:v>225.80550000000002</c:v>
                </c:pt>
                <c:pt idx="234">
                  <c:v>223.29469999999998</c:v>
                </c:pt>
                <c:pt idx="235">
                  <c:v>220.6575</c:v>
                </c:pt>
                <c:pt idx="236">
                  <c:v>217.9451</c:v>
                </c:pt>
                <c:pt idx="237">
                  <c:v>215.16040000000001</c:v>
                </c:pt>
                <c:pt idx="238">
                  <c:v>212.21089999999998</c:v>
                </c:pt>
                <c:pt idx="239">
                  <c:v>209.10429999999999</c:v>
                </c:pt>
                <c:pt idx="240">
                  <c:v>205.91969999999998</c:v>
                </c:pt>
                <c:pt idx="241">
                  <c:v>202.62949999999998</c:v>
                </c:pt>
                <c:pt idx="242">
                  <c:v>199.2243</c:v>
                </c:pt>
                <c:pt idx="243">
                  <c:v>195.68770000000001</c:v>
                </c:pt>
                <c:pt idx="244">
                  <c:v>192.04169999999999</c:v>
                </c:pt>
                <c:pt idx="245">
                  <c:v>188.22230000000027</c:v>
                </c:pt>
                <c:pt idx="246">
                  <c:v>184.25479999999999</c:v>
                </c:pt>
                <c:pt idx="247">
                  <c:v>180.2833</c:v>
                </c:pt>
                <c:pt idx="248">
                  <c:v>176.31959999999998</c:v>
                </c:pt>
                <c:pt idx="249">
                  <c:v>172.28319999999999</c:v>
                </c:pt>
                <c:pt idx="250">
                  <c:v>168.16040000000001</c:v>
                </c:pt>
                <c:pt idx="251">
                  <c:v>164.06890000000001</c:v>
                </c:pt>
                <c:pt idx="252">
                  <c:v>160.02070000000001</c:v>
                </c:pt>
                <c:pt idx="253">
                  <c:v>155.92870000000065</c:v>
                </c:pt>
                <c:pt idx="254">
                  <c:v>151.81349999999998</c:v>
                </c:pt>
                <c:pt idx="255">
                  <c:v>147.73069999999998</c:v>
                </c:pt>
                <c:pt idx="256">
                  <c:v>143.71159999999998</c:v>
                </c:pt>
                <c:pt idx="257">
                  <c:v>139.74149999999997</c:v>
                </c:pt>
                <c:pt idx="258">
                  <c:v>135.81200000000001</c:v>
                </c:pt>
                <c:pt idx="259">
                  <c:v>131.98270000000065</c:v>
                </c:pt>
                <c:pt idx="260">
                  <c:v>128.27809999999999</c:v>
                </c:pt>
                <c:pt idx="261">
                  <c:v>124.73020000000002</c:v>
                </c:pt>
                <c:pt idx="262">
                  <c:v>121.2861</c:v>
                </c:pt>
                <c:pt idx="263">
                  <c:v>117.8792</c:v>
                </c:pt>
                <c:pt idx="264">
                  <c:v>114.5359</c:v>
                </c:pt>
                <c:pt idx="265">
                  <c:v>111.29040000000002</c:v>
                </c:pt>
                <c:pt idx="266">
                  <c:v>108.2552</c:v>
                </c:pt>
                <c:pt idx="267">
                  <c:v>105.4295</c:v>
                </c:pt>
                <c:pt idx="268">
                  <c:v>102.7868</c:v>
                </c:pt>
                <c:pt idx="269">
                  <c:v>100.24660000000033</c:v>
                </c:pt>
                <c:pt idx="270">
                  <c:v>97.822389999999672</c:v>
                </c:pt>
                <c:pt idx="271">
                  <c:v>95.498099999999994</c:v>
                </c:pt>
                <c:pt idx="272">
                  <c:v>93.334879999999998</c:v>
                </c:pt>
                <c:pt idx="273">
                  <c:v>91.335749999999948</c:v>
                </c:pt>
                <c:pt idx="274">
                  <c:v>89.55301</c:v>
                </c:pt>
                <c:pt idx="275">
                  <c:v>87.94481000000043</c:v>
                </c:pt>
                <c:pt idx="276">
                  <c:v>86.51737</c:v>
                </c:pt>
                <c:pt idx="277">
                  <c:v>85.206819999999993</c:v>
                </c:pt>
                <c:pt idx="278">
                  <c:v>84.032629999999997</c:v>
                </c:pt>
                <c:pt idx="279">
                  <c:v>82.995329999999996</c:v>
                </c:pt>
                <c:pt idx="280">
                  <c:v>82.097690000000227</c:v>
                </c:pt>
                <c:pt idx="281">
                  <c:v>81.344359999999995</c:v>
                </c:pt>
                <c:pt idx="282">
                  <c:v>80.66646999999999</c:v>
                </c:pt>
                <c:pt idx="283">
                  <c:v>80.057310000000001</c:v>
                </c:pt>
                <c:pt idx="284">
                  <c:v>79.528689999999983</c:v>
                </c:pt>
                <c:pt idx="285">
                  <c:v>79.083150000000003</c:v>
                </c:pt>
                <c:pt idx="286">
                  <c:v>78.698369999999983</c:v>
                </c:pt>
                <c:pt idx="287">
                  <c:v>78.375289999999978</c:v>
                </c:pt>
                <c:pt idx="288">
                  <c:v>78.12157999999998</c:v>
                </c:pt>
                <c:pt idx="289">
                  <c:v>77.911700000000025</c:v>
                </c:pt>
                <c:pt idx="290">
                  <c:v>77.724599999999995</c:v>
                </c:pt>
                <c:pt idx="291">
                  <c:v>77.540989999999994</c:v>
                </c:pt>
                <c:pt idx="292">
                  <c:v>77.385439999999988</c:v>
                </c:pt>
                <c:pt idx="293">
                  <c:v>77.263610000000227</c:v>
                </c:pt>
                <c:pt idx="294">
                  <c:v>77.163929999999993</c:v>
                </c:pt>
                <c:pt idx="295">
                  <c:v>77.08032</c:v>
                </c:pt>
                <c:pt idx="296">
                  <c:v>77.006240000000005</c:v>
                </c:pt>
                <c:pt idx="297">
                  <c:v>76.940370000000001</c:v>
                </c:pt>
                <c:pt idx="298">
                  <c:v>76.87918999999998</c:v>
                </c:pt>
                <c:pt idx="299">
                  <c:v>76.837649999999996</c:v>
                </c:pt>
                <c:pt idx="300">
                  <c:v>76.797210000000419</c:v>
                </c:pt>
                <c:pt idx="301">
                  <c:v>76.746939999999995</c:v>
                </c:pt>
                <c:pt idx="302">
                  <c:v>76.696460000000002</c:v>
                </c:pt>
                <c:pt idx="303">
                  <c:v>76.66334999999998</c:v>
                </c:pt>
                <c:pt idx="304">
                  <c:v>76.649389999999983</c:v>
                </c:pt>
                <c:pt idx="305">
                  <c:v>76.632489999999919</c:v>
                </c:pt>
                <c:pt idx="306">
                  <c:v>76.616960000000006</c:v>
                </c:pt>
                <c:pt idx="307">
                  <c:v>76.607349999999983</c:v>
                </c:pt>
                <c:pt idx="308">
                  <c:v>76.603260000000006</c:v>
                </c:pt>
                <c:pt idx="309">
                  <c:v>76.603169999999992</c:v>
                </c:pt>
                <c:pt idx="310">
                  <c:v>79.476190000000003</c:v>
                </c:pt>
                <c:pt idx="311">
                  <c:v>76.380949999999999</c:v>
                </c:pt>
                <c:pt idx="312">
                  <c:v>72.642859999999999</c:v>
                </c:pt>
                <c:pt idx="313">
                  <c:v>73.809520000000006</c:v>
                </c:pt>
                <c:pt idx="314">
                  <c:v>76.857140000000001</c:v>
                </c:pt>
                <c:pt idx="315">
                  <c:v>75.880949999999999</c:v>
                </c:pt>
                <c:pt idx="316">
                  <c:v>77.976190000000003</c:v>
                </c:pt>
                <c:pt idx="317">
                  <c:v>81.166669999999996</c:v>
                </c:pt>
                <c:pt idx="318">
                  <c:v>79.357140000000001</c:v>
                </c:pt>
                <c:pt idx="319">
                  <c:v>77.28570999999998</c:v>
                </c:pt>
                <c:pt idx="320">
                  <c:v>72.261899999999997</c:v>
                </c:pt>
                <c:pt idx="321">
                  <c:v>67.928569999999993</c:v>
                </c:pt>
                <c:pt idx="322">
                  <c:v>66.952379999999948</c:v>
                </c:pt>
                <c:pt idx="323">
                  <c:v>68.476190000000003</c:v>
                </c:pt>
                <c:pt idx="324">
                  <c:v>64.666669999999996</c:v>
                </c:pt>
                <c:pt idx="325">
                  <c:v>63.833330000000011</c:v>
                </c:pt>
                <c:pt idx="326">
                  <c:v>65.666669999999996</c:v>
                </c:pt>
                <c:pt idx="327">
                  <c:v>61.285710000000186</c:v>
                </c:pt>
                <c:pt idx="328">
                  <c:v>61</c:v>
                </c:pt>
                <c:pt idx="329">
                  <c:v>71.214290000000418</c:v>
                </c:pt>
                <c:pt idx="330">
                  <c:v>79.69047999999998</c:v>
                </c:pt>
                <c:pt idx="331">
                  <c:v>77.714290000000418</c:v>
                </c:pt>
                <c:pt idx="332">
                  <c:v>70.119050000000001</c:v>
                </c:pt>
                <c:pt idx="333">
                  <c:v>62.642860000000006</c:v>
                </c:pt>
                <c:pt idx="334">
                  <c:v>54.523810000000012</c:v>
                </c:pt>
                <c:pt idx="335">
                  <c:v>58.380949999999999</c:v>
                </c:pt>
                <c:pt idx="336">
                  <c:v>63.976190000000003</c:v>
                </c:pt>
                <c:pt idx="337">
                  <c:v>67.476190000000003</c:v>
                </c:pt>
                <c:pt idx="338">
                  <c:v>64.023809999999983</c:v>
                </c:pt>
                <c:pt idx="339">
                  <c:v>61.738100000000216</c:v>
                </c:pt>
                <c:pt idx="340">
                  <c:v>55.976190000000003</c:v>
                </c:pt>
                <c:pt idx="341">
                  <c:v>60.047619999999995</c:v>
                </c:pt>
                <c:pt idx="342">
                  <c:v>66.619050000000001</c:v>
                </c:pt>
                <c:pt idx="343">
                  <c:v>68.023809999999983</c:v>
                </c:pt>
                <c:pt idx="344">
                  <c:v>62.071429999999999</c:v>
                </c:pt>
                <c:pt idx="345">
                  <c:v>63.880949999999999</c:v>
                </c:pt>
                <c:pt idx="346">
                  <c:v>62.547619999999995</c:v>
                </c:pt>
                <c:pt idx="347">
                  <c:v>59</c:v>
                </c:pt>
                <c:pt idx="348">
                  <c:v>58.785710000000186</c:v>
                </c:pt>
                <c:pt idx="349">
                  <c:v>60.928570000000164</c:v>
                </c:pt>
                <c:pt idx="350">
                  <c:v>61.047619999999995</c:v>
                </c:pt>
                <c:pt idx="351">
                  <c:v>57.452380000000005</c:v>
                </c:pt>
                <c:pt idx="352">
                  <c:v>61.357139999999994</c:v>
                </c:pt>
                <c:pt idx="353">
                  <c:v>64.428569999999993</c:v>
                </c:pt>
                <c:pt idx="354">
                  <c:v>65.380949999999999</c:v>
                </c:pt>
                <c:pt idx="355">
                  <c:v>62.142860000000006</c:v>
                </c:pt>
                <c:pt idx="356">
                  <c:v>63.833330000000011</c:v>
                </c:pt>
                <c:pt idx="357">
                  <c:v>66.28570999999998</c:v>
                </c:pt>
                <c:pt idx="358">
                  <c:v>61.166670000000003</c:v>
                </c:pt>
                <c:pt idx="359">
                  <c:v>59.857139999999994</c:v>
                </c:pt>
                <c:pt idx="360">
                  <c:v>60.952380000000005</c:v>
                </c:pt>
                <c:pt idx="361">
                  <c:v>61.452380000000005</c:v>
                </c:pt>
                <c:pt idx="362">
                  <c:v>55.285710000000186</c:v>
                </c:pt>
                <c:pt idx="363">
                  <c:v>57.738100000000216</c:v>
                </c:pt>
                <c:pt idx="364">
                  <c:v>59.261900000000011</c:v>
                </c:pt>
                <c:pt idx="365">
                  <c:v>60.5</c:v>
                </c:pt>
                <c:pt idx="366">
                  <c:v>61.261900000000011</c:v>
                </c:pt>
                <c:pt idx="367">
                  <c:v>69.404759999999996</c:v>
                </c:pt>
                <c:pt idx="368">
                  <c:v>68.238100000000003</c:v>
                </c:pt>
                <c:pt idx="369">
                  <c:v>67.214290000000418</c:v>
                </c:pt>
                <c:pt idx="370">
                  <c:v>67.642859999999999</c:v>
                </c:pt>
                <c:pt idx="371">
                  <c:v>68.261899999999997</c:v>
                </c:pt>
                <c:pt idx="372">
                  <c:v>56.880949999999999</c:v>
                </c:pt>
                <c:pt idx="373">
                  <c:v>50.642860000000006</c:v>
                </c:pt>
                <c:pt idx="374">
                  <c:v>49</c:v>
                </c:pt>
                <c:pt idx="375">
                  <c:v>59.714289999999998</c:v>
                </c:pt>
                <c:pt idx="376">
                  <c:v>63.904759999999996</c:v>
                </c:pt>
                <c:pt idx="377">
                  <c:v>59.309520000000006</c:v>
                </c:pt>
                <c:pt idx="378">
                  <c:v>53.142860000000006</c:v>
                </c:pt>
                <c:pt idx="379">
                  <c:v>61.595240000000011</c:v>
                </c:pt>
                <c:pt idx="380">
                  <c:v>69.095240000000004</c:v>
                </c:pt>
                <c:pt idx="381">
                  <c:v>64.857140000000001</c:v>
                </c:pt>
                <c:pt idx="382">
                  <c:v>57.809520000000006</c:v>
                </c:pt>
                <c:pt idx="383">
                  <c:v>59.595240000000011</c:v>
                </c:pt>
                <c:pt idx="384">
                  <c:v>62.761900000000011</c:v>
                </c:pt>
                <c:pt idx="385">
                  <c:v>65.19047999999998</c:v>
                </c:pt>
                <c:pt idx="386">
                  <c:v>59.309520000000006</c:v>
                </c:pt>
                <c:pt idx="387">
                  <c:v>53.023810000000012</c:v>
                </c:pt>
                <c:pt idx="388">
                  <c:v>55.738100000000216</c:v>
                </c:pt>
                <c:pt idx="389">
                  <c:v>54.595240000000011</c:v>
                </c:pt>
                <c:pt idx="390">
                  <c:v>53.738100000000216</c:v>
                </c:pt>
                <c:pt idx="391">
                  <c:v>54.547619999999995</c:v>
                </c:pt>
                <c:pt idx="392">
                  <c:v>59.023810000000012</c:v>
                </c:pt>
                <c:pt idx="393">
                  <c:v>58.047619999999995</c:v>
                </c:pt>
                <c:pt idx="394">
                  <c:v>62.333330000000011</c:v>
                </c:pt>
                <c:pt idx="395">
                  <c:v>62.095240000000011</c:v>
                </c:pt>
                <c:pt idx="396">
                  <c:v>54.714289999999998</c:v>
                </c:pt>
                <c:pt idx="397">
                  <c:v>53.976190000000003</c:v>
                </c:pt>
                <c:pt idx="398">
                  <c:v>57.309520000000006</c:v>
                </c:pt>
                <c:pt idx="399">
                  <c:v>56</c:v>
                </c:pt>
                <c:pt idx="400">
                  <c:v>52.952380000000005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'GQD012 XPS'!$O$1935</c:f>
              <c:strCache>
                <c:ptCount val="1"/>
                <c:pt idx="0">
                  <c:v>C 1s C=O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'GQD012 XPS'!$J$1936:$J$2336</c:f>
              <c:numCache>
                <c:formatCode>0.00E+00</c:formatCode>
                <c:ptCount val="401"/>
                <c:pt idx="0">
                  <c:v>297.43049999999869</c:v>
                </c:pt>
                <c:pt idx="1">
                  <c:v>297.38049999999993</c:v>
                </c:pt>
                <c:pt idx="2">
                  <c:v>297.33049999999969</c:v>
                </c:pt>
                <c:pt idx="3">
                  <c:v>297.28049999999899</c:v>
                </c:pt>
                <c:pt idx="4">
                  <c:v>297.23049999999893</c:v>
                </c:pt>
                <c:pt idx="5">
                  <c:v>297.18049999999999</c:v>
                </c:pt>
                <c:pt idx="6">
                  <c:v>297.13049999999993</c:v>
                </c:pt>
                <c:pt idx="7">
                  <c:v>297.08049999999969</c:v>
                </c:pt>
                <c:pt idx="8">
                  <c:v>297.03049999999899</c:v>
                </c:pt>
                <c:pt idx="9">
                  <c:v>296.98049999999893</c:v>
                </c:pt>
                <c:pt idx="10">
                  <c:v>296.93049999999869</c:v>
                </c:pt>
                <c:pt idx="11">
                  <c:v>296.88049999999993</c:v>
                </c:pt>
                <c:pt idx="12">
                  <c:v>296.83049999999969</c:v>
                </c:pt>
                <c:pt idx="13">
                  <c:v>296.78049999999899</c:v>
                </c:pt>
                <c:pt idx="14">
                  <c:v>296.73049999999893</c:v>
                </c:pt>
                <c:pt idx="15">
                  <c:v>296.68049999999999</c:v>
                </c:pt>
                <c:pt idx="16">
                  <c:v>296.63049999999993</c:v>
                </c:pt>
                <c:pt idx="17">
                  <c:v>296.58049999999969</c:v>
                </c:pt>
                <c:pt idx="18">
                  <c:v>296.53049999999899</c:v>
                </c:pt>
                <c:pt idx="19">
                  <c:v>296.48049999999893</c:v>
                </c:pt>
                <c:pt idx="20">
                  <c:v>296.43049999999869</c:v>
                </c:pt>
                <c:pt idx="21">
                  <c:v>296.38049999999993</c:v>
                </c:pt>
                <c:pt idx="22">
                  <c:v>296.33049999999969</c:v>
                </c:pt>
                <c:pt idx="23">
                  <c:v>296.28049999999899</c:v>
                </c:pt>
                <c:pt idx="24">
                  <c:v>296.23049999999893</c:v>
                </c:pt>
                <c:pt idx="25">
                  <c:v>296.18049999999999</c:v>
                </c:pt>
                <c:pt idx="26">
                  <c:v>296.13049999999993</c:v>
                </c:pt>
                <c:pt idx="27">
                  <c:v>296.08049999999969</c:v>
                </c:pt>
                <c:pt idx="28">
                  <c:v>296.03049999999899</c:v>
                </c:pt>
                <c:pt idx="29">
                  <c:v>295.98049999999893</c:v>
                </c:pt>
                <c:pt idx="30">
                  <c:v>295.93049999999869</c:v>
                </c:pt>
                <c:pt idx="31">
                  <c:v>295.88049999999993</c:v>
                </c:pt>
                <c:pt idx="32">
                  <c:v>295.83049999999969</c:v>
                </c:pt>
                <c:pt idx="33">
                  <c:v>295.78049999999899</c:v>
                </c:pt>
                <c:pt idx="34">
                  <c:v>295.73049999999893</c:v>
                </c:pt>
                <c:pt idx="35">
                  <c:v>295.68049999999999</c:v>
                </c:pt>
                <c:pt idx="36">
                  <c:v>295.63049999999993</c:v>
                </c:pt>
                <c:pt idx="37">
                  <c:v>295.58049999999969</c:v>
                </c:pt>
                <c:pt idx="38">
                  <c:v>295.53049999999899</c:v>
                </c:pt>
                <c:pt idx="39">
                  <c:v>295.48049999999893</c:v>
                </c:pt>
                <c:pt idx="40">
                  <c:v>295.43049999999869</c:v>
                </c:pt>
                <c:pt idx="41">
                  <c:v>295.38049999999993</c:v>
                </c:pt>
                <c:pt idx="42">
                  <c:v>295.33049999999969</c:v>
                </c:pt>
                <c:pt idx="43">
                  <c:v>295.28049999999899</c:v>
                </c:pt>
                <c:pt idx="44">
                  <c:v>295.23049999999893</c:v>
                </c:pt>
                <c:pt idx="45">
                  <c:v>295.18049999999999</c:v>
                </c:pt>
                <c:pt idx="46">
                  <c:v>295.13049999999993</c:v>
                </c:pt>
                <c:pt idx="47">
                  <c:v>295.08049999999969</c:v>
                </c:pt>
                <c:pt idx="48">
                  <c:v>295.03049999999899</c:v>
                </c:pt>
                <c:pt idx="49">
                  <c:v>294.98049999999893</c:v>
                </c:pt>
                <c:pt idx="50">
                  <c:v>294.93049999999869</c:v>
                </c:pt>
                <c:pt idx="51">
                  <c:v>294.88049999999993</c:v>
                </c:pt>
                <c:pt idx="52">
                  <c:v>294.83049999999969</c:v>
                </c:pt>
                <c:pt idx="53">
                  <c:v>294.78049999999899</c:v>
                </c:pt>
                <c:pt idx="54">
                  <c:v>294.73049999999893</c:v>
                </c:pt>
                <c:pt idx="55">
                  <c:v>294.68049999999999</c:v>
                </c:pt>
                <c:pt idx="56">
                  <c:v>294.63049999999993</c:v>
                </c:pt>
                <c:pt idx="57">
                  <c:v>294.58049999999969</c:v>
                </c:pt>
                <c:pt idx="58">
                  <c:v>294.53049999999899</c:v>
                </c:pt>
                <c:pt idx="59">
                  <c:v>294.48049999999893</c:v>
                </c:pt>
                <c:pt idx="60">
                  <c:v>294.43049999999869</c:v>
                </c:pt>
                <c:pt idx="61">
                  <c:v>294.38049999999993</c:v>
                </c:pt>
                <c:pt idx="62">
                  <c:v>294.33049999999969</c:v>
                </c:pt>
                <c:pt idx="63">
                  <c:v>294.28049999999899</c:v>
                </c:pt>
                <c:pt idx="64">
                  <c:v>294.23049999999893</c:v>
                </c:pt>
                <c:pt idx="65">
                  <c:v>294.18049999999999</c:v>
                </c:pt>
                <c:pt idx="66">
                  <c:v>294.13049999999993</c:v>
                </c:pt>
                <c:pt idx="67">
                  <c:v>294.08049999999969</c:v>
                </c:pt>
                <c:pt idx="68">
                  <c:v>294.03049999999899</c:v>
                </c:pt>
                <c:pt idx="69">
                  <c:v>293.98049999999893</c:v>
                </c:pt>
                <c:pt idx="70">
                  <c:v>293.93049999999869</c:v>
                </c:pt>
                <c:pt idx="71">
                  <c:v>293.88049999999993</c:v>
                </c:pt>
                <c:pt idx="72">
                  <c:v>293.83049999999969</c:v>
                </c:pt>
                <c:pt idx="73">
                  <c:v>293.78049999999899</c:v>
                </c:pt>
                <c:pt idx="74">
                  <c:v>293.73049999999893</c:v>
                </c:pt>
                <c:pt idx="75">
                  <c:v>293.68049999999999</c:v>
                </c:pt>
                <c:pt idx="76">
                  <c:v>293.63049999999993</c:v>
                </c:pt>
                <c:pt idx="77">
                  <c:v>293.58049999999969</c:v>
                </c:pt>
                <c:pt idx="78">
                  <c:v>293.53049999999899</c:v>
                </c:pt>
                <c:pt idx="79">
                  <c:v>293.48049999999893</c:v>
                </c:pt>
                <c:pt idx="80">
                  <c:v>293.43049999999869</c:v>
                </c:pt>
                <c:pt idx="81">
                  <c:v>293.38049999999993</c:v>
                </c:pt>
                <c:pt idx="82">
                  <c:v>293.33049999999969</c:v>
                </c:pt>
                <c:pt idx="83">
                  <c:v>293.28049999999899</c:v>
                </c:pt>
                <c:pt idx="84">
                  <c:v>293.23049999999893</c:v>
                </c:pt>
                <c:pt idx="85">
                  <c:v>293.18049999999999</c:v>
                </c:pt>
                <c:pt idx="86">
                  <c:v>293.13049999999993</c:v>
                </c:pt>
                <c:pt idx="87">
                  <c:v>293.08049999999969</c:v>
                </c:pt>
                <c:pt idx="88">
                  <c:v>293.03049999999899</c:v>
                </c:pt>
                <c:pt idx="89">
                  <c:v>292.98049999999893</c:v>
                </c:pt>
                <c:pt idx="90">
                  <c:v>292.93049999999869</c:v>
                </c:pt>
                <c:pt idx="91">
                  <c:v>292.88049999999993</c:v>
                </c:pt>
                <c:pt idx="92">
                  <c:v>292.83049999999969</c:v>
                </c:pt>
                <c:pt idx="93">
                  <c:v>292.78049999999899</c:v>
                </c:pt>
                <c:pt idx="94">
                  <c:v>292.73049999999893</c:v>
                </c:pt>
                <c:pt idx="95">
                  <c:v>292.68049999999999</c:v>
                </c:pt>
                <c:pt idx="96">
                  <c:v>292.63049999999993</c:v>
                </c:pt>
                <c:pt idx="97">
                  <c:v>292.58049999999969</c:v>
                </c:pt>
                <c:pt idx="98">
                  <c:v>292.53049999999899</c:v>
                </c:pt>
                <c:pt idx="99">
                  <c:v>292.48049999999893</c:v>
                </c:pt>
                <c:pt idx="100">
                  <c:v>292.43049999999869</c:v>
                </c:pt>
                <c:pt idx="101">
                  <c:v>292.38049999999993</c:v>
                </c:pt>
                <c:pt idx="102">
                  <c:v>292.33049999999969</c:v>
                </c:pt>
                <c:pt idx="103">
                  <c:v>292.28049999999899</c:v>
                </c:pt>
                <c:pt idx="104">
                  <c:v>292.23049999999893</c:v>
                </c:pt>
                <c:pt idx="105">
                  <c:v>292.18049999999999</c:v>
                </c:pt>
                <c:pt idx="106">
                  <c:v>292.13049999999993</c:v>
                </c:pt>
                <c:pt idx="107">
                  <c:v>292.08049999999969</c:v>
                </c:pt>
                <c:pt idx="108">
                  <c:v>292.03049999999899</c:v>
                </c:pt>
                <c:pt idx="109">
                  <c:v>291.98049999999893</c:v>
                </c:pt>
                <c:pt idx="110">
                  <c:v>291.93049999999869</c:v>
                </c:pt>
                <c:pt idx="111">
                  <c:v>291.88049999999993</c:v>
                </c:pt>
                <c:pt idx="112">
                  <c:v>291.83049999999969</c:v>
                </c:pt>
                <c:pt idx="113">
                  <c:v>291.78049999999899</c:v>
                </c:pt>
                <c:pt idx="114">
                  <c:v>291.73049999999893</c:v>
                </c:pt>
                <c:pt idx="115">
                  <c:v>291.68049999999999</c:v>
                </c:pt>
                <c:pt idx="116">
                  <c:v>291.63049999999993</c:v>
                </c:pt>
                <c:pt idx="117">
                  <c:v>291.58049999999969</c:v>
                </c:pt>
                <c:pt idx="118">
                  <c:v>291.53049999999899</c:v>
                </c:pt>
                <c:pt idx="119">
                  <c:v>291.48049999999893</c:v>
                </c:pt>
                <c:pt idx="120">
                  <c:v>291.43049999999869</c:v>
                </c:pt>
                <c:pt idx="121">
                  <c:v>291.38049999999993</c:v>
                </c:pt>
                <c:pt idx="122">
                  <c:v>291.33049999999969</c:v>
                </c:pt>
                <c:pt idx="123">
                  <c:v>291.28049999999899</c:v>
                </c:pt>
                <c:pt idx="124">
                  <c:v>291.23049999999893</c:v>
                </c:pt>
                <c:pt idx="125">
                  <c:v>291.18049999999999</c:v>
                </c:pt>
                <c:pt idx="126">
                  <c:v>291.13049999999993</c:v>
                </c:pt>
                <c:pt idx="127">
                  <c:v>291.08049999999969</c:v>
                </c:pt>
                <c:pt idx="128">
                  <c:v>291.03049999999899</c:v>
                </c:pt>
                <c:pt idx="129">
                  <c:v>290.98049999999893</c:v>
                </c:pt>
                <c:pt idx="130">
                  <c:v>290.93049999999869</c:v>
                </c:pt>
                <c:pt idx="131">
                  <c:v>290.88049999999993</c:v>
                </c:pt>
                <c:pt idx="132">
                  <c:v>290.83049999999969</c:v>
                </c:pt>
                <c:pt idx="133">
                  <c:v>290.78049999999899</c:v>
                </c:pt>
                <c:pt idx="134">
                  <c:v>290.73049999999893</c:v>
                </c:pt>
                <c:pt idx="135">
                  <c:v>290.68049999999999</c:v>
                </c:pt>
                <c:pt idx="136">
                  <c:v>290.63049999999993</c:v>
                </c:pt>
                <c:pt idx="137">
                  <c:v>290.58049999999969</c:v>
                </c:pt>
                <c:pt idx="138">
                  <c:v>290.53049999999899</c:v>
                </c:pt>
                <c:pt idx="139">
                  <c:v>290.48049999999893</c:v>
                </c:pt>
                <c:pt idx="140">
                  <c:v>290.43049999999869</c:v>
                </c:pt>
                <c:pt idx="141">
                  <c:v>290.38049999999993</c:v>
                </c:pt>
                <c:pt idx="142">
                  <c:v>290.33049999999969</c:v>
                </c:pt>
                <c:pt idx="143">
                  <c:v>290.28049999999899</c:v>
                </c:pt>
                <c:pt idx="144">
                  <c:v>290.23049999999893</c:v>
                </c:pt>
                <c:pt idx="145">
                  <c:v>290.18049999999999</c:v>
                </c:pt>
                <c:pt idx="146">
                  <c:v>290.13049999999993</c:v>
                </c:pt>
                <c:pt idx="147">
                  <c:v>290.08049999999969</c:v>
                </c:pt>
                <c:pt idx="148">
                  <c:v>290.03049999999899</c:v>
                </c:pt>
                <c:pt idx="149">
                  <c:v>289.98049999999893</c:v>
                </c:pt>
                <c:pt idx="150">
                  <c:v>289.93049999999869</c:v>
                </c:pt>
                <c:pt idx="151">
                  <c:v>289.88049999999993</c:v>
                </c:pt>
                <c:pt idx="152">
                  <c:v>289.83049999999969</c:v>
                </c:pt>
                <c:pt idx="153">
                  <c:v>289.78049999999899</c:v>
                </c:pt>
                <c:pt idx="154">
                  <c:v>289.73049999999893</c:v>
                </c:pt>
                <c:pt idx="155">
                  <c:v>289.68049999999999</c:v>
                </c:pt>
                <c:pt idx="156">
                  <c:v>289.63049999999993</c:v>
                </c:pt>
                <c:pt idx="157">
                  <c:v>289.58049999999969</c:v>
                </c:pt>
                <c:pt idx="158">
                  <c:v>289.53049999999899</c:v>
                </c:pt>
                <c:pt idx="159">
                  <c:v>289.48049999999893</c:v>
                </c:pt>
                <c:pt idx="160">
                  <c:v>289.43049999999869</c:v>
                </c:pt>
                <c:pt idx="161">
                  <c:v>289.38049999999993</c:v>
                </c:pt>
                <c:pt idx="162">
                  <c:v>289.33049999999969</c:v>
                </c:pt>
                <c:pt idx="163">
                  <c:v>289.28049999999899</c:v>
                </c:pt>
                <c:pt idx="164">
                  <c:v>289.23049999999893</c:v>
                </c:pt>
                <c:pt idx="165">
                  <c:v>289.18049999999999</c:v>
                </c:pt>
                <c:pt idx="166">
                  <c:v>289.13049999999993</c:v>
                </c:pt>
                <c:pt idx="167">
                  <c:v>289.08049999999969</c:v>
                </c:pt>
                <c:pt idx="168">
                  <c:v>289.03049999999899</c:v>
                </c:pt>
                <c:pt idx="169">
                  <c:v>288.98049999999893</c:v>
                </c:pt>
                <c:pt idx="170">
                  <c:v>288.93049999999869</c:v>
                </c:pt>
                <c:pt idx="171">
                  <c:v>288.88049999999993</c:v>
                </c:pt>
                <c:pt idx="172">
                  <c:v>288.83049999999969</c:v>
                </c:pt>
                <c:pt idx="173">
                  <c:v>288.78049999999899</c:v>
                </c:pt>
                <c:pt idx="174">
                  <c:v>288.73049999999893</c:v>
                </c:pt>
                <c:pt idx="175">
                  <c:v>288.68049999999999</c:v>
                </c:pt>
                <c:pt idx="176">
                  <c:v>288.63049999999993</c:v>
                </c:pt>
                <c:pt idx="177">
                  <c:v>288.58049999999969</c:v>
                </c:pt>
                <c:pt idx="178">
                  <c:v>288.53049999999899</c:v>
                </c:pt>
                <c:pt idx="179">
                  <c:v>288.48049999999893</c:v>
                </c:pt>
                <c:pt idx="180">
                  <c:v>288.43049999999869</c:v>
                </c:pt>
                <c:pt idx="181">
                  <c:v>288.38049999999993</c:v>
                </c:pt>
                <c:pt idx="182">
                  <c:v>288.33049999999969</c:v>
                </c:pt>
                <c:pt idx="183">
                  <c:v>288.28049999999899</c:v>
                </c:pt>
                <c:pt idx="184">
                  <c:v>288.23049999999893</c:v>
                </c:pt>
                <c:pt idx="185">
                  <c:v>288.18049999999999</c:v>
                </c:pt>
                <c:pt idx="186">
                  <c:v>288.13049999999993</c:v>
                </c:pt>
                <c:pt idx="187">
                  <c:v>288.08049999999969</c:v>
                </c:pt>
                <c:pt idx="188">
                  <c:v>288.03049999999899</c:v>
                </c:pt>
                <c:pt idx="189">
                  <c:v>287.98049999999893</c:v>
                </c:pt>
                <c:pt idx="190">
                  <c:v>287.93049999999869</c:v>
                </c:pt>
                <c:pt idx="191">
                  <c:v>287.88049999999993</c:v>
                </c:pt>
                <c:pt idx="192">
                  <c:v>287.83049999999969</c:v>
                </c:pt>
                <c:pt idx="193">
                  <c:v>287.78049999999899</c:v>
                </c:pt>
                <c:pt idx="194">
                  <c:v>287.73049999999893</c:v>
                </c:pt>
                <c:pt idx="195">
                  <c:v>287.68049999999999</c:v>
                </c:pt>
                <c:pt idx="196">
                  <c:v>287.63049999999993</c:v>
                </c:pt>
                <c:pt idx="197">
                  <c:v>287.58049999999969</c:v>
                </c:pt>
                <c:pt idx="198">
                  <c:v>287.53049999999899</c:v>
                </c:pt>
                <c:pt idx="199">
                  <c:v>287.48049999999893</c:v>
                </c:pt>
                <c:pt idx="200">
                  <c:v>287.43049999999869</c:v>
                </c:pt>
                <c:pt idx="201">
                  <c:v>287.38049999999993</c:v>
                </c:pt>
                <c:pt idx="202">
                  <c:v>287.33049999999969</c:v>
                </c:pt>
                <c:pt idx="203">
                  <c:v>287.28049999999899</c:v>
                </c:pt>
                <c:pt idx="204">
                  <c:v>287.23049999999893</c:v>
                </c:pt>
                <c:pt idx="205">
                  <c:v>287.18049999999999</c:v>
                </c:pt>
                <c:pt idx="206">
                  <c:v>287.13049999999993</c:v>
                </c:pt>
                <c:pt idx="207">
                  <c:v>287.08049999999969</c:v>
                </c:pt>
                <c:pt idx="208">
                  <c:v>287.03049999999899</c:v>
                </c:pt>
                <c:pt idx="209">
                  <c:v>286.98049999999893</c:v>
                </c:pt>
                <c:pt idx="210">
                  <c:v>286.93049999999869</c:v>
                </c:pt>
                <c:pt idx="211">
                  <c:v>286.88049999999993</c:v>
                </c:pt>
                <c:pt idx="212">
                  <c:v>286.83049999999969</c:v>
                </c:pt>
                <c:pt idx="213">
                  <c:v>286.78049999999899</c:v>
                </c:pt>
                <c:pt idx="214">
                  <c:v>286.73049999999893</c:v>
                </c:pt>
                <c:pt idx="215">
                  <c:v>286.68049999999999</c:v>
                </c:pt>
                <c:pt idx="216">
                  <c:v>286.63049999999993</c:v>
                </c:pt>
                <c:pt idx="217">
                  <c:v>286.58049999999969</c:v>
                </c:pt>
                <c:pt idx="218">
                  <c:v>286.53049999999899</c:v>
                </c:pt>
                <c:pt idx="219">
                  <c:v>286.48049999999893</c:v>
                </c:pt>
                <c:pt idx="220">
                  <c:v>286.43049999999869</c:v>
                </c:pt>
                <c:pt idx="221">
                  <c:v>286.38049999999993</c:v>
                </c:pt>
                <c:pt idx="222">
                  <c:v>286.33049999999969</c:v>
                </c:pt>
                <c:pt idx="223">
                  <c:v>286.28049999999899</c:v>
                </c:pt>
                <c:pt idx="224">
                  <c:v>286.23049999999893</c:v>
                </c:pt>
                <c:pt idx="225">
                  <c:v>286.18049999999999</c:v>
                </c:pt>
                <c:pt idx="226">
                  <c:v>286.13049999999993</c:v>
                </c:pt>
                <c:pt idx="227">
                  <c:v>286.08049999999969</c:v>
                </c:pt>
                <c:pt idx="228">
                  <c:v>286.03049999999899</c:v>
                </c:pt>
                <c:pt idx="229">
                  <c:v>285.98049999999893</c:v>
                </c:pt>
                <c:pt idx="230">
                  <c:v>285.93049999999869</c:v>
                </c:pt>
                <c:pt idx="231">
                  <c:v>285.88049999999993</c:v>
                </c:pt>
                <c:pt idx="232">
                  <c:v>285.83049999999969</c:v>
                </c:pt>
                <c:pt idx="233">
                  <c:v>285.78049999999899</c:v>
                </c:pt>
                <c:pt idx="234">
                  <c:v>285.73049999999893</c:v>
                </c:pt>
                <c:pt idx="235">
                  <c:v>285.68049999999999</c:v>
                </c:pt>
                <c:pt idx="236">
                  <c:v>285.63049999999993</c:v>
                </c:pt>
                <c:pt idx="237">
                  <c:v>285.58049999999969</c:v>
                </c:pt>
                <c:pt idx="238">
                  <c:v>285.53049999999899</c:v>
                </c:pt>
                <c:pt idx="239">
                  <c:v>285.48049999999893</c:v>
                </c:pt>
                <c:pt idx="240">
                  <c:v>285.43049999999869</c:v>
                </c:pt>
                <c:pt idx="241">
                  <c:v>285.38049999999993</c:v>
                </c:pt>
                <c:pt idx="242">
                  <c:v>285.33049999999969</c:v>
                </c:pt>
                <c:pt idx="243">
                  <c:v>285.28049999999899</c:v>
                </c:pt>
                <c:pt idx="244">
                  <c:v>285.23049999999893</c:v>
                </c:pt>
                <c:pt idx="245">
                  <c:v>285.18049999999999</c:v>
                </c:pt>
                <c:pt idx="246">
                  <c:v>285.13049999999993</c:v>
                </c:pt>
                <c:pt idx="247">
                  <c:v>285.08049999999969</c:v>
                </c:pt>
                <c:pt idx="248">
                  <c:v>285.03049999999899</c:v>
                </c:pt>
                <c:pt idx="249">
                  <c:v>284.98049999999893</c:v>
                </c:pt>
                <c:pt idx="250">
                  <c:v>284.93049999999869</c:v>
                </c:pt>
                <c:pt idx="251">
                  <c:v>284.88049999999993</c:v>
                </c:pt>
                <c:pt idx="252">
                  <c:v>284.83049999999969</c:v>
                </c:pt>
                <c:pt idx="253">
                  <c:v>284.78049999999899</c:v>
                </c:pt>
                <c:pt idx="254">
                  <c:v>284.73049999999893</c:v>
                </c:pt>
                <c:pt idx="255">
                  <c:v>284.68049999999999</c:v>
                </c:pt>
                <c:pt idx="256">
                  <c:v>284.63049999999993</c:v>
                </c:pt>
                <c:pt idx="257">
                  <c:v>284.58049999999969</c:v>
                </c:pt>
                <c:pt idx="258">
                  <c:v>284.53049999999899</c:v>
                </c:pt>
                <c:pt idx="259">
                  <c:v>284.48049999999893</c:v>
                </c:pt>
                <c:pt idx="260">
                  <c:v>284.43049999999869</c:v>
                </c:pt>
                <c:pt idx="261">
                  <c:v>284.38049999999993</c:v>
                </c:pt>
                <c:pt idx="262">
                  <c:v>284.33049999999969</c:v>
                </c:pt>
                <c:pt idx="263">
                  <c:v>284.28049999999899</c:v>
                </c:pt>
                <c:pt idx="264">
                  <c:v>284.23049999999893</c:v>
                </c:pt>
                <c:pt idx="265">
                  <c:v>284.18049999999999</c:v>
                </c:pt>
                <c:pt idx="266">
                  <c:v>284.13049999999993</c:v>
                </c:pt>
                <c:pt idx="267">
                  <c:v>284.08049999999969</c:v>
                </c:pt>
                <c:pt idx="268">
                  <c:v>284.03049999999899</c:v>
                </c:pt>
                <c:pt idx="269">
                  <c:v>283.98049999999893</c:v>
                </c:pt>
                <c:pt idx="270">
                  <c:v>283.93049999999869</c:v>
                </c:pt>
                <c:pt idx="271">
                  <c:v>283.88049999999993</c:v>
                </c:pt>
                <c:pt idx="272">
                  <c:v>283.83049999999969</c:v>
                </c:pt>
                <c:pt idx="273">
                  <c:v>283.78049999999899</c:v>
                </c:pt>
                <c:pt idx="274">
                  <c:v>283.73049999999893</c:v>
                </c:pt>
                <c:pt idx="275">
                  <c:v>283.68049999999999</c:v>
                </c:pt>
                <c:pt idx="276">
                  <c:v>283.63049999999993</c:v>
                </c:pt>
                <c:pt idx="277">
                  <c:v>283.58049999999969</c:v>
                </c:pt>
                <c:pt idx="278">
                  <c:v>283.53049999999899</c:v>
                </c:pt>
                <c:pt idx="279">
                  <c:v>283.48049999999893</c:v>
                </c:pt>
                <c:pt idx="280">
                  <c:v>283.43049999999869</c:v>
                </c:pt>
                <c:pt idx="281">
                  <c:v>283.38049999999993</c:v>
                </c:pt>
                <c:pt idx="282">
                  <c:v>283.33049999999969</c:v>
                </c:pt>
                <c:pt idx="283">
                  <c:v>283.28049999999899</c:v>
                </c:pt>
                <c:pt idx="284">
                  <c:v>283.23049999999893</c:v>
                </c:pt>
                <c:pt idx="285">
                  <c:v>283.18049999999999</c:v>
                </c:pt>
                <c:pt idx="286">
                  <c:v>283.13049999999993</c:v>
                </c:pt>
                <c:pt idx="287">
                  <c:v>283.08049999999969</c:v>
                </c:pt>
                <c:pt idx="288">
                  <c:v>283.03049999999899</c:v>
                </c:pt>
                <c:pt idx="289">
                  <c:v>282.98049999999893</c:v>
                </c:pt>
                <c:pt idx="290">
                  <c:v>282.93049999999869</c:v>
                </c:pt>
                <c:pt idx="291">
                  <c:v>282.88049999999993</c:v>
                </c:pt>
                <c:pt idx="292">
                  <c:v>282.83049999999969</c:v>
                </c:pt>
                <c:pt idx="293">
                  <c:v>282.78049999999899</c:v>
                </c:pt>
                <c:pt idx="294">
                  <c:v>282.73049999999893</c:v>
                </c:pt>
                <c:pt idx="295">
                  <c:v>282.68049999999999</c:v>
                </c:pt>
                <c:pt idx="296">
                  <c:v>282.63049999999993</c:v>
                </c:pt>
                <c:pt idx="297">
                  <c:v>282.58049999999969</c:v>
                </c:pt>
                <c:pt idx="298">
                  <c:v>282.53049999999899</c:v>
                </c:pt>
                <c:pt idx="299">
                  <c:v>282.48049999999893</c:v>
                </c:pt>
                <c:pt idx="300">
                  <c:v>282.43049999999869</c:v>
                </c:pt>
                <c:pt idx="301">
                  <c:v>282.38049999999993</c:v>
                </c:pt>
                <c:pt idx="302">
                  <c:v>282.33049999999969</c:v>
                </c:pt>
                <c:pt idx="303">
                  <c:v>282.28049999999899</c:v>
                </c:pt>
                <c:pt idx="304">
                  <c:v>282.23049999999893</c:v>
                </c:pt>
                <c:pt idx="305">
                  <c:v>282.18049999999999</c:v>
                </c:pt>
                <c:pt idx="306">
                  <c:v>282.13049999999993</c:v>
                </c:pt>
                <c:pt idx="307">
                  <c:v>282.08049999999969</c:v>
                </c:pt>
                <c:pt idx="308">
                  <c:v>282.03049999999899</c:v>
                </c:pt>
                <c:pt idx="309">
                  <c:v>281.98049999999893</c:v>
                </c:pt>
                <c:pt idx="310">
                  <c:v>281.93049999999869</c:v>
                </c:pt>
                <c:pt idx="311">
                  <c:v>281.88049999999993</c:v>
                </c:pt>
                <c:pt idx="312">
                  <c:v>281.83049999999969</c:v>
                </c:pt>
                <c:pt idx="313">
                  <c:v>281.78049999999899</c:v>
                </c:pt>
                <c:pt idx="314">
                  <c:v>281.73049999999893</c:v>
                </c:pt>
                <c:pt idx="315">
                  <c:v>281.68049999999999</c:v>
                </c:pt>
                <c:pt idx="316">
                  <c:v>281.63049999999993</c:v>
                </c:pt>
                <c:pt idx="317">
                  <c:v>281.58049999999969</c:v>
                </c:pt>
                <c:pt idx="318">
                  <c:v>281.53049999999899</c:v>
                </c:pt>
                <c:pt idx="319">
                  <c:v>281.48049999999893</c:v>
                </c:pt>
                <c:pt idx="320">
                  <c:v>281.43049999999869</c:v>
                </c:pt>
                <c:pt idx="321">
                  <c:v>281.38049999999993</c:v>
                </c:pt>
                <c:pt idx="322">
                  <c:v>281.33049999999969</c:v>
                </c:pt>
                <c:pt idx="323">
                  <c:v>281.28049999999899</c:v>
                </c:pt>
                <c:pt idx="324">
                  <c:v>281.23049999999893</c:v>
                </c:pt>
                <c:pt idx="325">
                  <c:v>281.18049999999999</c:v>
                </c:pt>
                <c:pt idx="326">
                  <c:v>281.13049999999993</c:v>
                </c:pt>
                <c:pt idx="327">
                  <c:v>281.08049999999969</c:v>
                </c:pt>
                <c:pt idx="328">
                  <c:v>281.03049999999899</c:v>
                </c:pt>
                <c:pt idx="329">
                  <c:v>280.98049999999893</c:v>
                </c:pt>
                <c:pt idx="330">
                  <c:v>280.93049999999869</c:v>
                </c:pt>
                <c:pt idx="331">
                  <c:v>280.88049999999993</c:v>
                </c:pt>
                <c:pt idx="332">
                  <c:v>280.83049999999969</c:v>
                </c:pt>
                <c:pt idx="333">
                  <c:v>280.78049999999899</c:v>
                </c:pt>
                <c:pt idx="334">
                  <c:v>280.73049999999893</c:v>
                </c:pt>
                <c:pt idx="335">
                  <c:v>280.68049999999999</c:v>
                </c:pt>
                <c:pt idx="336">
                  <c:v>280.63049999999993</c:v>
                </c:pt>
                <c:pt idx="337">
                  <c:v>280.58049999999969</c:v>
                </c:pt>
                <c:pt idx="338">
                  <c:v>280.53049999999899</c:v>
                </c:pt>
                <c:pt idx="339">
                  <c:v>280.48049999999893</c:v>
                </c:pt>
                <c:pt idx="340">
                  <c:v>280.43049999999869</c:v>
                </c:pt>
                <c:pt idx="341">
                  <c:v>280.38049999999993</c:v>
                </c:pt>
                <c:pt idx="342">
                  <c:v>280.33049999999969</c:v>
                </c:pt>
                <c:pt idx="343">
                  <c:v>280.28049999999899</c:v>
                </c:pt>
                <c:pt idx="344">
                  <c:v>280.23049999999893</c:v>
                </c:pt>
                <c:pt idx="345">
                  <c:v>280.18049999999999</c:v>
                </c:pt>
                <c:pt idx="346">
                  <c:v>280.13049999999993</c:v>
                </c:pt>
                <c:pt idx="347">
                  <c:v>280.08049999999969</c:v>
                </c:pt>
                <c:pt idx="348">
                  <c:v>280.03049999999899</c:v>
                </c:pt>
                <c:pt idx="349">
                  <c:v>279.98049999999893</c:v>
                </c:pt>
                <c:pt idx="350">
                  <c:v>279.93049999999869</c:v>
                </c:pt>
                <c:pt idx="351">
                  <c:v>279.88049999999993</c:v>
                </c:pt>
                <c:pt idx="352">
                  <c:v>279.83049999999969</c:v>
                </c:pt>
                <c:pt idx="353">
                  <c:v>279.78049999999899</c:v>
                </c:pt>
                <c:pt idx="354">
                  <c:v>279.73049999999893</c:v>
                </c:pt>
                <c:pt idx="355">
                  <c:v>279.68049999999999</c:v>
                </c:pt>
                <c:pt idx="356">
                  <c:v>279.63049999999993</c:v>
                </c:pt>
                <c:pt idx="357">
                  <c:v>279.58049999999969</c:v>
                </c:pt>
                <c:pt idx="358">
                  <c:v>279.53049999999899</c:v>
                </c:pt>
                <c:pt idx="359">
                  <c:v>279.48049999999893</c:v>
                </c:pt>
                <c:pt idx="360">
                  <c:v>279.43049999999869</c:v>
                </c:pt>
                <c:pt idx="361">
                  <c:v>279.38049999999993</c:v>
                </c:pt>
                <c:pt idx="362">
                  <c:v>279.33049999999969</c:v>
                </c:pt>
                <c:pt idx="363">
                  <c:v>279.28049999999899</c:v>
                </c:pt>
                <c:pt idx="364">
                  <c:v>279.23049999999893</c:v>
                </c:pt>
                <c:pt idx="365">
                  <c:v>279.18049999999999</c:v>
                </c:pt>
                <c:pt idx="366">
                  <c:v>279.13049999999993</c:v>
                </c:pt>
                <c:pt idx="367">
                  <c:v>279.08049999999969</c:v>
                </c:pt>
                <c:pt idx="368">
                  <c:v>279.03049999999899</c:v>
                </c:pt>
                <c:pt idx="369">
                  <c:v>278.98049999999893</c:v>
                </c:pt>
                <c:pt idx="370">
                  <c:v>278.93049999999869</c:v>
                </c:pt>
                <c:pt idx="371">
                  <c:v>278.88049999999993</c:v>
                </c:pt>
                <c:pt idx="372">
                  <c:v>278.83049999999969</c:v>
                </c:pt>
                <c:pt idx="373">
                  <c:v>278.78049999999899</c:v>
                </c:pt>
                <c:pt idx="374">
                  <c:v>278.73049999999893</c:v>
                </c:pt>
                <c:pt idx="375">
                  <c:v>278.68049999999999</c:v>
                </c:pt>
                <c:pt idx="376">
                  <c:v>278.63049999999993</c:v>
                </c:pt>
                <c:pt idx="377">
                  <c:v>278.58049999999969</c:v>
                </c:pt>
                <c:pt idx="378">
                  <c:v>278.53049999999899</c:v>
                </c:pt>
                <c:pt idx="379">
                  <c:v>278.48049999999893</c:v>
                </c:pt>
                <c:pt idx="380">
                  <c:v>278.43049999999869</c:v>
                </c:pt>
                <c:pt idx="381">
                  <c:v>278.38049999999993</c:v>
                </c:pt>
                <c:pt idx="382">
                  <c:v>278.33049999999969</c:v>
                </c:pt>
                <c:pt idx="383">
                  <c:v>278.28049999999899</c:v>
                </c:pt>
                <c:pt idx="384">
                  <c:v>278.23049999999893</c:v>
                </c:pt>
                <c:pt idx="385">
                  <c:v>278.18049999999999</c:v>
                </c:pt>
                <c:pt idx="386">
                  <c:v>278.13049999999993</c:v>
                </c:pt>
                <c:pt idx="387">
                  <c:v>278.08049999999969</c:v>
                </c:pt>
                <c:pt idx="388">
                  <c:v>278.03049999999899</c:v>
                </c:pt>
                <c:pt idx="389">
                  <c:v>277.98049999999893</c:v>
                </c:pt>
                <c:pt idx="390">
                  <c:v>277.93049999999869</c:v>
                </c:pt>
                <c:pt idx="391">
                  <c:v>277.88049999999993</c:v>
                </c:pt>
                <c:pt idx="392">
                  <c:v>277.83049999999969</c:v>
                </c:pt>
                <c:pt idx="393">
                  <c:v>277.78049999999899</c:v>
                </c:pt>
                <c:pt idx="394">
                  <c:v>277.73049999999893</c:v>
                </c:pt>
                <c:pt idx="395">
                  <c:v>277.68049999999999</c:v>
                </c:pt>
                <c:pt idx="396">
                  <c:v>277.63049999999993</c:v>
                </c:pt>
                <c:pt idx="397">
                  <c:v>277.58049999999969</c:v>
                </c:pt>
                <c:pt idx="398">
                  <c:v>277.53049999999899</c:v>
                </c:pt>
                <c:pt idx="399">
                  <c:v>277.48049999999893</c:v>
                </c:pt>
                <c:pt idx="400">
                  <c:v>277.43049999999869</c:v>
                </c:pt>
              </c:numCache>
            </c:numRef>
          </c:xVal>
          <c:yVal>
            <c:numRef>
              <c:f>'GQD012 XPS'!$O$1936:$O$2336</c:f>
              <c:numCache>
                <c:formatCode>0.00E+00</c:formatCode>
                <c:ptCount val="401"/>
                <c:pt idx="0">
                  <c:v>321.2380999999981</c:v>
                </c:pt>
                <c:pt idx="1">
                  <c:v>313.61900000000031</c:v>
                </c:pt>
                <c:pt idx="2">
                  <c:v>308.90480000000002</c:v>
                </c:pt>
                <c:pt idx="3">
                  <c:v>302.2380999999981</c:v>
                </c:pt>
                <c:pt idx="4">
                  <c:v>298.04759999999999</c:v>
                </c:pt>
                <c:pt idx="5">
                  <c:v>296.02379999999869</c:v>
                </c:pt>
                <c:pt idx="6">
                  <c:v>306.3571</c:v>
                </c:pt>
                <c:pt idx="7">
                  <c:v>304.66669999999999</c:v>
                </c:pt>
                <c:pt idx="8">
                  <c:v>305.2380999999981</c:v>
                </c:pt>
                <c:pt idx="9">
                  <c:v>299.7380999999981</c:v>
                </c:pt>
                <c:pt idx="10">
                  <c:v>306.59519999999816</c:v>
                </c:pt>
                <c:pt idx="11">
                  <c:v>298.33329999999899</c:v>
                </c:pt>
                <c:pt idx="12">
                  <c:v>292.76190000000003</c:v>
                </c:pt>
                <c:pt idx="13">
                  <c:v>292.16669999999999</c:v>
                </c:pt>
                <c:pt idx="14">
                  <c:v>301.8571</c:v>
                </c:pt>
                <c:pt idx="15">
                  <c:v>311</c:v>
                </c:pt>
                <c:pt idx="16">
                  <c:v>308.33329999999899</c:v>
                </c:pt>
                <c:pt idx="17">
                  <c:v>302.64290000000142</c:v>
                </c:pt>
                <c:pt idx="18">
                  <c:v>293.3571</c:v>
                </c:pt>
                <c:pt idx="19">
                  <c:v>304.3571</c:v>
                </c:pt>
                <c:pt idx="20">
                  <c:v>308.16669999999999</c:v>
                </c:pt>
                <c:pt idx="21">
                  <c:v>307.33329999999899</c:v>
                </c:pt>
                <c:pt idx="22">
                  <c:v>295.30950000000001</c:v>
                </c:pt>
                <c:pt idx="23">
                  <c:v>289.38099999999969</c:v>
                </c:pt>
                <c:pt idx="24">
                  <c:v>275.52379999999869</c:v>
                </c:pt>
                <c:pt idx="25">
                  <c:v>274.38099999999969</c:v>
                </c:pt>
                <c:pt idx="26">
                  <c:v>291.45240000000001</c:v>
                </c:pt>
                <c:pt idx="27">
                  <c:v>308.8571</c:v>
                </c:pt>
                <c:pt idx="28">
                  <c:v>301.7380999999981</c:v>
                </c:pt>
                <c:pt idx="29">
                  <c:v>282.8571</c:v>
                </c:pt>
                <c:pt idx="30">
                  <c:v>280.42859999999786</c:v>
                </c:pt>
                <c:pt idx="31">
                  <c:v>294.59519999999816</c:v>
                </c:pt>
                <c:pt idx="32">
                  <c:v>298.66669999999999</c:v>
                </c:pt>
                <c:pt idx="33">
                  <c:v>282.42859999999786</c:v>
                </c:pt>
                <c:pt idx="34">
                  <c:v>278.83329999999899</c:v>
                </c:pt>
                <c:pt idx="35">
                  <c:v>278.61900000000031</c:v>
                </c:pt>
                <c:pt idx="36">
                  <c:v>282.40480000000002</c:v>
                </c:pt>
                <c:pt idx="37">
                  <c:v>276.38099999999969</c:v>
                </c:pt>
                <c:pt idx="38">
                  <c:v>279.64290000000142</c:v>
                </c:pt>
                <c:pt idx="39">
                  <c:v>287.52379999999869</c:v>
                </c:pt>
                <c:pt idx="40">
                  <c:v>289.47619999999762</c:v>
                </c:pt>
                <c:pt idx="41">
                  <c:v>281.14290000000142</c:v>
                </c:pt>
                <c:pt idx="42">
                  <c:v>267.83329999999899</c:v>
                </c:pt>
                <c:pt idx="43">
                  <c:v>277.76190000000003</c:v>
                </c:pt>
                <c:pt idx="44">
                  <c:v>290.16669999999999</c:v>
                </c:pt>
                <c:pt idx="45">
                  <c:v>289.38099999999969</c:v>
                </c:pt>
                <c:pt idx="46">
                  <c:v>287.88099999999969</c:v>
                </c:pt>
                <c:pt idx="47">
                  <c:v>282.7380999999981</c:v>
                </c:pt>
                <c:pt idx="48">
                  <c:v>290.95240000000001</c:v>
                </c:pt>
                <c:pt idx="49">
                  <c:v>295.61900000000031</c:v>
                </c:pt>
                <c:pt idx="50">
                  <c:v>299.61900000000031</c:v>
                </c:pt>
                <c:pt idx="51">
                  <c:v>296.57139999999828</c:v>
                </c:pt>
                <c:pt idx="52">
                  <c:v>282.21429999999964</c:v>
                </c:pt>
                <c:pt idx="53">
                  <c:v>269.3571</c:v>
                </c:pt>
                <c:pt idx="54">
                  <c:v>270.04759999999999</c:v>
                </c:pt>
                <c:pt idx="55">
                  <c:v>273.76190000000003</c:v>
                </c:pt>
                <c:pt idx="56">
                  <c:v>268.88099999999969</c:v>
                </c:pt>
                <c:pt idx="57">
                  <c:v>272.2380999999981</c:v>
                </c:pt>
                <c:pt idx="58">
                  <c:v>280.88099999999969</c:v>
                </c:pt>
                <c:pt idx="59">
                  <c:v>273.02379999999869</c:v>
                </c:pt>
                <c:pt idx="60">
                  <c:v>277</c:v>
                </c:pt>
                <c:pt idx="61">
                  <c:v>283.52379999999869</c:v>
                </c:pt>
                <c:pt idx="62">
                  <c:v>283.57139999999828</c:v>
                </c:pt>
                <c:pt idx="63">
                  <c:v>277.14290000000142</c:v>
                </c:pt>
                <c:pt idx="64">
                  <c:v>279.54759999999999</c:v>
                </c:pt>
                <c:pt idx="65">
                  <c:v>278.11900000000031</c:v>
                </c:pt>
                <c:pt idx="66">
                  <c:v>278.97619999999762</c:v>
                </c:pt>
                <c:pt idx="67">
                  <c:v>275.80950000000001</c:v>
                </c:pt>
                <c:pt idx="68">
                  <c:v>274.92859999999786</c:v>
                </c:pt>
                <c:pt idx="69">
                  <c:v>265.47619999999762</c:v>
                </c:pt>
                <c:pt idx="70">
                  <c:v>255.42860000000007</c:v>
                </c:pt>
                <c:pt idx="71">
                  <c:v>256.78569999999894</c:v>
                </c:pt>
                <c:pt idx="72">
                  <c:v>265.95240000000001</c:v>
                </c:pt>
                <c:pt idx="73">
                  <c:v>270.59519999999816</c:v>
                </c:pt>
                <c:pt idx="74">
                  <c:v>268.30950000000001</c:v>
                </c:pt>
                <c:pt idx="75">
                  <c:v>270.54759999999999</c:v>
                </c:pt>
                <c:pt idx="76">
                  <c:v>276.26190000000003</c:v>
                </c:pt>
                <c:pt idx="77">
                  <c:v>262.61900000000031</c:v>
                </c:pt>
                <c:pt idx="78">
                  <c:v>249.71429999999998</c:v>
                </c:pt>
                <c:pt idx="79">
                  <c:v>252.7619</c:v>
                </c:pt>
                <c:pt idx="80">
                  <c:v>266.2380999999981</c:v>
                </c:pt>
                <c:pt idx="81">
                  <c:v>262.42859999999786</c:v>
                </c:pt>
                <c:pt idx="82">
                  <c:v>263.21429999999964</c:v>
                </c:pt>
                <c:pt idx="83">
                  <c:v>265.38099999999969</c:v>
                </c:pt>
                <c:pt idx="84">
                  <c:v>264.28569999999894</c:v>
                </c:pt>
                <c:pt idx="85">
                  <c:v>259.30950000000001</c:v>
                </c:pt>
                <c:pt idx="86">
                  <c:v>263.33329999999899</c:v>
                </c:pt>
                <c:pt idx="87">
                  <c:v>262.28569999999894</c:v>
                </c:pt>
                <c:pt idx="88">
                  <c:v>273.8571</c:v>
                </c:pt>
                <c:pt idx="89">
                  <c:v>274.45240000000001</c:v>
                </c:pt>
                <c:pt idx="90">
                  <c:v>269.6191</c:v>
                </c:pt>
                <c:pt idx="91">
                  <c:v>267.52379999999869</c:v>
                </c:pt>
                <c:pt idx="92">
                  <c:v>272.33329999999899</c:v>
                </c:pt>
                <c:pt idx="93">
                  <c:v>268.95240000000001</c:v>
                </c:pt>
                <c:pt idx="94">
                  <c:v>268.90480000000002</c:v>
                </c:pt>
                <c:pt idx="95">
                  <c:v>284.26190000000003</c:v>
                </c:pt>
                <c:pt idx="96">
                  <c:v>289.85719999999969</c:v>
                </c:pt>
                <c:pt idx="97">
                  <c:v>271.45240000000001</c:v>
                </c:pt>
                <c:pt idx="98">
                  <c:v>254.33340000000001</c:v>
                </c:pt>
                <c:pt idx="99">
                  <c:v>260.07149999999899</c:v>
                </c:pt>
                <c:pt idx="100">
                  <c:v>276.14299999999997</c:v>
                </c:pt>
                <c:pt idx="101">
                  <c:v>275.80970000000002</c:v>
                </c:pt>
                <c:pt idx="102">
                  <c:v>269.00020000000001</c:v>
                </c:pt>
                <c:pt idx="103">
                  <c:v>272.80980000000142</c:v>
                </c:pt>
                <c:pt idx="104">
                  <c:v>297.90509999999864</c:v>
                </c:pt>
                <c:pt idx="105">
                  <c:v>303.2384999999984</c:v>
                </c:pt>
                <c:pt idx="106">
                  <c:v>286.4529</c:v>
                </c:pt>
                <c:pt idx="107">
                  <c:v>282.92929999999899</c:v>
                </c:pt>
                <c:pt idx="108">
                  <c:v>293.5247</c:v>
                </c:pt>
                <c:pt idx="109">
                  <c:v>298.33449999999999</c:v>
                </c:pt>
                <c:pt idx="110">
                  <c:v>297.00149999999923</c:v>
                </c:pt>
                <c:pt idx="111">
                  <c:v>300.7876</c:v>
                </c:pt>
                <c:pt idx="112">
                  <c:v>289.81189999999964</c:v>
                </c:pt>
                <c:pt idx="113">
                  <c:v>295.40780000000001</c:v>
                </c:pt>
                <c:pt idx="114">
                  <c:v>297.78949999999969</c:v>
                </c:pt>
                <c:pt idx="115">
                  <c:v>293.48099999999869</c:v>
                </c:pt>
                <c:pt idx="116">
                  <c:v>287.69649999999899</c:v>
                </c:pt>
                <c:pt idx="117">
                  <c:v>292.5312999999984</c:v>
                </c:pt>
                <c:pt idx="118">
                  <c:v>298.34280000000177</c:v>
                </c:pt>
                <c:pt idx="119">
                  <c:v>305.29749999999899</c:v>
                </c:pt>
                <c:pt idx="120">
                  <c:v>311.53849999999869</c:v>
                </c:pt>
                <c:pt idx="121">
                  <c:v>308.85169999999999</c:v>
                </c:pt>
                <c:pt idx="122">
                  <c:v>304.99899999999815</c:v>
                </c:pt>
                <c:pt idx="123">
                  <c:v>312.86149999999969</c:v>
                </c:pt>
                <c:pt idx="124">
                  <c:v>321.22529999999864</c:v>
                </c:pt>
                <c:pt idx="125">
                  <c:v>325.70960000000002</c:v>
                </c:pt>
                <c:pt idx="126">
                  <c:v>320.24329999999969</c:v>
                </c:pt>
                <c:pt idx="127">
                  <c:v>328.35050000000001</c:v>
                </c:pt>
                <c:pt idx="128">
                  <c:v>323.8175</c:v>
                </c:pt>
                <c:pt idx="129">
                  <c:v>318.00170000000003</c:v>
                </c:pt>
                <c:pt idx="130">
                  <c:v>315.1703</c:v>
                </c:pt>
                <c:pt idx="131">
                  <c:v>315.18830000000003</c:v>
                </c:pt>
                <c:pt idx="132">
                  <c:v>315.19229999999999</c:v>
                </c:pt>
                <c:pt idx="133">
                  <c:v>315.1925</c:v>
                </c:pt>
                <c:pt idx="134">
                  <c:v>315.21420000000001</c:v>
                </c:pt>
                <c:pt idx="135">
                  <c:v>315.25490000000002</c:v>
                </c:pt>
                <c:pt idx="136">
                  <c:v>315.29709999999869</c:v>
                </c:pt>
                <c:pt idx="137">
                  <c:v>315.32639999999816</c:v>
                </c:pt>
                <c:pt idx="138">
                  <c:v>315.35329999999999</c:v>
                </c:pt>
                <c:pt idx="139">
                  <c:v>315.3766</c:v>
                </c:pt>
                <c:pt idx="140">
                  <c:v>315.41229999999899</c:v>
                </c:pt>
                <c:pt idx="141">
                  <c:v>315.46099999999899</c:v>
                </c:pt>
                <c:pt idx="142">
                  <c:v>315.52140000000003</c:v>
                </c:pt>
                <c:pt idx="143">
                  <c:v>315.5924</c:v>
                </c:pt>
                <c:pt idx="144">
                  <c:v>315.69029999999964</c:v>
                </c:pt>
                <c:pt idx="145">
                  <c:v>315.8360999999984</c:v>
                </c:pt>
                <c:pt idx="146">
                  <c:v>315.9982999999981</c:v>
                </c:pt>
                <c:pt idx="147">
                  <c:v>316.173</c:v>
                </c:pt>
                <c:pt idx="148">
                  <c:v>316.38149999999899</c:v>
                </c:pt>
                <c:pt idx="149">
                  <c:v>316.64510000000001</c:v>
                </c:pt>
                <c:pt idx="150">
                  <c:v>316.93749999999869</c:v>
                </c:pt>
                <c:pt idx="151">
                  <c:v>317.24919999999969</c:v>
                </c:pt>
                <c:pt idx="152">
                  <c:v>317.61559999999969</c:v>
                </c:pt>
                <c:pt idx="153">
                  <c:v>318.03849999999869</c:v>
                </c:pt>
                <c:pt idx="154">
                  <c:v>318.50889999999993</c:v>
                </c:pt>
                <c:pt idx="155">
                  <c:v>319.02</c:v>
                </c:pt>
                <c:pt idx="156">
                  <c:v>319.61369999999999</c:v>
                </c:pt>
                <c:pt idx="157">
                  <c:v>320.29099999999869</c:v>
                </c:pt>
                <c:pt idx="158">
                  <c:v>321.0718</c:v>
                </c:pt>
                <c:pt idx="159">
                  <c:v>321.9588</c:v>
                </c:pt>
                <c:pt idx="160">
                  <c:v>322.92609999999786</c:v>
                </c:pt>
                <c:pt idx="161">
                  <c:v>323.9871999999981</c:v>
                </c:pt>
                <c:pt idx="162">
                  <c:v>325.19240000000002</c:v>
                </c:pt>
                <c:pt idx="163">
                  <c:v>326.57809999999893</c:v>
                </c:pt>
                <c:pt idx="164">
                  <c:v>328.12220000000002</c:v>
                </c:pt>
                <c:pt idx="165">
                  <c:v>329.88339999999869</c:v>
                </c:pt>
                <c:pt idx="166">
                  <c:v>331.89069999999964</c:v>
                </c:pt>
                <c:pt idx="167">
                  <c:v>334.14159999999993</c:v>
                </c:pt>
                <c:pt idx="168">
                  <c:v>336.63279999999969</c:v>
                </c:pt>
                <c:pt idx="169">
                  <c:v>339.42369999999869</c:v>
                </c:pt>
                <c:pt idx="170">
                  <c:v>342.55939999999993</c:v>
                </c:pt>
                <c:pt idx="171">
                  <c:v>346.0856</c:v>
                </c:pt>
                <c:pt idx="172">
                  <c:v>349.97829999999863</c:v>
                </c:pt>
                <c:pt idx="173">
                  <c:v>354.25549999999993</c:v>
                </c:pt>
                <c:pt idx="174">
                  <c:v>358.92239999999828</c:v>
                </c:pt>
                <c:pt idx="175">
                  <c:v>364.0201999999984</c:v>
                </c:pt>
                <c:pt idx="176">
                  <c:v>369.56139999999863</c:v>
                </c:pt>
                <c:pt idx="177">
                  <c:v>375.54140000000001</c:v>
                </c:pt>
                <c:pt idx="178">
                  <c:v>381.94380000000001</c:v>
                </c:pt>
                <c:pt idx="179">
                  <c:v>388.72039999999834</c:v>
                </c:pt>
                <c:pt idx="180">
                  <c:v>395.87479999999999</c:v>
                </c:pt>
                <c:pt idx="181">
                  <c:v>403.34920000000142</c:v>
                </c:pt>
                <c:pt idx="182">
                  <c:v>411.12240000000008</c:v>
                </c:pt>
                <c:pt idx="183">
                  <c:v>419.11829999999969</c:v>
                </c:pt>
                <c:pt idx="184">
                  <c:v>427.30689999999993</c:v>
                </c:pt>
                <c:pt idx="185">
                  <c:v>435.62580000000008</c:v>
                </c:pt>
                <c:pt idx="186">
                  <c:v>443.98999999999899</c:v>
                </c:pt>
                <c:pt idx="187">
                  <c:v>452.3163999999984</c:v>
                </c:pt>
                <c:pt idx="188">
                  <c:v>460.5292</c:v>
                </c:pt>
                <c:pt idx="189">
                  <c:v>468.49459999999863</c:v>
                </c:pt>
                <c:pt idx="190">
                  <c:v>476.10129999999964</c:v>
                </c:pt>
                <c:pt idx="191">
                  <c:v>483.28160000000003</c:v>
                </c:pt>
                <c:pt idx="192">
                  <c:v>489.97469999999993</c:v>
                </c:pt>
                <c:pt idx="193">
                  <c:v>496.07009999999963</c:v>
                </c:pt>
                <c:pt idx="194">
                  <c:v>501.50069999999999</c:v>
                </c:pt>
                <c:pt idx="195">
                  <c:v>506.16210000000001</c:v>
                </c:pt>
                <c:pt idx="196">
                  <c:v>509.98359999999815</c:v>
                </c:pt>
                <c:pt idx="197">
                  <c:v>512.9085</c:v>
                </c:pt>
                <c:pt idx="198">
                  <c:v>514.90189999999996</c:v>
                </c:pt>
                <c:pt idx="199">
                  <c:v>515.8886</c:v>
                </c:pt>
                <c:pt idx="200">
                  <c:v>515.84969999999748</c:v>
                </c:pt>
                <c:pt idx="201">
                  <c:v>514.7998000000033</c:v>
                </c:pt>
                <c:pt idx="202">
                  <c:v>512.73469999999998</c:v>
                </c:pt>
                <c:pt idx="203">
                  <c:v>509.66219999999993</c:v>
                </c:pt>
                <c:pt idx="204">
                  <c:v>505.65269999999998</c:v>
                </c:pt>
                <c:pt idx="205">
                  <c:v>500.78379999999839</c:v>
                </c:pt>
                <c:pt idx="206">
                  <c:v>495.07139999999828</c:v>
                </c:pt>
                <c:pt idx="207">
                  <c:v>488.52140000000003</c:v>
                </c:pt>
                <c:pt idx="208">
                  <c:v>481.22680000000003</c:v>
                </c:pt>
                <c:pt idx="209">
                  <c:v>473.26689999999923</c:v>
                </c:pt>
                <c:pt idx="210">
                  <c:v>464.74439999999993</c:v>
                </c:pt>
                <c:pt idx="211">
                  <c:v>455.71260000000001</c:v>
                </c:pt>
                <c:pt idx="212">
                  <c:v>446.28919999999869</c:v>
                </c:pt>
                <c:pt idx="213">
                  <c:v>436.54939999999999</c:v>
                </c:pt>
                <c:pt idx="214">
                  <c:v>426.60219999999993</c:v>
                </c:pt>
                <c:pt idx="215">
                  <c:v>416.51099999999963</c:v>
                </c:pt>
                <c:pt idx="216">
                  <c:v>406.32</c:v>
                </c:pt>
                <c:pt idx="217">
                  <c:v>396.10809999999969</c:v>
                </c:pt>
                <c:pt idx="218">
                  <c:v>385.93149999999815</c:v>
                </c:pt>
                <c:pt idx="219">
                  <c:v>375.84230000000002</c:v>
                </c:pt>
                <c:pt idx="220">
                  <c:v>365.84940000000165</c:v>
                </c:pt>
                <c:pt idx="221">
                  <c:v>356.06189999999964</c:v>
                </c:pt>
                <c:pt idx="222">
                  <c:v>346.55509999999964</c:v>
                </c:pt>
                <c:pt idx="223">
                  <c:v>337.33839999999822</c:v>
                </c:pt>
                <c:pt idx="224">
                  <c:v>328.36149999999969</c:v>
                </c:pt>
                <c:pt idx="225">
                  <c:v>319.60730000000001</c:v>
                </c:pt>
                <c:pt idx="226">
                  <c:v>311.1671</c:v>
                </c:pt>
                <c:pt idx="227">
                  <c:v>303.06259999999969</c:v>
                </c:pt>
                <c:pt idx="228">
                  <c:v>295.29649999999822</c:v>
                </c:pt>
                <c:pt idx="229">
                  <c:v>287.80399999999969</c:v>
                </c:pt>
                <c:pt idx="230">
                  <c:v>280.60480000000183</c:v>
                </c:pt>
                <c:pt idx="231">
                  <c:v>273.67450000000002</c:v>
                </c:pt>
                <c:pt idx="232">
                  <c:v>267.03949999999969</c:v>
                </c:pt>
                <c:pt idx="233">
                  <c:v>260.66340000000002</c:v>
                </c:pt>
                <c:pt idx="234">
                  <c:v>254.4965</c:v>
                </c:pt>
                <c:pt idx="235">
                  <c:v>248.5162</c:v>
                </c:pt>
                <c:pt idx="236">
                  <c:v>242.75630000000001</c:v>
                </c:pt>
                <c:pt idx="237">
                  <c:v>237.2028</c:v>
                </c:pt>
                <c:pt idx="238">
                  <c:v>231.74509999999998</c:v>
                </c:pt>
                <c:pt idx="239">
                  <c:v>226.3734</c:v>
                </c:pt>
                <c:pt idx="240">
                  <c:v>221.14929999999998</c:v>
                </c:pt>
                <c:pt idx="241">
                  <c:v>216.02810000000065</c:v>
                </c:pt>
                <c:pt idx="242">
                  <c:v>210.9838</c:v>
                </c:pt>
                <c:pt idx="243">
                  <c:v>205.98390000000001</c:v>
                </c:pt>
                <c:pt idx="244">
                  <c:v>201.03540000000001</c:v>
                </c:pt>
                <c:pt idx="245">
                  <c:v>196.05959999999999</c:v>
                </c:pt>
                <c:pt idx="246">
                  <c:v>191.06830000000065</c:v>
                </c:pt>
                <c:pt idx="247">
                  <c:v>186.19290000000001</c:v>
                </c:pt>
                <c:pt idx="248">
                  <c:v>181.4333</c:v>
                </c:pt>
                <c:pt idx="249">
                  <c:v>176.6979</c:v>
                </c:pt>
                <c:pt idx="250">
                  <c:v>171.96260000000001</c:v>
                </c:pt>
                <c:pt idx="251">
                  <c:v>167.33610000000004</c:v>
                </c:pt>
                <c:pt idx="252">
                  <c:v>162.82170000000065</c:v>
                </c:pt>
                <c:pt idx="253">
                  <c:v>158.3245</c:v>
                </c:pt>
                <c:pt idx="254">
                  <c:v>153.85780000000065</c:v>
                </c:pt>
                <c:pt idx="255">
                  <c:v>149.47130000000001</c:v>
                </c:pt>
                <c:pt idx="256">
                  <c:v>145.19</c:v>
                </c:pt>
                <c:pt idx="257">
                  <c:v>140.99440000000001</c:v>
                </c:pt>
                <c:pt idx="258">
                  <c:v>136.87130000000047</c:v>
                </c:pt>
                <c:pt idx="259">
                  <c:v>132.87630000000001</c:v>
                </c:pt>
                <c:pt idx="260">
                  <c:v>129.03020000000001</c:v>
                </c:pt>
                <c:pt idx="261">
                  <c:v>125.3617</c:v>
                </c:pt>
                <c:pt idx="262">
                  <c:v>121.8152</c:v>
                </c:pt>
                <c:pt idx="263">
                  <c:v>118.3215</c:v>
                </c:pt>
                <c:pt idx="264">
                  <c:v>114.90470000000002</c:v>
                </c:pt>
                <c:pt idx="265">
                  <c:v>111.59720000000033</c:v>
                </c:pt>
                <c:pt idx="266">
                  <c:v>108.5099</c:v>
                </c:pt>
                <c:pt idx="267">
                  <c:v>105.6404</c:v>
                </c:pt>
                <c:pt idx="268">
                  <c:v>102.96110000000033</c:v>
                </c:pt>
                <c:pt idx="269">
                  <c:v>100.3903</c:v>
                </c:pt>
                <c:pt idx="270">
                  <c:v>97.940550000000371</c:v>
                </c:pt>
                <c:pt idx="271">
                  <c:v>95.595060000000004</c:v>
                </c:pt>
                <c:pt idx="272">
                  <c:v>93.414250000000536</c:v>
                </c:pt>
                <c:pt idx="273">
                  <c:v>91.400589999999994</c:v>
                </c:pt>
                <c:pt idx="274">
                  <c:v>89.605839999999958</c:v>
                </c:pt>
                <c:pt idx="275">
                  <c:v>87.987759999999994</c:v>
                </c:pt>
                <c:pt idx="276">
                  <c:v>86.552210000000002</c:v>
                </c:pt>
                <c:pt idx="277">
                  <c:v>85.235020000000006</c:v>
                </c:pt>
                <c:pt idx="278">
                  <c:v>84.055389999999989</c:v>
                </c:pt>
                <c:pt idx="279">
                  <c:v>83.013670000000005</c:v>
                </c:pt>
                <c:pt idx="280">
                  <c:v>82.11242</c:v>
                </c:pt>
                <c:pt idx="281">
                  <c:v>81.356169999999992</c:v>
                </c:pt>
                <c:pt idx="282">
                  <c:v>80.675909999999988</c:v>
                </c:pt>
                <c:pt idx="283">
                  <c:v>80.064850000000007</c:v>
                </c:pt>
                <c:pt idx="284">
                  <c:v>79.534700000000001</c:v>
                </c:pt>
                <c:pt idx="285">
                  <c:v>79.087919999999997</c:v>
                </c:pt>
                <c:pt idx="286">
                  <c:v>78.702160000000006</c:v>
                </c:pt>
                <c:pt idx="287">
                  <c:v>78.378289999999978</c:v>
                </c:pt>
                <c:pt idx="288">
                  <c:v>78.123939999999948</c:v>
                </c:pt>
                <c:pt idx="289">
                  <c:v>77.91356000000043</c:v>
                </c:pt>
                <c:pt idx="290">
                  <c:v>77.726069999999993</c:v>
                </c:pt>
                <c:pt idx="291">
                  <c:v>77.542140000000003</c:v>
                </c:pt>
                <c:pt idx="292">
                  <c:v>77.386329999999987</c:v>
                </c:pt>
                <c:pt idx="293">
                  <c:v>77.264309999999995</c:v>
                </c:pt>
                <c:pt idx="294">
                  <c:v>77.164469999999994</c:v>
                </c:pt>
                <c:pt idx="295">
                  <c:v>77.080739999999949</c:v>
                </c:pt>
                <c:pt idx="296">
                  <c:v>77.006559999999993</c:v>
                </c:pt>
                <c:pt idx="297">
                  <c:v>76.940630000000027</c:v>
                </c:pt>
                <c:pt idx="298">
                  <c:v>76.879389999999958</c:v>
                </c:pt>
                <c:pt idx="299">
                  <c:v>76.837800000000001</c:v>
                </c:pt>
                <c:pt idx="300">
                  <c:v>76.797330000000002</c:v>
                </c:pt>
                <c:pt idx="301">
                  <c:v>76.747030000000024</c:v>
                </c:pt>
                <c:pt idx="302">
                  <c:v>76.696529999999996</c:v>
                </c:pt>
                <c:pt idx="303">
                  <c:v>76.663399999999982</c:v>
                </c:pt>
                <c:pt idx="304">
                  <c:v>76.649429999999995</c:v>
                </c:pt>
                <c:pt idx="305">
                  <c:v>76.63252</c:v>
                </c:pt>
                <c:pt idx="306">
                  <c:v>76.616990000000001</c:v>
                </c:pt>
                <c:pt idx="307">
                  <c:v>76.60736</c:v>
                </c:pt>
                <c:pt idx="308">
                  <c:v>76.603279999999998</c:v>
                </c:pt>
                <c:pt idx="309">
                  <c:v>76.603179999999981</c:v>
                </c:pt>
                <c:pt idx="310">
                  <c:v>79.476200000000006</c:v>
                </c:pt>
                <c:pt idx="311">
                  <c:v>76.380960000000002</c:v>
                </c:pt>
                <c:pt idx="312">
                  <c:v>72.642859999999999</c:v>
                </c:pt>
                <c:pt idx="313">
                  <c:v>73.809529999999995</c:v>
                </c:pt>
                <c:pt idx="314">
                  <c:v>76.857150000000004</c:v>
                </c:pt>
                <c:pt idx="315">
                  <c:v>75.880949999999999</c:v>
                </c:pt>
                <c:pt idx="316">
                  <c:v>77.976190000000003</c:v>
                </c:pt>
                <c:pt idx="317">
                  <c:v>81.166669999999996</c:v>
                </c:pt>
                <c:pt idx="318">
                  <c:v>79.357140000000001</c:v>
                </c:pt>
                <c:pt idx="319">
                  <c:v>77.28570999999998</c:v>
                </c:pt>
                <c:pt idx="320">
                  <c:v>72.261910000000327</c:v>
                </c:pt>
                <c:pt idx="321">
                  <c:v>67.928569999999993</c:v>
                </c:pt>
                <c:pt idx="322">
                  <c:v>66.952379999999948</c:v>
                </c:pt>
                <c:pt idx="323">
                  <c:v>68.476190000000003</c:v>
                </c:pt>
                <c:pt idx="324">
                  <c:v>64.666669999999996</c:v>
                </c:pt>
                <c:pt idx="325">
                  <c:v>63.833330000000011</c:v>
                </c:pt>
                <c:pt idx="326">
                  <c:v>65.666669999999996</c:v>
                </c:pt>
                <c:pt idx="327">
                  <c:v>61.285710000000186</c:v>
                </c:pt>
                <c:pt idx="328">
                  <c:v>61</c:v>
                </c:pt>
                <c:pt idx="329">
                  <c:v>71.214290000000418</c:v>
                </c:pt>
                <c:pt idx="330">
                  <c:v>79.69047999999998</c:v>
                </c:pt>
                <c:pt idx="331">
                  <c:v>77.714290000000418</c:v>
                </c:pt>
                <c:pt idx="332">
                  <c:v>70.119050000000001</c:v>
                </c:pt>
                <c:pt idx="333">
                  <c:v>62.642860000000006</c:v>
                </c:pt>
                <c:pt idx="334">
                  <c:v>54.523810000000012</c:v>
                </c:pt>
                <c:pt idx="335">
                  <c:v>58.380949999999999</c:v>
                </c:pt>
                <c:pt idx="336">
                  <c:v>63.976190000000003</c:v>
                </c:pt>
                <c:pt idx="337">
                  <c:v>67.476190000000003</c:v>
                </c:pt>
                <c:pt idx="338">
                  <c:v>64.023809999999983</c:v>
                </c:pt>
                <c:pt idx="339">
                  <c:v>61.738100000000216</c:v>
                </c:pt>
                <c:pt idx="340">
                  <c:v>55.976190000000003</c:v>
                </c:pt>
                <c:pt idx="341">
                  <c:v>60.047619999999995</c:v>
                </c:pt>
                <c:pt idx="342">
                  <c:v>66.619050000000001</c:v>
                </c:pt>
                <c:pt idx="343">
                  <c:v>68.023809999999983</c:v>
                </c:pt>
                <c:pt idx="344">
                  <c:v>62.071429999999999</c:v>
                </c:pt>
                <c:pt idx="345">
                  <c:v>63.880949999999999</c:v>
                </c:pt>
                <c:pt idx="346">
                  <c:v>62.547619999999995</c:v>
                </c:pt>
                <c:pt idx="347">
                  <c:v>59</c:v>
                </c:pt>
                <c:pt idx="348">
                  <c:v>58.785710000000186</c:v>
                </c:pt>
                <c:pt idx="349">
                  <c:v>60.928570000000164</c:v>
                </c:pt>
                <c:pt idx="350">
                  <c:v>61.047619999999995</c:v>
                </c:pt>
                <c:pt idx="351">
                  <c:v>57.452380000000005</c:v>
                </c:pt>
                <c:pt idx="352">
                  <c:v>61.357139999999994</c:v>
                </c:pt>
                <c:pt idx="353">
                  <c:v>64.428569999999993</c:v>
                </c:pt>
                <c:pt idx="354">
                  <c:v>65.380949999999999</c:v>
                </c:pt>
                <c:pt idx="355">
                  <c:v>62.142860000000006</c:v>
                </c:pt>
                <c:pt idx="356">
                  <c:v>63.833330000000011</c:v>
                </c:pt>
                <c:pt idx="357">
                  <c:v>66.28570999999998</c:v>
                </c:pt>
                <c:pt idx="358">
                  <c:v>61.166670000000003</c:v>
                </c:pt>
                <c:pt idx="359">
                  <c:v>59.857139999999994</c:v>
                </c:pt>
                <c:pt idx="360">
                  <c:v>60.952380000000005</c:v>
                </c:pt>
                <c:pt idx="361">
                  <c:v>61.452380000000005</c:v>
                </c:pt>
                <c:pt idx="362">
                  <c:v>55.285710000000186</c:v>
                </c:pt>
                <c:pt idx="363">
                  <c:v>57.738100000000216</c:v>
                </c:pt>
                <c:pt idx="364">
                  <c:v>59.261900000000011</c:v>
                </c:pt>
                <c:pt idx="365">
                  <c:v>60.5</c:v>
                </c:pt>
                <c:pt idx="366">
                  <c:v>61.261900000000011</c:v>
                </c:pt>
                <c:pt idx="367">
                  <c:v>69.404759999999996</c:v>
                </c:pt>
                <c:pt idx="368">
                  <c:v>68.238100000000003</c:v>
                </c:pt>
                <c:pt idx="369">
                  <c:v>67.214290000000418</c:v>
                </c:pt>
                <c:pt idx="370">
                  <c:v>67.642859999999999</c:v>
                </c:pt>
                <c:pt idx="371">
                  <c:v>68.261899999999997</c:v>
                </c:pt>
                <c:pt idx="372">
                  <c:v>56.880949999999999</c:v>
                </c:pt>
                <c:pt idx="373">
                  <c:v>50.642860000000006</c:v>
                </c:pt>
                <c:pt idx="374">
                  <c:v>49</c:v>
                </c:pt>
                <c:pt idx="375">
                  <c:v>59.714289999999998</c:v>
                </c:pt>
                <c:pt idx="376">
                  <c:v>63.904759999999996</c:v>
                </c:pt>
                <c:pt idx="377">
                  <c:v>59.309520000000006</c:v>
                </c:pt>
                <c:pt idx="378">
                  <c:v>53.142860000000006</c:v>
                </c:pt>
                <c:pt idx="379">
                  <c:v>61.595240000000011</c:v>
                </c:pt>
                <c:pt idx="380">
                  <c:v>69.095240000000004</c:v>
                </c:pt>
                <c:pt idx="381">
                  <c:v>64.857140000000001</c:v>
                </c:pt>
                <c:pt idx="382">
                  <c:v>57.809520000000006</c:v>
                </c:pt>
                <c:pt idx="383">
                  <c:v>59.595240000000011</c:v>
                </c:pt>
                <c:pt idx="384">
                  <c:v>62.761900000000011</c:v>
                </c:pt>
                <c:pt idx="385">
                  <c:v>65.19047999999998</c:v>
                </c:pt>
                <c:pt idx="386">
                  <c:v>59.309520000000006</c:v>
                </c:pt>
                <c:pt idx="387">
                  <c:v>53.023810000000012</c:v>
                </c:pt>
                <c:pt idx="388">
                  <c:v>55.738100000000216</c:v>
                </c:pt>
                <c:pt idx="389">
                  <c:v>54.595240000000011</c:v>
                </c:pt>
                <c:pt idx="390">
                  <c:v>53.738100000000216</c:v>
                </c:pt>
                <c:pt idx="391">
                  <c:v>54.547619999999995</c:v>
                </c:pt>
                <c:pt idx="392">
                  <c:v>59.023810000000012</c:v>
                </c:pt>
                <c:pt idx="393">
                  <c:v>58.047619999999995</c:v>
                </c:pt>
                <c:pt idx="394">
                  <c:v>62.333330000000011</c:v>
                </c:pt>
                <c:pt idx="395">
                  <c:v>62.095240000000011</c:v>
                </c:pt>
                <c:pt idx="396">
                  <c:v>54.714289999999998</c:v>
                </c:pt>
                <c:pt idx="397">
                  <c:v>53.976190000000003</c:v>
                </c:pt>
                <c:pt idx="398">
                  <c:v>57.309520000000006</c:v>
                </c:pt>
                <c:pt idx="399">
                  <c:v>56</c:v>
                </c:pt>
                <c:pt idx="400">
                  <c:v>52.952380000000005</c:v>
                </c:pt>
              </c:numCache>
            </c:numRef>
          </c:yVal>
          <c:smooth val="1"/>
        </c:ser>
        <c:axId val="132150016"/>
        <c:axId val="132151936"/>
      </c:scatterChart>
      <c:valAx>
        <c:axId val="132150016"/>
        <c:scaling>
          <c:orientation val="maxMin"/>
          <c:max val="297.5"/>
          <c:min val="277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3328830208031091"/>
              <c:y val="0.62599516072868877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2151936"/>
        <c:crosses val="autoZero"/>
        <c:crossBetween val="midCat"/>
      </c:valAx>
      <c:valAx>
        <c:axId val="132151936"/>
        <c:scaling>
          <c:orientation val="minMax"/>
          <c:max val="3200"/>
          <c:min val="0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 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849978127733957"/>
              <c:y val="0.20977893518518556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2150016"/>
        <c:crosses val="autoZero"/>
        <c:crossBetween val="midCat"/>
        <c:dispUnits>
          <c:builtInUnit val="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a) Wide</a:t>
            </a:r>
            <a:r>
              <a:rPr lang="fr-FR" sz="1600" baseline="0" dirty="0" smtClean="0">
                <a:latin typeface="Times New Roman" pitchFamily="18" charset="0"/>
                <a:cs typeface="Times New Roman" pitchFamily="18" charset="0"/>
              </a:rPr>
              <a:t> Spectrum 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7513779527559072E-2"/>
          <c:y val="4.0847953216374272E-2"/>
        </c:manualLayout>
      </c:layout>
    </c:title>
    <c:plotArea>
      <c:layout>
        <c:manualLayout>
          <c:layoutTarget val="inner"/>
          <c:xMode val="edge"/>
          <c:yMode val="edge"/>
          <c:x val="4.4826334208224128E-2"/>
          <c:y val="2.2661403508772014E-2"/>
          <c:w val="0.7992823709536292"/>
          <c:h val="0.62581988304093572"/>
        </c:manualLayout>
      </c:layout>
      <c:scatterChart>
        <c:scatterStyle val="smoothMarker"/>
        <c:ser>
          <c:idx val="0"/>
          <c:order val="0"/>
          <c:tx>
            <c:strRef>
              <c:f>'GQD012 XPS'!$D$8</c:f>
              <c:strCache>
                <c:ptCount val="1"/>
                <c:pt idx="0">
                  <c:v>CPS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'GQD012 XPS'!$C$9:$C$1109</c:f>
              <c:numCache>
                <c:formatCode>0.00E+00</c:formatCode>
                <c:ptCount val="1101"/>
                <c:pt idx="0">
                  <c:v>1100</c:v>
                </c:pt>
                <c:pt idx="1">
                  <c:v>1099</c:v>
                </c:pt>
                <c:pt idx="2">
                  <c:v>1098</c:v>
                </c:pt>
                <c:pt idx="3">
                  <c:v>1097</c:v>
                </c:pt>
                <c:pt idx="4">
                  <c:v>1096</c:v>
                </c:pt>
                <c:pt idx="5">
                  <c:v>1095</c:v>
                </c:pt>
                <c:pt idx="6">
                  <c:v>1094</c:v>
                </c:pt>
                <c:pt idx="7">
                  <c:v>1093</c:v>
                </c:pt>
                <c:pt idx="8">
                  <c:v>1092</c:v>
                </c:pt>
                <c:pt idx="9">
                  <c:v>1091</c:v>
                </c:pt>
                <c:pt idx="10">
                  <c:v>1090</c:v>
                </c:pt>
                <c:pt idx="11">
                  <c:v>1089</c:v>
                </c:pt>
                <c:pt idx="12">
                  <c:v>1088</c:v>
                </c:pt>
                <c:pt idx="13">
                  <c:v>1087</c:v>
                </c:pt>
                <c:pt idx="14">
                  <c:v>1086</c:v>
                </c:pt>
                <c:pt idx="15">
                  <c:v>1085</c:v>
                </c:pt>
                <c:pt idx="16">
                  <c:v>1084</c:v>
                </c:pt>
                <c:pt idx="17">
                  <c:v>1083</c:v>
                </c:pt>
                <c:pt idx="18">
                  <c:v>1082</c:v>
                </c:pt>
                <c:pt idx="19">
                  <c:v>1081</c:v>
                </c:pt>
                <c:pt idx="20">
                  <c:v>1080</c:v>
                </c:pt>
                <c:pt idx="21">
                  <c:v>1079</c:v>
                </c:pt>
                <c:pt idx="22">
                  <c:v>1078</c:v>
                </c:pt>
                <c:pt idx="23">
                  <c:v>1077</c:v>
                </c:pt>
                <c:pt idx="24">
                  <c:v>1076</c:v>
                </c:pt>
                <c:pt idx="25">
                  <c:v>1075</c:v>
                </c:pt>
                <c:pt idx="26">
                  <c:v>1074</c:v>
                </c:pt>
                <c:pt idx="27">
                  <c:v>1073</c:v>
                </c:pt>
                <c:pt idx="28">
                  <c:v>1072</c:v>
                </c:pt>
                <c:pt idx="29">
                  <c:v>1071</c:v>
                </c:pt>
                <c:pt idx="30">
                  <c:v>1070</c:v>
                </c:pt>
                <c:pt idx="31">
                  <c:v>1069</c:v>
                </c:pt>
                <c:pt idx="32">
                  <c:v>1068</c:v>
                </c:pt>
                <c:pt idx="33">
                  <c:v>1067</c:v>
                </c:pt>
                <c:pt idx="34">
                  <c:v>1066</c:v>
                </c:pt>
                <c:pt idx="35">
                  <c:v>1065</c:v>
                </c:pt>
                <c:pt idx="36">
                  <c:v>1064</c:v>
                </c:pt>
                <c:pt idx="37">
                  <c:v>1063</c:v>
                </c:pt>
                <c:pt idx="38">
                  <c:v>1062</c:v>
                </c:pt>
                <c:pt idx="39">
                  <c:v>1061</c:v>
                </c:pt>
                <c:pt idx="40">
                  <c:v>1060</c:v>
                </c:pt>
                <c:pt idx="41">
                  <c:v>1059</c:v>
                </c:pt>
                <c:pt idx="42">
                  <c:v>1058</c:v>
                </c:pt>
                <c:pt idx="43">
                  <c:v>1057</c:v>
                </c:pt>
                <c:pt idx="44">
                  <c:v>1056</c:v>
                </c:pt>
                <c:pt idx="45">
                  <c:v>1055</c:v>
                </c:pt>
                <c:pt idx="46">
                  <c:v>1054</c:v>
                </c:pt>
                <c:pt idx="47">
                  <c:v>1053</c:v>
                </c:pt>
                <c:pt idx="48">
                  <c:v>1052</c:v>
                </c:pt>
                <c:pt idx="49">
                  <c:v>1051</c:v>
                </c:pt>
                <c:pt idx="50">
                  <c:v>1050</c:v>
                </c:pt>
                <c:pt idx="51">
                  <c:v>1049</c:v>
                </c:pt>
                <c:pt idx="52">
                  <c:v>1048</c:v>
                </c:pt>
                <c:pt idx="53">
                  <c:v>1047</c:v>
                </c:pt>
                <c:pt idx="54">
                  <c:v>1046</c:v>
                </c:pt>
                <c:pt idx="55">
                  <c:v>1045</c:v>
                </c:pt>
                <c:pt idx="56">
                  <c:v>1044</c:v>
                </c:pt>
                <c:pt idx="57">
                  <c:v>1043</c:v>
                </c:pt>
                <c:pt idx="58">
                  <c:v>1042</c:v>
                </c:pt>
                <c:pt idx="59">
                  <c:v>1041</c:v>
                </c:pt>
                <c:pt idx="60">
                  <c:v>1040</c:v>
                </c:pt>
                <c:pt idx="61">
                  <c:v>1039</c:v>
                </c:pt>
                <c:pt idx="62">
                  <c:v>1038</c:v>
                </c:pt>
                <c:pt idx="63">
                  <c:v>1037</c:v>
                </c:pt>
                <c:pt idx="64">
                  <c:v>1036</c:v>
                </c:pt>
                <c:pt idx="65">
                  <c:v>1035</c:v>
                </c:pt>
                <c:pt idx="66">
                  <c:v>1034</c:v>
                </c:pt>
                <c:pt idx="67">
                  <c:v>1033</c:v>
                </c:pt>
                <c:pt idx="68">
                  <c:v>1032</c:v>
                </c:pt>
                <c:pt idx="69">
                  <c:v>1031</c:v>
                </c:pt>
                <c:pt idx="70">
                  <c:v>1030</c:v>
                </c:pt>
                <c:pt idx="71">
                  <c:v>1029</c:v>
                </c:pt>
                <c:pt idx="72">
                  <c:v>1028</c:v>
                </c:pt>
                <c:pt idx="73">
                  <c:v>1027</c:v>
                </c:pt>
                <c:pt idx="74">
                  <c:v>1026</c:v>
                </c:pt>
                <c:pt idx="75">
                  <c:v>1025</c:v>
                </c:pt>
                <c:pt idx="76">
                  <c:v>1024</c:v>
                </c:pt>
                <c:pt idx="77">
                  <c:v>1023</c:v>
                </c:pt>
                <c:pt idx="78">
                  <c:v>1022</c:v>
                </c:pt>
                <c:pt idx="79">
                  <c:v>1021</c:v>
                </c:pt>
                <c:pt idx="80">
                  <c:v>1020</c:v>
                </c:pt>
                <c:pt idx="81">
                  <c:v>1019</c:v>
                </c:pt>
                <c:pt idx="82">
                  <c:v>1018</c:v>
                </c:pt>
                <c:pt idx="83">
                  <c:v>1017</c:v>
                </c:pt>
                <c:pt idx="84">
                  <c:v>1016</c:v>
                </c:pt>
                <c:pt idx="85">
                  <c:v>1015</c:v>
                </c:pt>
                <c:pt idx="86">
                  <c:v>1014</c:v>
                </c:pt>
                <c:pt idx="87">
                  <c:v>1013</c:v>
                </c:pt>
                <c:pt idx="88">
                  <c:v>1012</c:v>
                </c:pt>
                <c:pt idx="89">
                  <c:v>1011</c:v>
                </c:pt>
                <c:pt idx="90">
                  <c:v>1010</c:v>
                </c:pt>
                <c:pt idx="91">
                  <c:v>1009</c:v>
                </c:pt>
                <c:pt idx="92">
                  <c:v>1008</c:v>
                </c:pt>
                <c:pt idx="93">
                  <c:v>1007</c:v>
                </c:pt>
                <c:pt idx="94">
                  <c:v>1006</c:v>
                </c:pt>
                <c:pt idx="95">
                  <c:v>1005</c:v>
                </c:pt>
                <c:pt idx="96">
                  <c:v>1004</c:v>
                </c:pt>
                <c:pt idx="97">
                  <c:v>1003</c:v>
                </c:pt>
                <c:pt idx="98">
                  <c:v>1002</c:v>
                </c:pt>
                <c:pt idx="99">
                  <c:v>1001</c:v>
                </c:pt>
                <c:pt idx="100">
                  <c:v>1000</c:v>
                </c:pt>
                <c:pt idx="101">
                  <c:v>999</c:v>
                </c:pt>
                <c:pt idx="102">
                  <c:v>998</c:v>
                </c:pt>
                <c:pt idx="103">
                  <c:v>997</c:v>
                </c:pt>
                <c:pt idx="104">
                  <c:v>996</c:v>
                </c:pt>
                <c:pt idx="105">
                  <c:v>995</c:v>
                </c:pt>
                <c:pt idx="106">
                  <c:v>994</c:v>
                </c:pt>
                <c:pt idx="107">
                  <c:v>993</c:v>
                </c:pt>
                <c:pt idx="108">
                  <c:v>992</c:v>
                </c:pt>
                <c:pt idx="109">
                  <c:v>991</c:v>
                </c:pt>
                <c:pt idx="110">
                  <c:v>990</c:v>
                </c:pt>
                <c:pt idx="111">
                  <c:v>989</c:v>
                </c:pt>
                <c:pt idx="112">
                  <c:v>988</c:v>
                </c:pt>
                <c:pt idx="113">
                  <c:v>987</c:v>
                </c:pt>
                <c:pt idx="114">
                  <c:v>986</c:v>
                </c:pt>
                <c:pt idx="115">
                  <c:v>985</c:v>
                </c:pt>
                <c:pt idx="116">
                  <c:v>984</c:v>
                </c:pt>
                <c:pt idx="117">
                  <c:v>983</c:v>
                </c:pt>
                <c:pt idx="118">
                  <c:v>982</c:v>
                </c:pt>
                <c:pt idx="119">
                  <c:v>981</c:v>
                </c:pt>
                <c:pt idx="120">
                  <c:v>980</c:v>
                </c:pt>
                <c:pt idx="121">
                  <c:v>979</c:v>
                </c:pt>
                <c:pt idx="122">
                  <c:v>978</c:v>
                </c:pt>
                <c:pt idx="123">
                  <c:v>977</c:v>
                </c:pt>
                <c:pt idx="124">
                  <c:v>976</c:v>
                </c:pt>
                <c:pt idx="125">
                  <c:v>975</c:v>
                </c:pt>
                <c:pt idx="126">
                  <c:v>974</c:v>
                </c:pt>
                <c:pt idx="127">
                  <c:v>973</c:v>
                </c:pt>
                <c:pt idx="128">
                  <c:v>972</c:v>
                </c:pt>
                <c:pt idx="129">
                  <c:v>971</c:v>
                </c:pt>
                <c:pt idx="130">
                  <c:v>970</c:v>
                </c:pt>
                <c:pt idx="131">
                  <c:v>969</c:v>
                </c:pt>
                <c:pt idx="132">
                  <c:v>968</c:v>
                </c:pt>
                <c:pt idx="133">
                  <c:v>967</c:v>
                </c:pt>
                <c:pt idx="134">
                  <c:v>966</c:v>
                </c:pt>
                <c:pt idx="135">
                  <c:v>965</c:v>
                </c:pt>
                <c:pt idx="136">
                  <c:v>964</c:v>
                </c:pt>
                <c:pt idx="137">
                  <c:v>963</c:v>
                </c:pt>
                <c:pt idx="138">
                  <c:v>962</c:v>
                </c:pt>
                <c:pt idx="139">
                  <c:v>961</c:v>
                </c:pt>
                <c:pt idx="140">
                  <c:v>960</c:v>
                </c:pt>
                <c:pt idx="141">
                  <c:v>959</c:v>
                </c:pt>
                <c:pt idx="142">
                  <c:v>958</c:v>
                </c:pt>
                <c:pt idx="143">
                  <c:v>957</c:v>
                </c:pt>
                <c:pt idx="144">
                  <c:v>956</c:v>
                </c:pt>
                <c:pt idx="145">
                  <c:v>955</c:v>
                </c:pt>
                <c:pt idx="146">
                  <c:v>954</c:v>
                </c:pt>
                <c:pt idx="147">
                  <c:v>953</c:v>
                </c:pt>
                <c:pt idx="148">
                  <c:v>952</c:v>
                </c:pt>
                <c:pt idx="149">
                  <c:v>951</c:v>
                </c:pt>
                <c:pt idx="150">
                  <c:v>950</c:v>
                </c:pt>
                <c:pt idx="151">
                  <c:v>949</c:v>
                </c:pt>
                <c:pt idx="152">
                  <c:v>948</c:v>
                </c:pt>
                <c:pt idx="153">
                  <c:v>947</c:v>
                </c:pt>
                <c:pt idx="154">
                  <c:v>946</c:v>
                </c:pt>
                <c:pt idx="155">
                  <c:v>945</c:v>
                </c:pt>
                <c:pt idx="156">
                  <c:v>944</c:v>
                </c:pt>
                <c:pt idx="157">
                  <c:v>943</c:v>
                </c:pt>
                <c:pt idx="158">
                  <c:v>942</c:v>
                </c:pt>
                <c:pt idx="159">
                  <c:v>941</c:v>
                </c:pt>
                <c:pt idx="160">
                  <c:v>940</c:v>
                </c:pt>
                <c:pt idx="161">
                  <c:v>939</c:v>
                </c:pt>
                <c:pt idx="162">
                  <c:v>938</c:v>
                </c:pt>
                <c:pt idx="163">
                  <c:v>937</c:v>
                </c:pt>
                <c:pt idx="164">
                  <c:v>936</c:v>
                </c:pt>
                <c:pt idx="165">
                  <c:v>935</c:v>
                </c:pt>
                <c:pt idx="166">
                  <c:v>934</c:v>
                </c:pt>
                <c:pt idx="167">
                  <c:v>933</c:v>
                </c:pt>
                <c:pt idx="168">
                  <c:v>932</c:v>
                </c:pt>
                <c:pt idx="169">
                  <c:v>931</c:v>
                </c:pt>
                <c:pt idx="170">
                  <c:v>930</c:v>
                </c:pt>
                <c:pt idx="171">
                  <c:v>929</c:v>
                </c:pt>
                <c:pt idx="172">
                  <c:v>928</c:v>
                </c:pt>
                <c:pt idx="173">
                  <c:v>927</c:v>
                </c:pt>
                <c:pt idx="174">
                  <c:v>926</c:v>
                </c:pt>
                <c:pt idx="175">
                  <c:v>925</c:v>
                </c:pt>
                <c:pt idx="176">
                  <c:v>924</c:v>
                </c:pt>
                <c:pt idx="177">
                  <c:v>923</c:v>
                </c:pt>
                <c:pt idx="178">
                  <c:v>922</c:v>
                </c:pt>
                <c:pt idx="179">
                  <c:v>921</c:v>
                </c:pt>
                <c:pt idx="180">
                  <c:v>920</c:v>
                </c:pt>
                <c:pt idx="181">
                  <c:v>919</c:v>
                </c:pt>
                <c:pt idx="182">
                  <c:v>918</c:v>
                </c:pt>
                <c:pt idx="183">
                  <c:v>917</c:v>
                </c:pt>
                <c:pt idx="184">
                  <c:v>916</c:v>
                </c:pt>
                <c:pt idx="185">
                  <c:v>915</c:v>
                </c:pt>
                <c:pt idx="186">
                  <c:v>914</c:v>
                </c:pt>
                <c:pt idx="187">
                  <c:v>913</c:v>
                </c:pt>
                <c:pt idx="188">
                  <c:v>912</c:v>
                </c:pt>
                <c:pt idx="189">
                  <c:v>911</c:v>
                </c:pt>
                <c:pt idx="190">
                  <c:v>910</c:v>
                </c:pt>
                <c:pt idx="191">
                  <c:v>909</c:v>
                </c:pt>
                <c:pt idx="192">
                  <c:v>908</c:v>
                </c:pt>
                <c:pt idx="193">
                  <c:v>907</c:v>
                </c:pt>
                <c:pt idx="194">
                  <c:v>906</c:v>
                </c:pt>
                <c:pt idx="195">
                  <c:v>905</c:v>
                </c:pt>
                <c:pt idx="196">
                  <c:v>904</c:v>
                </c:pt>
                <c:pt idx="197">
                  <c:v>903</c:v>
                </c:pt>
                <c:pt idx="198">
                  <c:v>902</c:v>
                </c:pt>
                <c:pt idx="199">
                  <c:v>901</c:v>
                </c:pt>
                <c:pt idx="200">
                  <c:v>900</c:v>
                </c:pt>
                <c:pt idx="201">
                  <c:v>899</c:v>
                </c:pt>
                <c:pt idx="202">
                  <c:v>898</c:v>
                </c:pt>
                <c:pt idx="203">
                  <c:v>897</c:v>
                </c:pt>
                <c:pt idx="204">
                  <c:v>896</c:v>
                </c:pt>
                <c:pt idx="205">
                  <c:v>895</c:v>
                </c:pt>
                <c:pt idx="206">
                  <c:v>894</c:v>
                </c:pt>
                <c:pt idx="207">
                  <c:v>893</c:v>
                </c:pt>
                <c:pt idx="208">
                  <c:v>892</c:v>
                </c:pt>
                <c:pt idx="209">
                  <c:v>891</c:v>
                </c:pt>
                <c:pt idx="210">
                  <c:v>890</c:v>
                </c:pt>
                <c:pt idx="211">
                  <c:v>889</c:v>
                </c:pt>
                <c:pt idx="212">
                  <c:v>888</c:v>
                </c:pt>
                <c:pt idx="213">
                  <c:v>887</c:v>
                </c:pt>
                <c:pt idx="214">
                  <c:v>886</c:v>
                </c:pt>
                <c:pt idx="215">
                  <c:v>885</c:v>
                </c:pt>
                <c:pt idx="216">
                  <c:v>884</c:v>
                </c:pt>
                <c:pt idx="217">
                  <c:v>883</c:v>
                </c:pt>
                <c:pt idx="218">
                  <c:v>882</c:v>
                </c:pt>
                <c:pt idx="219">
                  <c:v>881</c:v>
                </c:pt>
                <c:pt idx="220">
                  <c:v>880</c:v>
                </c:pt>
                <c:pt idx="221">
                  <c:v>879</c:v>
                </c:pt>
                <c:pt idx="222">
                  <c:v>878</c:v>
                </c:pt>
                <c:pt idx="223">
                  <c:v>877</c:v>
                </c:pt>
                <c:pt idx="224">
                  <c:v>876</c:v>
                </c:pt>
                <c:pt idx="225">
                  <c:v>875</c:v>
                </c:pt>
                <c:pt idx="226">
                  <c:v>874</c:v>
                </c:pt>
                <c:pt idx="227">
                  <c:v>873</c:v>
                </c:pt>
                <c:pt idx="228">
                  <c:v>872</c:v>
                </c:pt>
                <c:pt idx="229">
                  <c:v>871</c:v>
                </c:pt>
                <c:pt idx="230">
                  <c:v>870</c:v>
                </c:pt>
                <c:pt idx="231">
                  <c:v>869</c:v>
                </c:pt>
                <c:pt idx="232">
                  <c:v>868</c:v>
                </c:pt>
                <c:pt idx="233">
                  <c:v>867</c:v>
                </c:pt>
                <c:pt idx="234">
                  <c:v>866</c:v>
                </c:pt>
                <c:pt idx="235">
                  <c:v>865</c:v>
                </c:pt>
                <c:pt idx="236">
                  <c:v>864</c:v>
                </c:pt>
                <c:pt idx="237">
                  <c:v>863</c:v>
                </c:pt>
                <c:pt idx="238">
                  <c:v>862</c:v>
                </c:pt>
                <c:pt idx="239">
                  <c:v>861</c:v>
                </c:pt>
                <c:pt idx="240">
                  <c:v>860</c:v>
                </c:pt>
                <c:pt idx="241">
                  <c:v>859</c:v>
                </c:pt>
                <c:pt idx="242">
                  <c:v>858</c:v>
                </c:pt>
                <c:pt idx="243">
                  <c:v>857</c:v>
                </c:pt>
                <c:pt idx="244">
                  <c:v>856</c:v>
                </c:pt>
                <c:pt idx="245">
                  <c:v>855</c:v>
                </c:pt>
                <c:pt idx="246">
                  <c:v>854</c:v>
                </c:pt>
                <c:pt idx="247">
                  <c:v>853</c:v>
                </c:pt>
                <c:pt idx="248">
                  <c:v>852</c:v>
                </c:pt>
                <c:pt idx="249">
                  <c:v>851</c:v>
                </c:pt>
                <c:pt idx="250">
                  <c:v>850</c:v>
                </c:pt>
                <c:pt idx="251">
                  <c:v>849</c:v>
                </c:pt>
                <c:pt idx="252">
                  <c:v>848</c:v>
                </c:pt>
                <c:pt idx="253">
                  <c:v>847</c:v>
                </c:pt>
                <c:pt idx="254">
                  <c:v>846</c:v>
                </c:pt>
                <c:pt idx="255">
                  <c:v>845</c:v>
                </c:pt>
                <c:pt idx="256">
                  <c:v>844</c:v>
                </c:pt>
                <c:pt idx="257">
                  <c:v>843</c:v>
                </c:pt>
                <c:pt idx="258">
                  <c:v>842</c:v>
                </c:pt>
                <c:pt idx="259">
                  <c:v>841</c:v>
                </c:pt>
                <c:pt idx="260">
                  <c:v>840</c:v>
                </c:pt>
                <c:pt idx="261">
                  <c:v>839</c:v>
                </c:pt>
                <c:pt idx="262">
                  <c:v>838</c:v>
                </c:pt>
                <c:pt idx="263">
                  <c:v>837</c:v>
                </c:pt>
                <c:pt idx="264">
                  <c:v>836</c:v>
                </c:pt>
                <c:pt idx="265">
                  <c:v>835</c:v>
                </c:pt>
                <c:pt idx="266">
                  <c:v>834</c:v>
                </c:pt>
                <c:pt idx="267">
                  <c:v>833</c:v>
                </c:pt>
                <c:pt idx="268">
                  <c:v>832</c:v>
                </c:pt>
                <c:pt idx="269">
                  <c:v>831</c:v>
                </c:pt>
                <c:pt idx="270">
                  <c:v>830</c:v>
                </c:pt>
                <c:pt idx="271">
                  <c:v>829</c:v>
                </c:pt>
                <c:pt idx="272">
                  <c:v>828</c:v>
                </c:pt>
                <c:pt idx="273">
                  <c:v>827</c:v>
                </c:pt>
                <c:pt idx="274">
                  <c:v>826</c:v>
                </c:pt>
                <c:pt idx="275">
                  <c:v>825</c:v>
                </c:pt>
                <c:pt idx="276">
                  <c:v>824</c:v>
                </c:pt>
                <c:pt idx="277">
                  <c:v>823</c:v>
                </c:pt>
                <c:pt idx="278">
                  <c:v>822</c:v>
                </c:pt>
                <c:pt idx="279">
                  <c:v>821</c:v>
                </c:pt>
                <c:pt idx="280">
                  <c:v>820</c:v>
                </c:pt>
                <c:pt idx="281">
                  <c:v>819</c:v>
                </c:pt>
                <c:pt idx="282">
                  <c:v>818</c:v>
                </c:pt>
                <c:pt idx="283">
                  <c:v>817</c:v>
                </c:pt>
                <c:pt idx="284">
                  <c:v>816</c:v>
                </c:pt>
                <c:pt idx="285">
                  <c:v>815</c:v>
                </c:pt>
                <c:pt idx="286">
                  <c:v>814</c:v>
                </c:pt>
                <c:pt idx="287">
                  <c:v>813</c:v>
                </c:pt>
                <c:pt idx="288">
                  <c:v>812</c:v>
                </c:pt>
                <c:pt idx="289">
                  <c:v>811</c:v>
                </c:pt>
                <c:pt idx="290">
                  <c:v>810</c:v>
                </c:pt>
                <c:pt idx="291">
                  <c:v>809</c:v>
                </c:pt>
                <c:pt idx="292">
                  <c:v>808</c:v>
                </c:pt>
                <c:pt idx="293">
                  <c:v>807</c:v>
                </c:pt>
                <c:pt idx="294">
                  <c:v>806</c:v>
                </c:pt>
                <c:pt idx="295">
                  <c:v>805</c:v>
                </c:pt>
                <c:pt idx="296">
                  <c:v>804</c:v>
                </c:pt>
                <c:pt idx="297">
                  <c:v>803</c:v>
                </c:pt>
                <c:pt idx="298">
                  <c:v>802</c:v>
                </c:pt>
                <c:pt idx="299">
                  <c:v>801</c:v>
                </c:pt>
                <c:pt idx="300">
                  <c:v>800</c:v>
                </c:pt>
                <c:pt idx="301">
                  <c:v>799</c:v>
                </c:pt>
                <c:pt idx="302">
                  <c:v>798</c:v>
                </c:pt>
                <c:pt idx="303">
                  <c:v>797</c:v>
                </c:pt>
                <c:pt idx="304">
                  <c:v>796</c:v>
                </c:pt>
                <c:pt idx="305">
                  <c:v>795</c:v>
                </c:pt>
                <c:pt idx="306">
                  <c:v>794</c:v>
                </c:pt>
                <c:pt idx="307">
                  <c:v>793</c:v>
                </c:pt>
                <c:pt idx="308">
                  <c:v>792</c:v>
                </c:pt>
                <c:pt idx="309">
                  <c:v>791</c:v>
                </c:pt>
                <c:pt idx="310">
                  <c:v>790</c:v>
                </c:pt>
                <c:pt idx="311">
                  <c:v>789</c:v>
                </c:pt>
                <c:pt idx="312">
                  <c:v>788</c:v>
                </c:pt>
                <c:pt idx="313">
                  <c:v>787</c:v>
                </c:pt>
                <c:pt idx="314">
                  <c:v>786</c:v>
                </c:pt>
                <c:pt idx="315">
                  <c:v>785</c:v>
                </c:pt>
                <c:pt idx="316">
                  <c:v>784</c:v>
                </c:pt>
                <c:pt idx="317">
                  <c:v>783</c:v>
                </c:pt>
                <c:pt idx="318">
                  <c:v>782</c:v>
                </c:pt>
                <c:pt idx="319">
                  <c:v>781</c:v>
                </c:pt>
                <c:pt idx="320">
                  <c:v>780</c:v>
                </c:pt>
                <c:pt idx="321">
                  <c:v>779</c:v>
                </c:pt>
                <c:pt idx="322">
                  <c:v>778</c:v>
                </c:pt>
                <c:pt idx="323">
                  <c:v>777</c:v>
                </c:pt>
                <c:pt idx="324">
                  <c:v>776</c:v>
                </c:pt>
                <c:pt idx="325">
                  <c:v>775</c:v>
                </c:pt>
                <c:pt idx="326">
                  <c:v>774</c:v>
                </c:pt>
                <c:pt idx="327">
                  <c:v>773</c:v>
                </c:pt>
                <c:pt idx="328">
                  <c:v>772</c:v>
                </c:pt>
                <c:pt idx="329">
                  <c:v>771</c:v>
                </c:pt>
                <c:pt idx="330">
                  <c:v>770</c:v>
                </c:pt>
                <c:pt idx="331">
                  <c:v>769</c:v>
                </c:pt>
                <c:pt idx="332">
                  <c:v>768</c:v>
                </c:pt>
                <c:pt idx="333">
                  <c:v>767</c:v>
                </c:pt>
                <c:pt idx="334">
                  <c:v>766</c:v>
                </c:pt>
                <c:pt idx="335">
                  <c:v>765</c:v>
                </c:pt>
                <c:pt idx="336">
                  <c:v>764</c:v>
                </c:pt>
                <c:pt idx="337">
                  <c:v>763</c:v>
                </c:pt>
                <c:pt idx="338">
                  <c:v>762</c:v>
                </c:pt>
                <c:pt idx="339">
                  <c:v>761</c:v>
                </c:pt>
                <c:pt idx="340">
                  <c:v>760</c:v>
                </c:pt>
                <c:pt idx="341">
                  <c:v>759</c:v>
                </c:pt>
                <c:pt idx="342">
                  <c:v>758</c:v>
                </c:pt>
                <c:pt idx="343">
                  <c:v>757</c:v>
                </c:pt>
                <c:pt idx="344">
                  <c:v>756</c:v>
                </c:pt>
                <c:pt idx="345">
                  <c:v>755</c:v>
                </c:pt>
                <c:pt idx="346">
                  <c:v>754</c:v>
                </c:pt>
                <c:pt idx="347">
                  <c:v>753</c:v>
                </c:pt>
                <c:pt idx="348">
                  <c:v>752</c:v>
                </c:pt>
                <c:pt idx="349">
                  <c:v>751</c:v>
                </c:pt>
                <c:pt idx="350">
                  <c:v>750</c:v>
                </c:pt>
                <c:pt idx="351">
                  <c:v>749</c:v>
                </c:pt>
                <c:pt idx="352">
                  <c:v>748</c:v>
                </c:pt>
                <c:pt idx="353">
                  <c:v>747</c:v>
                </c:pt>
                <c:pt idx="354">
                  <c:v>746</c:v>
                </c:pt>
                <c:pt idx="355">
                  <c:v>745</c:v>
                </c:pt>
                <c:pt idx="356">
                  <c:v>744</c:v>
                </c:pt>
                <c:pt idx="357">
                  <c:v>743</c:v>
                </c:pt>
                <c:pt idx="358">
                  <c:v>742</c:v>
                </c:pt>
                <c:pt idx="359">
                  <c:v>741</c:v>
                </c:pt>
                <c:pt idx="360">
                  <c:v>740</c:v>
                </c:pt>
                <c:pt idx="361">
                  <c:v>739</c:v>
                </c:pt>
                <c:pt idx="362">
                  <c:v>738</c:v>
                </c:pt>
                <c:pt idx="363">
                  <c:v>737</c:v>
                </c:pt>
                <c:pt idx="364">
                  <c:v>736</c:v>
                </c:pt>
                <c:pt idx="365">
                  <c:v>735</c:v>
                </c:pt>
                <c:pt idx="366">
                  <c:v>734</c:v>
                </c:pt>
                <c:pt idx="367">
                  <c:v>733</c:v>
                </c:pt>
                <c:pt idx="368">
                  <c:v>732</c:v>
                </c:pt>
                <c:pt idx="369">
                  <c:v>731</c:v>
                </c:pt>
                <c:pt idx="370">
                  <c:v>730</c:v>
                </c:pt>
                <c:pt idx="371">
                  <c:v>729</c:v>
                </c:pt>
                <c:pt idx="372">
                  <c:v>728</c:v>
                </c:pt>
                <c:pt idx="373">
                  <c:v>727</c:v>
                </c:pt>
                <c:pt idx="374">
                  <c:v>726</c:v>
                </c:pt>
                <c:pt idx="375">
                  <c:v>725</c:v>
                </c:pt>
                <c:pt idx="376">
                  <c:v>724</c:v>
                </c:pt>
                <c:pt idx="377">
                  <c:v>723</c:v>
                </c:pt>
                <c:pt idx="378">
                  <c:v>722</c:v>
                </c:pt>
                <c:pt idx="379">
                  <c:v>721</c:v>
                </c:pt>
                <c:pt idx="380">
                  <c:v>720</c:v>
                </c:pt>
                <c:pt idx="381">
                  <c:v>719</c:v>
                </c:pt>
                <c:pt idx="382">
                  <c:v>718</c:v>
                </c:pt>
                <c:pt idx="383">
                  <c:v>717</c:v>
                </c:pt>
                <c:pt idx="384">
                  <c:v>716</c:v>
                </c:pt>
                <c:pt idx="385">
                  <c:v>715</c:v>
                </c:pt>
                <c:pt idx="386">
                  <c:v>714</c:v>
                </c:pt>
                <c:pt idx="387">
                  <c:v>713</c:v>
                </c:pt>
                <c:pt idx="388">
                  <c:v>712</c:v>
                </c:pt>
                <c:pt idx="389">
                  <c:v>711</c:v>
                </c:pt>
                <c:pt idx="390">
                  <c:v>710</c:v>
                </c:pt>
                <c:pt idx="391">
                  <c:v>709</c:v>
                </c:pt>
                <c:pt idx="392">
                  <c:v>708</c:v>
                </c:pt>
                <c:pt idx="393">
                  <c:v>707</c:v>
                </c:pt>
                <c:pt idx="394">
                  <c:v>706</c:v>
                </c:pt>
                <c:pt idx="395">
                  <c:v>705</c:v>
                </c:pt>
                <c:pt idx="396">
                  <c:v>704</c:v>
                </c:pt>
                <c:pt idx="397">
                  <c:v>703</c:v>
                </c:pt>
                <c:pt idx="398">
                  <c:v>702</c:v>
                </c:pt>
                <c:pt idx="399">
                  <c:v>701</c:v>
                </c:pt>
                <c:pt idx="400">
                  <c:v>700</c:v>
                </c:pt>
                <c:pt idx="401">
                  <c:v>699</c:v>
                </c:pt>
                <c:pt idx="402">
                  <c:v>698</c:v>
                </c:pt>
                <c:pt idx="403">
                  <c:v>697</c:v>
                </c:pt>
                <c:pt idx="404">
                  <c:v>696</c:v>
                </c:pt>
                <c:pt idx="405">
                  <c:v>695</c:v>
                </c:pt>
                <c:pt idx="406">
                  <c:v>694</c:v>
                </c:pt>
                <c:pt idx="407">
                  <c:v>693</c:v>
                </c:pt>
                <c:pt idx="408">
                  <c:v>692</c:v>
                </c:pt>
                <c:pt idx="409">
                  <c:v>691</c:v>
                </c:pt>
                <c:pt idx="410">
                  <c:v>690</c:v>
                </c:pt>
                <c:pt idx="411">
                  <c:v>689</c:v>
                </c:pt>
                <c:pt idx="412">
                  <c:v>688</c:v>
                </c:pt>
                <c:pt idx="413">
                  <c:v>687</c:v>
                </c:pt>
                <c:pt idx="414">
                  <c:v>686</c:v>
                </c:pt>
                <c:pt idx="415">
                  <c:v>685</c:v>
                </c:pt>
                <c:pt idx="416">
                  <c:v>684</c:v>
                </c:pt>
                <c:pt idx="417">
                  <c:v>683</c:v>
                </c:pt>
                <c:pt idx="418">
                  <c:v>682</c:v>
                </c:pt>
                <c:pt idx="419">
                  <c:v>681</c:v>
                </c:pt>
                <c:pt idx="420">
                  <c:v>680</c:v>
                </c:pt>
                <c:pt idx="421">
                  <c:v>679</c:v>
                </c:pt>
                <c:pt idx="422">
                  <c:v>678</c:v>
                </c:pt>
                <c:pt idx="423">
                  <c:v>677</c:v>
                </c:pt>
                <c:pt idx="424">
                  <c:v>676</c:v>
                </c:pt>
                <c:pt idx="425">
                  <c:v>675</c:v>
                </c:pt>
                <c:pt idx="426">
                  <c:v>674</c:v>
                </c:pt>
                <c:pt idx="427">
                  <c:v>673</c:v>
                </c:pt>
                <c:pt idx="428">
                  <c:v>672</c:v>
                </c:pt>
                <c:pt idx="429">
                  <c:v>671</c:v>
                </c:pt>
                <c:pt idx="430">
                  <c:v>670</c:v>
                </c:pt>
                <c:pt idx="431">
                  <c:v>669</c:v>
                </c:pt>
                <c:pt idx="432">
                  <c:v>668</c:v>
                </c:pt>
                <c:pt idx="433">
                  <c:v>667</c:v>
                </c:pt>
                <c:pt idx="434">
                  <c:v>666</c:v>
                </c:pt>
                <c:pt idx="435">
                  <c:v>665</c:v>
                </c:pt>
                <c:pt idx="436">
                  <c:v>664</c:v>
                </c:pt>
                <c:pt idx="437">
                  <c:v>663</c:v>
                </c:pt>
                <c:pt idx="438">
                  <c:v>662</c:v>
                </c:pt>
                <c:pt idx="439">
                  <c:v>661</c:v>
                </c:pt>
                <c:pt idx="440">
                  <c:v>660</c:v>
                </c:pt>
                <c:pt idx="441">
                  <c:v>659</c:v>
                </c:pt>
                <c:pt idx="442">
                  <c:v>658</c:v>
                </c:pt>
                <c:pt idx="443">
                  <c:v>657</c:v>
                </c:pt>
                <c:pt idx="444">
                  <c:v>656</c:v>
                </c:pt>
                <c:pt idx="445">
                  <c:v>655</c:v>
                </c:pt>
                <c:pt idx="446">
                  <c:v>654</c:v>
                </c:pt>
                <c:pt idx="447">
                  <c:v>653</c:v>
                </c:pt>
                <c:pt idx="448">
                  <c:v>652</c:v>
                </c:pt>
                <c:pt idx="449">
                  <c:v>651</c:v>
                </c:pt>
                <c:pt idx="450">
                  <c:v>650</c:v>
                </c:pt>
                <c:pt idx="451">
                  <c:v>649</c:v>
                </c:pt>
                <c:pt idx="452">
                  <c:v>648</c:v>
                </c:pt>
                <c:pt idx="453">
                  <c:v>647</c:v>
                </c:pt>
                <c:pt idx="454">
                  <c:v>646</c:v>
                </c:pt>
                <c:pt idx="455">
                  <c:v>645</c:v>
                </c:pt>
                <c:pt idx="456">
                  <c:v>644</c:v>
                </c:pt>
                <c:pt idx="457">
                  <c:v>643</c:v>
                </c:pt>
                <c:pt idx="458">
                  <c:v>642</c:v>
                </c:pt>
                <c:pt idx="459">
                  <c:v>641</c:v>
                </c:pt>
                <c:pt idx="460">
                  <c:v>640</c:v>
                </c:pt>
                <c:pt idx="461">
                  <c:v>639</c:v>
                </c:pt>
                <c:pt idx="462">
                  <c:v>638</c:v>
                </c:pt>
                <c:pt idx="463">
                  <c:v>637</c:v>
                </c:pt>
                <c:pt idx="464">
                  <c:v>636</c:v>
                </c:pt>
                <c:pt idx="465">
                  <c:v>635</c:v>
                </c:pt>
                <c:pt idx="466">
                  <c:v>634</c:v>
                </c:pt>
                <c:pt idx="467">
                  <c:v>633</c:v>
                </c:pt>
                <c:pt idx="468">
                  <c:v>632</c:v>
                </c:pt>
                <c:pt idx="469">
                  <c:v>631</c:v>
                </c:pt>
                <c:pt idx="470">
                  <c:v>630</c:v>
                </c:pt>
                <c:pt idx="471">
                  <c:v>629</c:v>
                </c:pt>
                <c:pt idx="472">
                  <c:v>628</c:v>
                </c:pt>
                <c:pt idx="473">
                  <c:v>627</c:v>
                </c:pt>
                <c:pt idx="474">
                  <c:v>626</c:v>
                </c:pt>
                <c:pt idx="475">
                  <c:v>625</c:v>
                </c:pt>
                <c:pt idx="476">
                  <c:v>624</c:v>
                </c:pt>
                <c:pt idx="477">
                  <c:v>623</c:v>
                </c:pt>
                <c:pt idx="478">
                  <c:v>622</c:v>
                </c:pt>
                <c:pt idx="479">
                  <c:v>621</c:v>
                </c:pt>
                <c:pt idx="480">
                  <c:v>620</c:v>
                </c:pt>
                <c:pt idx="481">
                  <c:v>619</c:v>
                </c:pt>
                <c:pt idx="482">
                  <c:v>618</c:v>
                </c:pt>
                <c:pt idx="483">
                  <c:v>617</c:v>
                </c:pt>
                <c:pt idx="484">
                  <c:v>616</c:v>
                </c:pt>
                <c:pt idx="485">
                  <c:v>615</c:v>
                </c:pt>
                <c:pt idx="486">
                  <c:v>614</c:v>
                </c:pt>
                <c:pt idx="487">
                  <c:v>613</c:v>
                </c:pt>
                <c:pt idx="488">
                  <c:v>612</c:v>
                </c:pt>
                <c:pt idx="489">
                  <c:v>611</c:v>
                </c:pt>
                <c:pt idx="490">
                  <c:v>610</c:v>
                </c:pt>
                <c:pt idx="491">
                  <c:v>609</c:v>
                </c:pt>
                <c:pt idx="492">
                  <c:v>608</c:v>
                </c:pt>
                <c:pt idx="493">
                  <c:v>607</c:v>
                </c:pt>
                <c:pt idx="494">
                  <c:v>606</c:v>
                </c:pt>
                <c:pt idx="495">
                  <c:v>605</c:v>
                </c:pt>
                <c:pt idx="496">
                  <c:v>604</c:v>
                </c:pt>
                <c:pt idx="497">
                  <c:v>603</c:v>
                </c:pt>
                <c:pt idx="498">
                  <c:v>602</c:v>
                </c:pt>
                <c:pt idx="499">
                  <c:v>601</c:v>
                </c:pt>
                <c:pt idx="500">
                  <c:v>600</c:v>
                </c:pt>
                <c:pt idx="501">
                  <c:v>599</c:v>
                </c:pt>
                <c:pt idx="502">
                  <c:v>598</c:v>
                </c:pt>
                <c:pt idx="503">
                  <c:v>597</c:v>
                </c:pt>
                <c:pt idx="504">
                  <c:v>596</c:v>
                </c:pt>
                <c:pt idx="505">
                  <c:v>595</c:v>
                </c:pt>
                <c:pt idx="506">
                  <c:v>594</c:v>
                </c:pt>
                <c:pt idx="507">
                  <c:v>593</c:v>
                </c:pt>
                <c:pt idx="508">
                  <c:v>592</c:v>
                </c:pt>
                <c:pt idx="509">
                  <c:v>591</c:v>
                </c:pt>
                <c:pt idx="510">
                  <c:v>590</c:v>
                </c:pt>
                <c:pt idx="511">
                  <c:v>589</c:v>
                </c:pt>
                <c:pt idx="512">
                  <c:v>588</c:v>
                </c:pt>
                <c:pt idx="513">
                  <c:v>587</c:v>
                </c:pt>
                <c:pt idx="514">
                  <c:v>586</c:v>
                </c:pt>
                <c:pt idx="515">
                  <c:v>585</c:v>
                </c:pt>
                <c:pt idx="516">
                  <c:v>584</c:v>
                </c:pt>
                <c:pt idx="517">
                  <c:v>583</c:v>
                </c:pt>
                <c:pt idx="518">
                  <c:v>582</c:v>
                </c:pt>
                <c:pt idx="519">
                  <c:v>581</c:v>
                </c:pt>
                <c:pt idx="520">
                  <c:v>580</c:v>
                </c:pt>
                <c:pt idx="521">
                  <c:v>579</c:v>
                </c:pt>
                <c:pt idx="522">
                  <c:v>578</c:v>
                </c:pt>
                <c:pt idx="523">
                  <c:v>577</c:v>
                </c:pt>
                <c:pt idx="524">
                  <c:v>576</c:v>
                </c:pt>
                <c:pt idx="525">
                  <c:v>575</c:v>
                </c:pt>
                <c:pt idx="526">
                  <c:v>574</c:v>
                </c:pt>
                <c:pt idx="527">
                  <c:v>573</c:v>
                </c:pt>
                <c:pt idx="528">
                  <c:v>572</c:v>
                </c:pt>
                <c:pt idx="529">
                  <c:v>571</c:v>
                </c:pt>
                <c:pt idx="530">
                  <c:v>570</c:v>
                </c:pt>
                <c:pt idx="531">
                  <c:v>569</c:v>
                </c:pt>
                <c:pt idx="532">
                  <c:v>568</c:v>
                </c:pt>
                <c:pt idx="533">
                  <c:v>567</c:v>
                </c:pt>
                <c:pt idx="534">
                  <c:v>566</c:v>
                </c:pt>
                <c:pt idx="535">
                  <c:v>565</c:v>
                </c:pt>
                <c:pt idx="536">
                  <c:v>564</c:v>
                </c:pt>
                <c:pt idx="537">
                  <c:v>563</c:v>
                </c:pt>
                <c:pt idx="538">
                  <c:v>562</c:v>
                </c:pt>
                <c:pt idx="539">
                  <c:v>561</c:v>
                </c:pt>
                <c:pt idx="540">
                  <c:v>560</c:v>
                </c:pt>
                <c:pt idx="541">
                  <c:v>559</c:v>
                </c:pt>
                <c:pt idx="542">
                  <c:v>558</c:v>
                </c:pt>
                <c:pt idx="543">
                  <c:v>557</c:v>
                </c:pt>
                <c:pt idx="544">
                  <c:v>556</c:v>
                </c:pt>
                <c:pt idx="545">
                  <c:v>555</c:v>
                </c:pt>
                <c:pt idx="546">
                  <c:v>554</c:v>
                </c:pt>
                <c:pt idx="547">
                  <c:v>553</c:v>
                </c:pt>
                <c:pt idx="548">
                  <c:v>552</c:v>
                </c:pt>
                <c:pt idx="549">
                  <c:v>551</c:v>
                </c:pt>
                <c:pt idx="550">
                  <c:v>550</c:v>
                </c:pt>
                <c:pt idx="551">
                  <c:v>549</c:v>
                </c:pt>
                <c:pt idx="552">
                  <c:v>548</c:v>
                </c:pt>
                <c:pt idx="553">
                  <c:v>547</c:v>
                </c:pt>
                <c:pt idx="554">
                  <c:v>546</c:v>
                </c:pt>
                <c:pt idx="555">
                  <c:v>545</c:v>
                </c:pt>
                <c:pt idx="556">
                  <c:v>544</c:v>
                </c:pt>
                <c:pt idx="557">
                  <c:v>543</c:v>
                </c:pt>
                <c:pt idx="558">
                  <c:v>542</c:v>
                </c:pt>
                <c:pt idx="559">
                  <c:v>541</c:v>
                </c:pt>
                <c:pt idx="560">
                  <c:v>540</c:v>
                </c:pt>
                <c:pt idx="561">
                  <c:v>539</c:v>
                </c:pt>
                <c:pt idx="562">
                  <c:v>538</c:v>
                </c:pt>
                <c:pt idx="563">
                  <c:v>537</c:v>
                </c:pt>
                <c:pt idx="564">
                  <c:v>536</c:v>
                </c:pt>
                <c:pt idx="565">
                  <c:v>535</c:v>
                </c:pt>
                <c:pt idx="566">
                  <c:v>534</c:v>
                </c:pt>
                <c:pt idx="567">
                  <c:v>533</c:v>
                </c:pt>
                <c:pt idx="568">
                  <c:v>532</c:v>
                </c:pt>
                <c:pt idx="569">
                  <c:v>531</c:v>
                </c:pt>
                <c:pt idx="570">
                  <c:v>530</c:v>
                </c:pt>
                <c:pt idx="571">
                  <c:v>529</c:v>
                </c:pt>
                <c:pt idx="572">
                  <c:v>528</c:v>
                </c:pt>
                <c:pt idx="573">
                  <c:v>527</c:v>
                </c:pt>
                <c:pt idx="574">
                  <c:v>526</c:v>
                </c:pt>
                <c:pt idx="575">
                  <c:v>525</c:v>
                </c:pt>
                <c:pt idx="576">
                  <c:v>524</c:v>
                </c:pt>
                <c:pt idx="577">
                  <c:v>523</c:v>
                </c:pt>
                <c:pt idx="578">
                  <c:v>522</c:v>
                </c:pt>
                <c:pt idx="579">
                  <c:v>521</c:v>
                </c:pt>
                <c:pt idx="580">
                  <c:v>520</c:v>
                </c:pt>
                <c:pt idx="581">
                  <c:v>519</c:v>
                </c:pt>
                <c:pt idx="582">
                  <c:v>518</c:v>
                </c:pt>
                <c:pt idx="583">
                  <c:v>517</c:v>
                </c:pt>
                <c:pt idx="584">
                  <c:v>516</c:v>
                </c:pt>
                <c:pt idx="585">
                  <c:v>515</c:v>
                </c:pt>
                <c:pt idx="586">
                  <c:v>514</c:v>
                </c:pt>
                <c:pt idx="587">
                  <c:v>513</c:v>
                </c:pt>
                <c:pt idx="588">
                  <c:v>512</c:v>
                </c:pt>
                <c:pt idx="589">
                  <c:v>511</c:v>
                </c:pt>
                <c:pt idx="590">
                  <c:v>510</c:v>
                </c:pt>
                <c:pt idx="591">
                  <c:v>509</c:v>
                </c:pt>
                <c:pt idx="592">
                  <c:v>508</c:v>
                </c:pt>
                <c:pt idx="593">
                  <c:v>507</c:v>
                </c:pt>
                <c:pt idx="594">
                  <c:v>506</c:v>
                </c:pt>
                <c:pt idx="595">
                  <c:v>505</c:v>
                </c:pt>
                <c:pt idx="596">
                  <c:v>504</c:v>
                </c:pt>
                <c:pt idx="597">
                  <c:v>503</c:v>
                </c:pt>
                <c:pt idx="598">
                  <c:v>502</c:v>
                </c:pt>
                <c:pt idx="599">
                  <c:v>501</c:v>
                </c:pt>
                <c:pt idx="600">
                  <c:v>500</c:v>
                </c:pt>
                <c:pt idx="601">
                  <c:v>499</c:v>
                </c:pt>
                <c:pt idx="602">
                  <c:v>498</c:v>
                </c:pt>
                <c:pt idx="603">
                  <c:v>497</c:v>
                </c:pt>
                <c:pt idx="604">
                  <c:v>496</c:v>
                </c:pt>
                <c:pt idx="605">
                  <c:v>495</c:v>
                </c:pt>
                <c:pt idx="606">
                  <c:v>494</c:v>
                </c:pt>
                <c:pt idx="607">
                  <c:v>493</c:v>
                </c:pt>
                <c:pt idx="608">
                  <c:v>492</c:v>
                </c:pt>
                <c:pt idx="609">
                  <c:v>491</c:v>
                </c:pt>
                <c:pt idx="610">
                  <c:v>490</c:v>
                </c:pt>
                <c:pt idx="611">
                  <c:v>489</c:v>
                </c:pt>
                <c:pt idx="612">
                  <c:v>488</c:v>
                </c:pt>
                <c:pt idx="613">
                  <c:v>487</c:v>
                </c:pt>
                <c:pt idx="614">
                  <c:v>486</c:v>
                </c:pt>
                <c:pt idx="615">
                  <c:v>485</c:v>
                </c:pt>
                <c:pt idx="616">
                  <c:v>484</c:v>
                </c:pt>
                <c:pt idx="617">
                  <c:v>483</c:v>
                </c:pt>
                <c:pt idx="618">
                  <c:v>482</c:v>
                </c:pt>
                <c:pt idx="619">
                  <c:v>481</c:v>
                </c:pt>
                <c:pt idx="620">
                  <c:v>480</c:v>
                </c:pt>
                <c:pt idx="621">
                  <c:v>479</c:v>
                </c:pt>
                <c:pt idx="622">
                  <c:v>478</c:v>
                </c:pt>
                <c:pt idx="623">
                  <c:v>477</c:v>
                </c:pt>
                <c:pt idx="624">
                  <c:v>476</c:v>
                </c:pt>
                <c:pt idx="625">
                  <c:v>475</c:v>
                </c:pt>
                <c:pt idx="626">
                  <c:v>474</c:v>
                </c:pt>
                <c:pt idx="627">
                  <c:v>473</c:v>
                </c:pt>
                <c:pt idx="628">
                  <c:v>472</c:v>
                </c:pt>
                <c:pt idx="629">
                  <c:v>471</c:v>
                </c:pt>
                <c:pt idx="630">
                  <c:v>470</c:v>
                </c:pt>
                <c:pt idx="631">
                  <c:v>469</c:v>
                </c:pt>
                <c:pt idx="632">
                  <c:v>468</c:v>
                </c:pt>
                <c:pt idx="633">
                  <c:v>467</c:v>
                </c:pt>
                <c:pt idx="634">
                  <c:v>466</c:v>
                </c:pt>
                <c:pt idx="635">
                  <c:v>465</c:v>
                </c:pt>
                <c:pt idx="636">
                  <c:v>464</c:v>
                </c:pt>
                <c:pt idx="637">
                  <c:v>463</c:v>
                </c:pt>
                <c:pt idx="638">
                  <c:v>462</c:v>
                </c:pt>
                <c:pt idx="639">
                  <c:v>461</c:v>
                </c:pt>
                <c:pt idx="640">
                  <c:v>460</c:v>
                </c:pt>
                <c:pt idx="641">
                  <c:v>459</c:v>
                </c:pt>
                <c:pt idx="642">
                  <c:v>458</c:v>
                </c:pt>
                <c:pt idx="643">
                  <c:v>457</c:v>
                </c:pt>
                <c:pt idx="644">
                  <c:v>456</c:v>
                </c:pt>
                <c:pt idx="645">
                  <c:v>455</c:v>
                </c:pt>
                <c:pt idx="646">
                  <c:v>454</c:v>
                </c:pt>
                <c:pt idx="647">
                  <c:v>453</c:v>
                </c:pt>
                <c:pt idx="648">
                  <c:v>452</c:v>
                </c:pt>
                <c:pt idx="649">
                  <c:v>451</c:v>
                </c:pt>
                <c:pt idx="650">
                  <c:v>450</c:v>
                </c:pt>
                <c:pt idx="651">
                  <c:v>449</c:v>
                </c:pt>
                <c:pt idx="652">
                  <c:v>448</c:v>
                </c:pt>
                <c:pt idx="653">
                  <c:v>447</c:v>
                </c:pt>
                <c:pt idx="654">
                  <c:v>446</c:v>
                </c:pt>
                <c:pt idx="655">
                  <c:v>445</c:v>
                </c:pt>
                <c:pt idx="656">
                  <c:v>444</c:v>
                </c:pt>
                <c:pt idx="657">
                  <c:v>443</c:v>
                </c:pt>
                <c:pt idx="658">
                  <c:v>442</c:v>
                </c:pt>
                <c:pt idx="659">
                  <c:v>441</c:v>
                </c:pt>
                <c:pt idx="660">
                  <c:v>440</c:v>
                </c:pt>
                <c:pt idx="661">
                  <c:v>439</c:v>
                </c:pt>
                <c:pt idx="662">
                  <c:v>438</c:v>
                </c:pt>
                <c:pt idx="663">
                  <c:v>437</c:v>
                </c:pt>
                <c:pt idx="664">
                  <c:v>436</c:v>
                </c:pt>
                <c:pt idx="665">
                  <c:v>435</c:v>
                </c:pt>
                <c:pt idx="666">
                  <c:v>434</c:v>
                </c:pt>
                <c:pt idx="667">
                  <c:v>433</c:v>
                </c:pt>
                <c:pt idx="668">
                  <c:v>432</c:v>
                </c:pt>
                <c:pt idx="669">
                  <c:v>431</c:v>
                </c:pt>
                <c:pt idx="670">
                  <c:v>430</c:v>
                </c:pt>
                <c:pt idx="671">
                  <c:v>429</c:v>
                </c:pt>
                <c:pt idx="672">
                  <c:v>428</c:v>
                </c:pt>
                <c:pt idx="673">
                  <c:v>427</c:v>
                </c:pt>
                <c:pt idx="674">
                  <c:v>426</c:v>
                </c:pt>
                <c:pt idx="675">
                  <c:v>425</c:v>
                </c:pt>
                <c:pt idx="676">
                  <c:v>424</c:v>
                </c:pt>
                <c:pt idx="677">
                  <c:v>423</c:v>
                </c:pt>
                <c:pt idx="678">
                  <c:v>422</c:v>
                </c:pt>
                <c:pt idx="679">
                  <c:v>421</c:v>
                </c:pt>
                <c:pt idx="680">
                  <c:v>420</c:v>
                </c:pt>
                <c:pt idx="681">
                  <c:v>419</c:v>
                </c:pt>
                <c:pt idx="682">
                  <c:v>418</c:v>
                </c:pt>
                <c:pt idx="683">
                  <c:v>417</c:v>
                </c:pt>
                <c:pt idx="684">
                  <c:v>416</c:v>
                </c:pt>
                <c:pt idx="685">
                  <c:v>415</c:v>
                </c:pt>
                <c:pt idx="686">
                  <c:v>414</c:v>
                </c:pt>
                <c:pt idx="687">
                  <c:v>413</c:v>
                </c:pt>
                <c:pt idx="688">
                  <c:v>412</c:v>
                </c:pt>
                <c:pt idx="689">
                  <c:v>411</c:v>
                </c:pt>
                <c:pt idx="690">
                  <c:v>410</c:v>
                </c:pt>
                <c:pt idx="691">
                  <c:v>409</c:v>
                </c:pt>
                <c:pt idx="692">
                  <c:v>408</c:v>
                </c:pt>
                <c:pt idx="693">
                  <c:v>407</c:v>
                </c:pt>
                <c:pt idx="694">
                  <c:v>406</c:v>
                </c:pt>
                <c:pt idx="695">
                  <c:v>405</c:v>
                </c:pt>
                <c:pt idx="696">
                  <c:v>404</c:v>
                </c:pt>
                <c:pt idx="697">
                  <c:v>403</c:v>
                </c:pt>
                <c:pt idx="698">
                  <c:v>402</c:v>
                </c:pt>
                <c:pt idx="699">
                  <c:v>401</c:v>
                </c:pt>
                <c:pt idx="700">
                  <c:v>400</c:v>
                </c:pt>
                <c:pt idx="701">
                  <c:v>399</c:v>
                </c:pt>
                <c:pt idx="702">
                  <c:v>398</c:v>
                </c:pt>
                <c:pt idx="703">
                  <c:v>397</c:v>
                </c:pt>
                <c:pt idx="704">
                  <c:v>396</c:v>
                </c:pt>
                <c:pt idx="705">
                  <c:v>395</c:v>
                </c:pt>
                <c:pt idx="706">
                  <c:v>394</c:v>
                </c:pt>
                <c:pt idx="707">
                  <c:v>393</c:v>
                </c:pt>
                <c:pt idx="708">
                  <c:v>392</c:v>
                </c:pt>
                <c:pt idx="709">
                  <c:v>391</c:v>
                </c:pt>
                <c:pt idx="710">
                  <c:v>390</c:v>
                </c:pt>
                <c:pt idx="711">
                  <c:v>389</c:v>
                </c:pt>
                <c:pt idx="712">
                  <c:v>388</c:v>
                </c:pt>
                <c:pt idx="713">
                  <c:v>387</c:v>
                </c:pt>
                <c:pt idx="714">
                  <c:v>386</c:v>
                </c:pt>
                <c:pt idx="715">
                  <c:v>385</c:v>
                </c:pt>
                <c:pt idx="716">
                  <c:v>384</c:v>
                </c:pt>
                <c:pt idx="717">
                  <c:v>383</c:v>
                </c:pt>
                <c:pt idx="718">
                  <c:v>382</c:v>
                </c:pt>
                <c:pt idx="719">
                  <c:v>381</c:v>
                </c:pt>
                <c:pt idx="720">
                  <c:v>380</c:v>
                </c:pt>
                <c:pt idx="721">
                  <c:v>379</c:v>
                </c:pt>
                <c:pt idx="722">
                  <c:v>378</c:v>
                </c:pt>
                <c:pt idx="723">
                  <c:v>377</c:v>
                </c:pt>
                <c:pt idx="724">
                  <c:v>376</c:v>
                </c:pt>
                <c:pt idx="725">
                  <c:v>375</c:v>
                </c:pt>
                <c:pt idx="726">
                  <c:v>374</c:v>
                </c:pt>
                <c:pt idx="727">
                  <c:v>373</c:v>
                </c:pt>
                <c:pt idx="728">
                  <c:v>372</c:v>
                </c:pt>
                <c:pt idx="729">
                  <c:v>371</c:v>
                </c:pt>
                <c:pt idx="730">
                  <c:v>370</c:v>
                </c:pt>
                <c:pt idx="731">
                  <c:v>369</c:v>
                </c:pt>
                <c:pt idx="732">
                  <c:v>368</c:v>
                </c:pt>
                <c:pt idx="733">
                  <c:v>367</c:v>
                </c:pt>
                <c:pt idx="734">
                  <c:v>366</c:v>
                </c:pt>
                <c:pt idx="735">
                  <c:v>365</c:v>
                </c:pt>
                <c:pt idx="736">
                  <c:v>364</c:v>
                </c:pt>
                <c:pt idx="737">
                  <c:v>363</c:v>
                </c:pt>
                <c:pt idx="738">
                  <c:v>362</c:v>
                </c:pt>
                <c:pt idx="739">
                  <c:v>361</c:v>
                </c:pt>
                <c:pt idx="740">
                  <c:v>360</c:v>
                </c:pt>
                <c:pt idx="741">
                  <c:v>359</c:v>
                </c:pt>
                <c:pt idx="742">
                  <c:v>358</c:v>
                </c:pt>
                <c:pt idx="743">
                  <c:v>357</c:v>
                </c:pt>
                <c:pt idx="744">
                  <c:v>356</c:v>
                </c:pt>
                <c:pt idx="745">
                  <c:v>355</c:v>
                </c:pt>
                <c:pt idx="746">
                  <c:v>354</c:v>
                </c:pt>
                <c:pt idx="747">
                  <c:v>353</c:v>
                </c:pt>
                <c:pt idx="748">
                  <c:v>352</c:v>
                </c:pt>
                <c:pt idx="749">
                  <c:v>351</c:v>
                </c:pt>
                <c:pt idx="750">
                  <c:v>350</c:v>
                </c:pt>
                <c:pt idx="751">
                  <c:v>349</c:v>
                </c:pt>
                <c:pt idx="752">
                  <c:v>348</c:v>
                </c:pt>
                <c:pt idx="753">
                  <c:v>347</c:v>
                </c:pt>
                <c:pt idx="754">
                  <c:v>346</c:v>
                </c:pt>
                <c:pt idx="755">
                  <c:v>345</c:v>
                </c:pt>
                <c:pt idx="756">
                  <c:v>344</c:v>
                </c:pt>
                <c:pt idx="757">
                  <c:v>343</c:v>
                </c:pt>
                <c:pt idx="758">
                  <c:v>342</c:v>
                </c:pt>
                <c:pt idx="759">
                  <c:v>341</c:v>
                </c:pt>
                <c:pt idx="760">
                  <c:v>340</c:v>
                </c:pt>
                <c:pt idx="761">
                  <c:v>339</c:v>
                </c:pt>
                <c:pt idx="762">
                  <c:v>338</c:v>
                </c:pt>
                <c:pt idx="763">
                  <c:v>337</c:v>
                </c:pt>
                <c:pt idx="764">
                  <c:v>336</c:v>
                </c:pt>
                <c:pt idx="765">
                  <c:v>335</c:v>
                </c:pt>
                <c:pt idx="766">
                  <c:v>334</c:v>
                </c:pt>
                <c:pt idx="767">
                  <c:v>333</c:v>
                </c:pt>
                <c:pt idx="768">
                  <c:v>332</c:v>
                </c:pt>
                <c:pt idx="769">
                  <c:v>331</c:v>
                </c:pt>
                <c:pt idx="770">
                  <c:v>330</c:v>
                </c:pt>
                <c:pt idx="771">
                  <c:v>329</c:v>
                </c:pt>
                <c:pt idx="772">
                  <c:v>328</c:v>
                </c:pt>
                <c:pt idx="773">
                  <c:v>327</c:v>
                </c:pt>
                <c:pt idx="774">
                  <c:v>326</c:v>
                </c:pt>
                <c:pt idx="775">
                  <c:v>325</c:v>
                </c:pt>
                <c:pt idx="776">
                  <c:v>324</c:v>
                </c:pt>
                <c:pt idx="777">
                  <c:v>323</c:v>
                </c:pt>
                <c:pt idx="778">
                  <c:v>322</c:v>
                </c:pt>
                <c:pt idx="779">
                  <c:v>321</c:v>
                </c:pt>
                <c:pt idx="780">
                  <c:v>320</c:v>
                </c:pt>
                <c:pt idx="781">
                  <c:v>319</c:v>
                </c:pt>
                <c:pt idx="782">
                  <c:v>318</c:v>
                </c:pt>
                <c:pt idx="783">
                  <c:v>317</c:v>
                </c:pt>
                <c:pt idx="784">
                  <c:v>316</c:v>
                </c:pt>
                <c:pt idx="785">
                  <c:v>315</c:v>
                </c:pt>
                <c:pt idx="786">
                  <c:v>314</c:v>
                </c:pt>
                <c:pt idx="787">
                  <c:v>313</c:v>
                </c:pt>
                <c:pt idx="788">
                  <c:v>312</c:v>
                </c:pt>
                <c:pt idx="789">
                  <c:v>311</c:v>
                </c:pt>
                <c:pt idx="790">
                  <c:v>310</c:v>
                </c:pt>
                <c:pt idx="791">
                  <c:v>309</c:v>
                </c:pt>
                <c:pt idx="792">
                  <c:v>308</c:v>
                </c:pt>
                <c:pt idx="793">
                  <c:v>307</c:v>
                </c:pt>
                <c:pt idx="794">
                  <c:v>306</c:v>
                </c:pt>
                <c:pt idx="795">
                  <c:v>305</c:v>
                </c:pt>
                <c:pt idx="796">
                  <c:v>304</c:v>
                </c:pt>
                <c:pt idx="797">
                  <c:v>303</c:v>
                </c:pt>
                <c:pt idx="798">
                  <c:v>302</c:v>
                </c:pt>
                <c:pt idx="799">
                  <c:v>301</c:v>
                </c:pt>
                <c:pt idx="800">
                  <c:v>300</c:v>
                </c:pt>
                <c:pt idx="801">
                  <c:v>299</c:v>
                </c:pt>
                <c:pt idx="802">
                  <c:v>298</c:v>
                </c:pt>
                <c:pt idx="803">
                  <c:v>297</c:v>
                </c:pt>
                <c:pt idx="804">
                  <c:v>296</c:v>
                </c:pt>
                <c:pt idx="805">
                  <c:v>295</c:v>
                </c:pt>
                <c:pt idx="806">
                  <c:v>294</c:v>
                </c:pt>
                <c:pt idx="807">
                  <c:v>293</c:v>
                </c:pt>
                <c:pt idx="808">
                  <c:v>292</c:v>
                </c:pt>
                <c:pt idx="809">
                  <c:v>291</c:v>
                </c:pt>
                <c:pt idx="810">
                  <c:v>290</c:v>
                </c:pt>
                <c:pt idx="811">
                  <c:v>289</c:v>
                </c:pt>
                <c:pt idx="812">
                  <c:v>288</c:v>
                </c:pt>
                <c:pt idx="813">
                  <c:v>287</c:v>
                </c:pt>
                <c:pt idx="814">
                  <c:v>286</c:v>
                </c:pt>
                <c:pt idx="815">
                  <c:v>285</c:v>
                </c:pt>
                <c:pt idx="816">
                  <c:v>284</c:v>
                </c:pt>
                <c:pt idx="817">
                  <c:v>283</c:v>
                </c:pt>
                <c:pt idx="818">
                  <c:v>282</c:v>
                </c:pt>
                <c:pt idx="819">
                  <c:v>281</c:v>
                </c:pt>
                <c:pt idx="820">
                  <c:v>280</c:v>
                </c:pt>
                <c:pt idx="821">
                  <c:v>279</c:v>
                </c:pt>
                <c:pt idx="822">
                  <c:v>278</c:v>
                </c:pt>
                <c:pt idx="823">
                  <c:v>277</c:v>
                </c:pt>
                <c:pt idx="824">
                  <c:v>276</c:v>
                </c:pt>
                <c:pt idx="825">
                  <c:v>275</c:v>
                </c:pt>
                <c:pt idx="826">
                  <c:v>274</c:v>
                </c:pt>
                <c:pt idx="827">
                  <c:v>273</c:v>
                </c:pt>
                <c:pt idx="828">
                  <c:v>272</c:v>
                </c:pt>
                <c:pt idx="829">
                  <c:v>271</c:v>
                </c:pt>
                <c:pt idx="830">
                  <c:v>270</c:v>
                </c:pt>
                <c:pt idx="831">
                  <c:v>269</c:v>
                </c:pt>
                <c:pt idx="832">
                  <c:v>268</c:v>
                </c:pt>
                <c:pt idx="833">
                  <c:v>267</c:v>
                </c:pt>
                <c:pt idx="834">
                  <c:v>266</c:v>
                </c:pt>
                <c:pt idx="835">
                  <c:v>265</c:v>
                </c:pt>
                <c:pt idx="836">
                  <c:v>264</c:v>
                </c:pt>
                <c:pt idx="837">
                  <c:v>263</c:v>
                </c:pt>
                <c:pt idx="838">
                  <c:v>262</c:v>
                </c:pt>
                <c:pt idx="839">
                  <c:v>261</c:v>
                </c:pt>
                <c:pt idx="840">
                  <c:v>260</c:v>
                </c:pt>
                <c:pt idx="841">
                  <c:v>259</c:v>
                </c:pt>
                <c:pt idx="842">
                  <c:v>258</c:v>
                </c:pt>
                <c:pt idx="843">
                  <c:v>257</c:v>
                </c:pt>
                <c:pt idx="844">
                  <c:v>256</c:v>
                </c:pt>
                <c:pt idx="845">
                  <c:v>255</c:v>
                </c:pt>
                <c:pt idx="846">
                  <c:v>254</c:v>
                </c:pt>
                <c:pt idx="847">
                  <c:v>253</c:v>
                </c:pt>
                <c:pt idx="848">
                  <c:v>252</c:v>
                </c:pt>
                <c:pt idx="849">
                  <c:v>251</c:v>
                </c:pt>
                <c:pt idx="850">
                  <c:v>250</c:v>
                </c:pt>
                <c:pt idx="851">
                  <c:v>249</c:v>
                </c:pt>
                <c:pt idx="852">
                  <c:v>248</c:v>
                </c:pt>
                <c:pt idx="853">
                  <c:v>247</c:v>
                </c:pt>
                <c:pt idx="854">
                  <c:v>246</c:v>
                </c:pt>
                <c:pt idx="855">
                  <c:v>245</c:v>
                </c:pt>
                <c:pt idx="856">
                  <c:v>244</c:v>
                </c:pt>
                <c:pt idx="857">
                  <c:v>243</c:v>
                </c:pt>
                <c:pt idx="858">
                  <c:v>242</c:v>
                </c:pt>
                <c:pt idx="859">
                  <c:v>241</c:v>
                </c:pt>
                <c:pt idx="860">
                  <c:v>240</c:v>
                </c:pt>
                <c:pt idx="861">
                  <c:v>239</c:v>
                </c:pt>
                <c:pt idx="862">
                  <c:v>238</c:v>
                </c:pt>
                <c:pt idx="863">
                  <c:v>237</c:v>
                </c:pt>
                <c:pt idx="864">
                  <c:v>236</c:v>
                </c:pt>
                <c:pt idx="865">
                  <c:v>235</c:v>
                </c:pt>
                <c:pt idx="866">
                  <c:v>234</c:v>
                </c:pt>
                <c:pt idx="867">
                  <c:v>233</c:v>
                </c:pt>
                <c:pt idx="868">
                  <c:v>232</c:v>
                </c:pt>
                <c:pt idx="869">
                  <c:v>231</c:v>
                </c:pt>
                <c:pt idx="870">
                  <c:v>230</c:v>
                </c:pt>
                <c:pt idx="871">
                  <c:v>229</c:v>
                </c:pt>
                <c:pt idx="872">
                  <c:v>228</c:v>
                </c:pt>
                <c:pt idx="873">
                  <c:v>227</c:v>
                </c:pt>
                <c:pt idx="874">
                  <c:v>226</c:v>
                </c:pt>
                <c:pt idx="875">
                  <c:v>225</c:v>
                </c:pt>
                <c:pt idx="876">
                  <c:v>224</c:v>
                </c:pt>
                <c:pt idx="877">
                  <c:v>223</c:v>
                </c:pt>
                <c:pt idx="878">
                  <c:v>222</c:v>
                </c:pt>
                <c:pt idx="879">
                  <c:v>221</c:v>
                </c:pt>
                <c:pt idx="880">
                  <c:v>220</c:v>
                </c:pt>
                <c:pt idx="881">
                  <c:v>219</c:v>
                </c:pt>
                <c:pt idx="882">
                  <c:v>218</c:v>
                </c:pt>
                <c:pt idx="883">
                  <c:v>217</c:v>
                </c:pt>
                <c:pt idx="884">
                  <c:v>216</c:v>
                </c:pt>
                <c:pt idx="885">
                  <c:v>215</c:v>
                </c:pt>
                <c:pt idx="886">
                  <c:v>214</c:v>
                </c:pt>
                <c:pt idx="887">
                  <c:v>213</c:v>
                </c:pt>
                <c:pt idx="888">
                  <c:v>212</c:v>
                </c:pt>
                <c:pt idx="889">
                  <c:v>211</c:v>
                </c:pt>
                <c:pt idx="890">
                  <c:v>210</c:v>
                </c:pt>
                <c:pt idx="891">
                  <c:v>209</c:v>
                </c:pt>
                <c:pt idx="892">
                  <c:v>208</c:v>
                </c:pt>
                <c:pt idx="893">
                  <c:v>207</c:v>
                </c:pt>
                <c:pt idx="894">
                  <c:v>206</c:v>
                </c:pt>
                <c:pt idx="895">
                  <c:v>205</c:v>
                </c:pt>
                <c:pt idx="896">
                  <c:v>204</c:v>
                </c:pt>
                <c:pt idx="897">
                  <c:v>203</c:v>
                </c:pt>
                <c:pt idx="898">
                  <c:v>202</c:v>
                </c:pt>
                <c:pt idx="899">
                  <c:v>201</c:v>
                </c:pt>
                <c:pt idx="900">
                  <c:v>200</c:v>
                </c:pt>
                <c:pt idx="901">
                  <c:v>199</c:v>
                </c:pt>
                <c:pt idx="902">
                  <c:v>198</c:v>
                </c:pt>
                <c:pt idx="903">
                  <c:v>197</c:v>
                </c:pt>
                <c:pt idx="904">
                  <c:v>196</c:v>
                </c:pt>
                <c:pt idx="905">
                  <c:v>195</c:v>
                </c:pt>
                <c:pt idx="906">
                  <c:v>194</c:v>
                </c:pt>
                <c:pt idx="907">
                  <c:v>193</c:v>
                </c:pt>
                <c:pt idx="908">
                  <c:v>192</c:v>
                </c:pt>
                <c:pt idx="909">
                  <c:v>191</c:v>
                </c:pt>
                <c:pt idx="910">
                  <c:v>190</c:v>
                </c:pt>
                <c:pt idx="911">
                  <c:v>189</c:v>
                </c:pt>
                <c:pt idx="912">
                  <c:v>188</c:v>
                </c:pt>
                <c:pt idx="913">
                  <c:v>187</c:v>
                </c:pt>
                <c:pt idx="914">
                  <c:v>186</c:v>
                </c:pt>
                <c:pt idx="915">
                  <c:v>185</c:v>
                </c:pt>
                <c:pt idx="916">
                  <c:v>184</c:v>
                </c:pt>
                <c:pt idx="917">
                  <c:v>183</c:v>
                </c:pt>
                <c:pt idx="918">
                  <c:v>182</c:v>
                </c:pt>
                <c:pt idx="919">
                  <c:v>181</c:v>
                </c:pt>
                <c:pt idx="920">
                  <c:v>180</c:v>
                </c:pt>
                <c:pt idx="921">
                  <c:v>179</c:v>
                </c:pt>
                <c:pt idx="922">
                  <c:v>178</c:v>
                </c:pt>
                <c:pt idx="923">
                  <c:v>177</c:v>
                </c:pt>
                <c:pt idx="924">
                  <c:v>176</c:v>
                </c:pt>
                <c:pt idx="925">
                  <c:v>175</c:v>
                </c:pt>
                <c:pt idx="926">
                  <c:v>174</c:v>
                </c:pt>
                <c:pt idx="927">
                  <c:v>173</c:v>
                </c:pt>
                <c:pt idx="928">
                  <c:v>172</c:v>
                </c:pt>
                <c:pt idx="929">
                  <c:v>171</c:v>
                </c:pt>
                <c:pt idx="930">
                  <c:v>170</c:v>
                </c:pt>
                <c:pt idx="931">
                  <c:v>169</c:v>
                </c:pt>
                <c:pt idx="932">
                  <c:v>168</c:v>
                </c:pt>
                <c:pt idx="933">
                  <c:v>167</c:v>
                </c:pt>
                <c:pt idx="934">
                  <c:v>166</c:v>
                </c:pt>
                <c:pt idx="935">
                  <c:v>165</c:v>
                </c:pt>
                <c:pt idx="936">
                  <c:v>164</c:v>
                </c:pt>
                <c:pt idx="937">
                  <c:v>163</c:v>
                </c:pt>
                <c:pt idx="938">
                  <c:v>162</c:v>
                </c:pt>
                <c:pt idx="939">
                  <c:v>161</c:v>
                </c:pt>
                <c:pt idx="940">
                  <c:v>160</c:v>
                </c:pt>
                <c:pt idx="941">
                  <c:v>159</c:v>
                </c:pt>
                <c:pt idx="942">
                  <c:v>158</c:v>
                </c:pt>
                <c:pt idx="943">
                  <c:v>157</c:v>
                </c:pt>
                <c:pt idx="944">
                  <c:v>156</c:v>
                </c:pt>
                <c:pt idx="945">
                  <c:v>155</c:v>
                </c:pt>
                <c:pt idx="946">
                  <c:v>154</c:v>
                </c:pt>
                <c:pt idx="947">
                  <c:v>153</c:v>
                </c:pt>
                <c:pt idx="948">
                  <c:v>152</c:v>
                </c:pt>
                <c:pt idx="949">
                  <c:v>151</c:v>
                </c:pt>
                <c:pt idx="950">
                  <c:v>150</c:v>
                </c:pt>
                <c:pt idx="951">
                  <c:v>149</c:v>
                </c:pt>
                <c:pt idx="952">
                  <c:v>148</c:v>
                </c:pt>
                <c:pt idx="953">
                  <c:v>147</c:v>
                </c:pt>
                <c:pt idx="954">
                  <c:v>146</c:v>
                </c:pt>
                <c:pt idx="955">
                  <c:v>145</c:v>
                </c:pt>
                <c:pt idx="956">
                  <c:v>144</c:v>
                </c:pt>
                <c:pt idx="957">
                  <c:v>143</c:v>
                </c:pt>
                <c:pt idx="958">
                  <c:v>142</c:v>
                </c:pt>
                <c:pt idx="959">
                  <c:v>141</c:v>
                </c:pt>
                <c:pt idx="960">
                  <c:v>140</c:v>
                </c:pt>
                <c:pt idx="961">
                  <c:v>139</c:v>
                </c:pt>
                <c:pt idx="962">
                  <c:v>138</c:v>
                </c:pt>
                <c:pt idx="963">
                  <c:v>137</c:v>
                </c:pt>
                <c:pt idx="964">
                  <c:v>136</c:v>
                </c:pt>
                <c:pt idx="965">
                  <c:v>135</c:v>
                </c:pt>
                <c:pt idx="966">
                  <c:v>134</c:v>
                </c:pt>
                <c:pt idx="967">
                  <c:v>133</c:v>
                </c:pt>
                <c:pt idx="968">
                  <c:v>132</c:v>
                </c:pt>
                <c:pt idx="969">
                  <c:v>131</c:v>
                </c:pt>
                <c:pt idx="970">
                  <c:v>130</c:v>
                </c:pt>
                <c:pt idx="971">
                  <c:v>129</c:v>
                </c:pt>
                <c:pt idx="972">
                  <c:v>128</c:v>
                </c:pt>
                <c:pt idx="973">
                  <c:v>127</c:v>
                </c:pt>
                <c:pt idx="974">
                  <c:v>126</c:v>
                </c:pt>
                <c:pt idx="975">
                  <c:v>125</c:v>
                </c:pt>
                <c:pt idx="976">
                  <c:v>124</c:v>
                </c:pt>
                <c:pt idx="977">
                  <c:v>123</c:v>
                </c:pt>
                <c:pt idx="978">
                  <c:v>122</c:v>
                </c:pt>
                <c:pt idx="979">
                  <c:v>121</c:v>
                </c:pt>
                <c:pt idx="980">
                  <c:v>120</c:v>
                </c:pt>
                <c:pt idx="981">
                  <c:v>119</c:v>
                </c:pt>
                <c:pt idx="982">
                  <c:v>118</c:v>
                </c:pt>
                <c:pt idx="983">
                  <c:v>117</c:v>
                </c:pt>
                <c:pt idx="984">
                  <c:v>116</c:v>
                </c:pt>
                <c:pt idx="985">
                  <c:v>115</c:v>
                </c:pt>
                <c:pt idx="986">
                  <c:v>114</c:v>
                </c:pt>
                <c:pt idx="987">
                  <c:v>113</c:v>
                </c:pt>
                <c:pt idx="988">
                  <c:v>112</c:v>
                </c:pt>
                <c:pt idx="989">
                  <c:v>111</c:v>
                </c:pt>
                <c:pt idx="990">
                  <c:v>110</c:v>
                </c:pt>
                <c:pt idx="991">
                  <c:v>109</c:v>
                </c:pt>
                <c:pt idx="992">
                  <c:v>108</c:v>
                </c:pt>
                <c:pt idx="993">
                  <c:v>107</c:v>
                </c:pt>
                <c:pt idx="994">
                  <c:v>106</c:v>
                </c:pt>
                <c:pt idx="995">
                  <c:v>105</c:v>
                </c:pt>
                <c:pt idx="996">
                  <c:v>104</c:v>
                </c:pt>
                <c:pt idx="997">
                  <c:v>103</c:v>
                </c:pt>
                <c:pt idx="998">
                  <c:v>102</c:v>
                </c:pt>
                <c:pt idx="999">
                  <c:v>101</c:v>
                </c:pt>
                <c:pt idx="1000">
                  <c:v>100</c:v>
                </c:pt>
                <c:pt idx="1001">
                  <c:v>99</c:v>
                </c:pt>
                <c:pt idx="1002">
                  <c:v>98</c:v>
                </c:pt>
                <c:pt idx="1003">
                  <c:v>97</c:v>
                </c:pt>
                <c:pt idx="1004">
                  <c:v>96</c:v>
                </c:pt>
                <c:pt idx="1005">
                  <c:v>95</c:v>
                </c:pt>
                <c:pt idx="1006">
                  <c:v>94</c:v>
                </c:pt>
                <c:pt idx="1007">
                  <c:v>93</c:v>
                </c:pt>
                <c:pt idx="1008">
                  <c:v>92</c:v>
                </c:pt>
                <c:pt idx="1009">
                  <c:v>91</c:v>
                </c:pt>
                <c:pt idx="1010">
                  <c:v>90</c:v>
                </c:pt>
                <c:pt idx="1011">
                  <c:v>89</c:v>
                </c:pt>
                <c:pt idx="1012">
                  <c:v>88</c:v>
                </c:pt>
                <c:pt idx="1013">
                  <c:v>87</c:v>
                </c:pt>
                <c:pt idx="1014">
                  <c:v>86</c:v>
                </c:pt>
                <c:pt idx="1015">
                  <c:v>85</c:v>
                </c:pt>
                <c:pt idx="1016">
                  <c:v>84</c:v>
                </c:pt>
                <c:pt idx="1017">
                  <c:v>83</c:v>
                </c:pt>
                <c:pt idx="1018">
                  <c:v>82</c:v>
                </c:pt>
                <c:pt idx="1019">
                  <c:v>81</c:v>
                </c:pt>
                <c:pt idx="1020">
                  <c:v>80</c:v>
                </c:pt>
                <c:pt idx="1021">
                  <c:v>79</c:v>
                </c:pt>
                <c:pt idx="1022">
                  <c:v>78</c:v>
                </c:pt>
                <c:pt idx="1023">
                  <c:v>77</c:v>
                </c:pt>
                <c:pt idx="1024">
                  <c:v>76</c:v>
                </c:pt>
                <c:pt idx="1025">
                  <c:v>75</c:v>
                </c:pt>
                <c:pt idx="1026">
                  <c:v>74</c:v>
                </c:pt>
                <c:pt idx="1027">
                  <c:v>73</c:v>
                </c:pt>
                <c:pt idx="1028">
                  <c:v>72</c:v>
                </c:pt>
                <c:pt idx="1029">
                  <c:v>71</c:v>
                </c:pt>
                <c:pt idx="1030">
                  <c:v>70</c:v>
                </c:pt>
                <c:pt idx="1031">
                  <c:v>69</c:v>
                </c:pt>
                <c:pt idx="1032">
                  <c:v>68</c:v>
                </c:pt>
                <c:pt idx="1033">
                  <c:v>67</c:v>
                </c:pt>
                <c:pt idx="1034">
                  <c:v>66</c:v>
                </c:pt>
                <c:pt idx="1035">
                  <c:v>65</c:v>
                </c:pt>
                <c:pt idx="1036">
                  <c:v>64</c:v>
                </c:pt>
                <c:pt idx="1037">
                  <c:v>63</c:v>
                </c:pt>
                <c:pt idx="1038">
                  <c:v>62</c:v>
                </c:pt>
                <c:pt idx="1039">
                  <c:v>61</c:v>
                </c:pt>
                <c:pt idx="1040">
                  <c:v>60</c:v>
                </c:pt>
                <c:pt idx="1041">
                  <c:v>59</c:v>
                </c:pt>
                <c:pt idx="1042">
                  <c:v>58</c:v>
                </c:pt>
                <c:pt idx="1043">
                  <c:v>57</c:v>
                </c:pt>
                <c:pt idx="1044">
                  <c:v>56</c:v>
                </c:pt>
                <c:pt idx="1045">
                  <c:v>55</c:v>
                </c:pt>
                <c:pt idx="1046">
                  <c:v>54</c:v>
                </c:pt>
                <c:pt idx="1047">
                  <c:v>53</c:v>
                </c:pt>
                <c:pt idx="1048">
                  <c:v>52</c:v>
                </c:pt>
                <c:pt idx="1049">
                  <c:v>51</c:v>
                </c:pt>
                <c:pt idx="1050">
                  <c:v>50</c:v>
                </c:pt>
                <c:pt idx="1051">
                  <c:v>49</c:v>
                </c:pt>
                <c:pt idx="1052">
                  <c:v>48</c:v>
                </c:pt>
                <c:pt idx="1053">
                  <c:v>47</c:v>
                </c:pt>
                <c:pt idx="1054">
                  <c:v>46</c:v>
                </c:pt>
                <c:pt idx="1055">
                  <c:v>45</c:v>
                </c:pt>
                <c:pt idx="1056">
                  <c:v>44</c:v>
                </c:pt>
                <c:pt idx="1057">
                  <c:v>43</c:v>
                </c:pt>
                <c:pt idx="1058">
                  <c:v>42</c:v>
                </c:pt>
                <c:pt idx="1059">
                  <c:v>41</c:v>
                </c:pt>
                <c:pt idx="1060">
                  <c:v>40</c:v>
                </c:pt>
                <c:pt idx="1061">
                  <c:v>39</c:v>
                </c:pt>
                <c:pt idx="1062">
                  <c:v>38</c:v>
                </c:pt>
                <c:pt idx="1063">
                  <c:v>37</c:v>
                </c:pt>
                <c:pt idx="1064">
                  <c:v>36</c:v>
                </c:pt>
                <c:pt idx="1065">
                  <c:v>35</c:v>
                </c:pt>
                <c:pt idx="1066">
                  <c:v>34</c:v>
                </c:pt>
                <c:pt idx="1067">
                  <c:v>33</c:v>
                </c:pt>
                <c:pt idx="1068">
                  <c:v>32</c:v>
                </c:pt>
                <c:pt idx="1069">
                  <c:v>31</c:v>
                </c:pt>
                <c:pt idx="1070">
                  <c:v>30</c:v>
                </c:pt>
                <c:pt idx="1071">
                  <c:v>29</c:v>
                </c:pt>
                <c:pt idx="1072">
                  <c:v>28</c:v>
                </c:pt>
                <c:pt idx="1073">
                  <c:v>27</c:v>
                </c:pt>
                <c:pt idx="1074">
                  <c:v>26</c:v>
                </c:pt>
                <c:pt idx="1075">
                  <c:v>25</c:v>
                </c:pt>
                <c:pt idx="1076">
                  <c:v>24</c:v>
                </c:pt>
                <c:pt idx="1077">
                  <c:v>23</c:v>
                </c:pt>
                <c:pt idx="1078">
                  <c:v>22</c:v>
                </c:pt>
                <c:pt idx="1079">
                  <c:v>21</c:v>
                </c:pt>
                <c:pt idx="1080">
                  <c:v>20</c:v>
                </c:pt>
                <c:pt idx="1081">
                  <c:v>19</c:v>
                </c:pt>
                <c:pt idx="1082">
                  <c:v>18</c:v>
                </c:pt>
                <c:pt idx="1083">
                  <c:v>17</c:v>
                </c:pt>
                <c:pt idx="1084">
                  <c:v>16</c:v>
                </c:pt>
                <c:pt idx="1085">
                  <c:v>15</c:v>
                </c:pt>
                <c:pt idx="1086">
                  <c:v>14</c:v>
                </c:pt>
                <c:pt idx="1087">
                  <c:v>13</c:v>
                </c:pt>
                <c:pt idx="1088">
                  <c:v>12</c:v>
                </c:pt>
                <c:pt idx="1089">
                  <c:v>11</c:v>
                </c:pt>
                <c:pt idx="1090">
                  <c:v>10</c:v>
                </c:pt>
                <c:pt idx="1091">
                  <c:v>9</c:v>
                </c:pt>
                <c:pt idx="1092">
                  <c:v>8</c:v>
                </c:pt>
                <c:pt idx="1093">
                  <c:v>7</c:v>
                </c:pt>
                <c:pt idx="1094">
                  <c:v>6</c:v>
                </c:pt>
                <c:pt idx="1095">
                  <c:v>5</c:v>
                </c:pt>
                <c:pt idx="1096">
                  <c:v>4</c:v>
                </c:pt>
                <c:pt idx="1097">
                  <c:v>3</c:v>
                </c:pt>
                <c:pt idx="1098">
                  <c:v>2</c:v>
                </c:pt>
                <c:pt idx="1099">
                  <c:v>1</c:v>
                </c:pt>
                <c:pt idx="1100">
                  <c:v>0</c:v>
                </c:pt>
              </c:numCache>
            </c:numRef>
          </c:xVal>
          <c:yVal>
            <c:numRef>
              <c:f>'GQD012 XPS'!$D$9:$D$1109</c:f>
              <c:numCache>
                <c:formatCode>0.00E+00</c:formatCode>
                <c:ptCount val="1101"/>
                <c:pt idx="0">
                  <c:v>33040</c:v>
                </c:pt>
                <c:pt idx="1">
                  <c:v>32770</c:v>
                </c:pt>
                <c:pt idx="2">
                  <c:v>33450</c:v>
                </c:pt>
                <c:pt idx="3">
                  <c:v>32800</c:v>
                </c:pt>
                <c:pt idx="4">
                  <c:v>32640</c:v>
                </c:pt>
                <c:pt idx="5">
                  <c:v>32970</c:v>
                </c:pt>
                <c:pt idx="6">
                  <c:v>32540</c:v>
                </c:pt>
                <c:pt idx="7">
                  <c:v>32850</c:v>
                </c:pt>
                <c:pt idx="8">
                  <c:v>32360</c:v>
                </c:pt>
                <c:pt idx="9">
                  <c:v>32170</c:v>
                </c:pt>
                <c:pt idx="10">
                  <c:v>32630</c:v>
                </c:pt>
                <c:pt idx="11">
                  <c:v>32280</c:v>
                </c:pt>
                <c:pt idx="12">
                  <c:v>32610</c:v>
                </c:pt>
                <c:pt idx="13">
                  <c:v>32530</c:v>
                </c:pt>
                <c:pt idx="14">
                  <c:v>31870</c:v>
                </c:pt>
                <c:pt idx="15">
                  <c:v>31950</c:v>
                </c:pt>
                <c:pt idx="16">
                  <c:v>32890</c:v>
                </c:pt>
                <c:pt idx="17">
                  <c:v>32310</c:v>
                </c:pt>
                <c:pt idx="18">
                  <c:v>32850</c:v>
                </c:pt>
                <c:pt idx="19">
                  <c:v>32520</c:v>
                </c:pt>
                <c:pt idx="20">
                  <c:v>33170</c:v>
                </c:pt>
                <c:pt idx="21">
                  <c:v>32950</c:v>
                </c:pt>
                <c:pt idx="22">
                  <c:v>32890</c:v>
                </c:pt>
                <c:pt idx="23">
                  <c:v>33370</c:v>
                </c:pt>
                <c:pt idx="24">
                  <c:v>33350</c:v>
                </c:pt>
                <c:pt idx="25">
                  <c:v>33090</c:v>
                </c:pt>
                <c:pt idx="26">
                  <c:v>33010</c:v>
                </c:pt>
                <c:pt idx="27">
                  <c:v>32960</c:v>
                </c:pt>
                <c:pt idx="28">
                  <c:v>33980</c:v>
                </c:pt>
                <c:pt idx="29">
                  <c:v>33690</c:v>
                </c:pt>
                <c:pt idx="30">
                  <c:v>33150</c:v>
                </c:pt>
                <c:pt idx="31">
                  <c:v>34290</c:v>
                </c:pt>
                <c:pt idx="32">
                  <c:v>33470</c:v>
                </c:pt>
                <c:pt idx="33">
                  <c:v>34080</c:v>
                </c:pt>
                <c:pt idx="34">
                  <c:v>34470</c:v>
                </c:pt>
                <c:pt idx="35">
                  <c:v>33040</c:v>
                </c:pt>
                <c:pt idx="36">
                  <c:v>33160</c:v>
                </c:pt>
                <c:pt idx="37">
                  <c:v>33790</c:v>
                </c:pt>
                <c:pt idx="38">
                  <c:v>34740</c:v>
                </c:pt>
                <c:pt idx="39">
                  <c:v>34350</c:v>
                </c:pt>
                <c:pt idx="40">
                  <c:v>34390</c:v>
                </c:pt>
                <c:pt idx="41">
                  <c:v>33710</c:v>
                </c:pt>
                <c:pt idx="42">
                  <c:v>34590</c:v>
                </c:pt>
                <c:pt idx="43">
                  <c:v>34770</c:v>
                </c:pt>
                <c:pt idx="44">
                  <c:v>33710</c:v>
                </c:pt>
                <c:pt idx="45">
                  <c:v>34380</c:v>
                </c:pt>
                <c:pt idx="46">
                  <c:v>34580</c:v>
                </c:pt>
                <c:pt idx="47">
                  <c:v>34350</c:v>
                </c:pt>
                <c:pt idx="48">
                  <c:v>33670</c:v>
                </c:pt>
                <c:pt idx="49">
                  <c:v>33850</c:v>
                </c:pt>
                <c:pt idx="50">
                  <c:v>33970</c:v>
                </c:pt>
                <c:pt idx="51">
                  <c:v>34860</c:v>
                </c:pt>
                <c:pt idx="52">
                  <c:v>35550</c:v>
                </c:pt>
                <c:pt idx="53">
                  <c:v>34620</c:v>
                </c:pt>
                <c:pt idx="54">
                  <c:v>35800</c:v>
                </c:pt>
                <c:pt idx="55">
                  <c:v>35490</c:v>
                </c:pt>
                <c:pt idx="56">
                  <c:v>36060</c:v>
                </c:pt>
                <c:pt idx="57">
                  <c:v>36110</c:v>
                </c:pt>
                <c:pt idx="58">
                  <c:v>35500</c:v>
                </c:pt>
                <c:pt idx="59">
                  <c:v>36200</c:v>
                </c:pt>
                <c:pt idx="60">
                  <c:v>36240</c:v>
                </c:pt>
                <c:pt idx="61">
                  <c:v>35520</c:v>
                </c:pt>
                <c:pt idx="62">
                  <c:v>34920</c:v>
                </c:pt>
                <c:pt idx="63">
                  <c:v>35900</c:v>
                </c:pt>
                <c:pt idx="64">
                  <c:v>36130</c:v>
                </c:pt>
                <c:pt idx="65">
                  <c:v>36760</c:v>
                </c:pt>
                <c:pt idx="66">
                  <c:v>35690</c:v>
                </c:pt>
                <c:pt idx="67">
                  <c:v>36790</c:v>
                </c:pt>
                <c:pt idx="68">
                  <c:v>34940</c:v>
                </c:pt>
                <c:pt idx="69">
                  <c:v>35220</c:v>
                </c:pt>
                <c:pt idx="70">
                  <c:v>35660</c:v>
                </c:pt>
                <c:pt idx="71">
                  <c:v>36330</c:v>
                </c:pt>
                <c:pt idx="72">
                  <c:v>36900</c:v>
                </c:pt>
                <c:pt idx="73">
                  <c:v>35300</c:v>
                </c:pt>
                <c:pt idx="74">
                  <c:v>35930</c:v>
                </c:pt>
                <c:pt idx="75">
                  <c:v>36800</c:v>
                </c:pt>
                <c:pt idx="76">
                  <c:v>36750</c:v>
                </c:pt>
                <c:pt idx="77">
                  <c:v>36490</c:v>
                </c:pt>
                <c:pt idx="78">
                  <c:v>35770</c:v>
                </c:pt>
                <c:pt idx="79">
                  <c:v>36140</c:v>
                </c:pt>
                <c:pt idx="80">
                  <c:v>37110</c:v>
                </c:pt>
                <c:pt idx="81">
                  <c:v>37390</c:v>
                </c:pt>
                <c:pt idx="82">
                  <c:v>37060</c:v>
                </c:pt>
                <c:pt idx="83">
                  <c:v>37780</c:v>
                </c:pt>
                <c:pt idx="84">
                  <c:v>37230</c:v>
                </c:pt>
                <c:pt idx="85">
                  <c:v>37720</c:v>
                </c:pt>
                <c:pt idx="86">
                  <c:v>37710</c:v>
                </c:pt>
                <c:pt idx="87">
                  <c:v>38360</c:v>
                </c:pt>
                <c:pt idx="88">
                  <c:v>38450</c:v>
                </c:pt>
                <c:pt idx="89">
                  <c:v>37810</c:v>
                </c:pt>
                <c:pt idx="90">
                  <c:v>38130</c:v>
                </c:pt>
                <c:pt idx="91">
                  <c:v>37680</c:v>
                </c:pt>
                <c:pt idx="92">
                  <c:v>38430</c:v>
                </c:pt>
                <c:pt idx="93">
                  <c:v>38130</c:v>
                </c:pt>
                <c:pt idx="94">
                  <c:v>38230</c:v>
                </c:pt>
                <c:pt idx="95">
                  <c:v>37860</c:v>
                </c:pt>
                <c:pt idx="96">
                  <c:v>38060</c:v>
                </c:pt>
                <c:pt idx="97">
                  <c:v>40100</c:v>
                </c:pt>
                <c:pt idx="98">
                  <c:v>40310</c:v>
                </c:pt>
                <c:pt idx="99">
                  <c:v>40520</c:v>
                </c:pt>
                <c:pt idx="100">
                  <c:v>41060</c:v>
                </c:pt>
                <c:pt idx="101">
                  <c:v>42230</c:v>
                </c:pt>
                <c:pt idx="102">
                  <c:v>42290</c:v>
                </c:pt>
                <c:pt idx="103">
                  <c:v>42080</c:v>
                </c:pt>
                <c:pt idx="104">
                  <c:v>40870</c:v>
                </c:pt>
                <c:pt idx="105">
                  <c:v>40140</c:v>
                </c:pt>
                <c:pt idx="106">
                  <c:v>40000</c:v>
                </c:pt>
                <c:pt idx="107">
                  <c:v>39830</c:v>
                </c:pt>
                <c:pt idx="108">
                  <c:v>38670</c:v>
                </c:pt>
                <c:pt idx="109">
                  <c:v>38280</c:v>
                </c:pt>
                <c:pt idx="110">
                  <c:v>38740</c:v>
                </c:pt>
                <c:pt idx="111">
                  <c:v>38100</c:v>
                </c:pt>
                <c:pt idx="112">
                  <c:v>37470</c:v>
                </c:pt>
                <c:pt idx="113">
                  <c:v>35530</c:v>
                </c:pt>
                <c:pt idx="114">
                  <c:v>35860</c:v>
                </c:pt>
                <c:pt idx="115">
                  <c:v>36160</c:v>
                </c:pt>
                <c:pt idx="116">
                  <c:v>36470</c:v>
                </c:pt>
                <c:pt idx="117">
                  <c:v>36220</c:v>
                </c:pt>
                <c:pt idx="118">
                  <c:v>35700</c:v>
                </c:pt>
                <c:pt idx="119">
                  <c:v>37260</c:v>
                </c:pt>
                <c:pt idx="120">
                  <c:v>37940</c:v>
                </c:pt>
                <c:pt idx="121">
                  <c:v>38800</c:v>
                </c:pt>
                <c:pt idx="122">
                  <c:v>39790</c:v>
                </c:pt>
                <c:pt idx="123">
                  <c:v>41490</c:v>
                </c:pt>
                <c:pt idx="124">
                  <c:v>43350</c:v>
                </c:pt>
                <c:pt idx="125">
                  <c:v>44620</c:v>
                </c:pt>
                <c:pt idx="126">
                  <c:v>45470</c:v>
                </c:pt>
                <c:pt idx="127">
                  <c:v>45170</c:v>
                </c:pt>
                <c:pt idx="128">
                  <c:v>42570</c:v>
                </c:pt>
                <c:pt idx="129">
                  <c:v>41170</c:v>
                </c:pt>
                <c:pt idx="130">
                  <c:v>41160</c:v>
                </c:pt>
                <c:pt idx="131">
                  <c:v>39920</c:v>
                </c:pt>
                <c:pt idx="132">
                  <c:v>38650</c:v>
                </c:pt>
                <c:pt idx="133">
                  <c:v>35740</c:v>
                </c:pt>
                <c:pt idx="134">
                  <c:v>32570</c:v>
                </c:pt>
                <c:pt idx="135">
                  <c:v>29790</c:v>
                </c:pt>
                <c:pt idx="136">
                  <c:v>28020</c:v>
                </c:pt>
                <c:pt idx="137">
                  <c:v>26610</c:v>
                </c:pt>
                <c:pt idx="138">
                  <c:v>25270</c:v>
                </c:pt>
                <c:pt idx="139">
                  <c:v>23470</c:v>
                </c:pt>
                <c:pt idx="140">
                  <c:v>23570</c:v>
                </c:pt>
                <c:pt idx="141">
                  <c:v>23250</c:v>
                </c:pt>
                <c:pt idx="142">
                  <c:v>23400</c:v>
                </c:pt>
                <c:pt idx="143">
                  <c:v>22620</c:v>
                </c:pt>
                <c:pt idx="144">
                  <c:v>23400</c:v>
                </c:pt>
                <c:pt idx="145">
                  <c:v>22780</c:v>
                </c:pt>
                <c:pt idx="146">
                  <c:v>23500</c:v>
                </c:pt>
                <c:pt idx="147">
                  <c:v>23350</c:v>
                </c:pt>
                <c:pt idx="148">
                  <c:v>22790</c:v>
                </c:pt>
                <c:pt idx="149">
                  <c:v>23260</c:v>
                </c:pt>
                <c:pt idx="150">
                  <c:v>23530</c:v>
                </c:pt>
                <c:pt idx="151">
                  <c:v>23120</c:v>
                </c:pt>
                <c:pt idx="152">
                  <c:v>22850</c:v>
                </c:pt>
                <c:pt idx="153">
                  <c:v>22730</c:v>
                </c:pt>
                <c:pt idx="154">
                  <c:v>22780</c:v>
                </c:pt>
                <c:pt idx="155">
                  <c:v>22150</c:v>
                </c:pt>
                <c:pt idx="156">
                  <c:v>22480</c:v>
                </c:pt>
                <c:pt idx="157">
                  <c:v>23250</c:v>
                </c:pt>
                <c:pt idx="158">
                  <c:v>23150</c:v>
                </c:pt>
                <c:pt idx="159">
                  <c:v>22740</c:v>
                </c:pt>
                <c:pt idx="160">
                  <c:v>22920</c:v>
                </c:pt>
                <c:pt idx="161">
                  <c:v>23230</c:v>
                </c:pt>
                <c:pt idx="162">
                  <c:v>22740</c:v>
                </c:pt>
                <c:pt idx="163">
                  <c:v>23280</c:v>
                </c:pt>
                <c:pt idx="164">
                  <c:v>23340</c:v>
                </c:pt>
                <c:pt idx="165">
                  <c:v>23540</c:v>
                </c:pt>
                <c:pt idx="166">
                  <c:v>23090</c:v>
                </c:pt>
                <c:pt idx="167">
                  <c:v>23180</c:v>
                </c:pt>
                <c:pt idx="168">
                  <c:v>23310</c:v>
                </c:pt>
                <c:pt idx="169">
                  <c:v>23220</c:v>
                </c:pt>
                <c:pt idx="170">
                  <c:v>22630</c:v>
                </c:pt>
                <c:pt idx="171">
                  <c:v>23650</c:v>
                </c:pt>
                <c:pt idx="172">
                  <c:v>23300</c:v>
                </c:pt>
                <c:pt idx="173">
                  <c:v>23290</c:v>
                </c:pt>
                <c:pt idx="174">
                  <c:v>22860</c:v>
                </c:pt>
                <c:pt idx="175">
                  <c:v>22380</c:v>
                </c:pt>
                <c:pt idx="176">
                  <c:v>22880</c:v>
                </c:pt>
                <c:pt idx="177">
                  <c:v>23320</c:v>
                </c:pt>
                <c:pt idx="178">
                  <c:v>23980</c:v>
                </c:pt>
                <c:pt idx="179">
                  <c:v>23090</c:v>
                </c:pt>
                <c:pt idx="180">
                  <c:v>24040</c:v>
                </c:pt>
                <c:pt idx="181">
                  <c:v>23970</c:v>
                </c:pt>
                <c:pt idx="182">
                  <c:v>24060</c:v>
                </c:pt>
                <c:pt idx="183">
                  <c:v>24290</c:v>
                </c:pt>
                <c:pt idx="184">
                  <c:v>24100</c:v>
                </c:pt>
                <c:pt idx="185">
                  <c:v>23570</c:v>
                </c:pt>
                <c:pt idx="186">
                  <c:v>23690</c:v>
                </c:pt>
                <c:pt idx="187">
                  <c:v>24080</c:v>
                </c:pt>
                <c:pt idx="188">
                  <c:v>23760</c:v>
                </c:pt>
                <c:pt idx="189">
                  <c:v>23900</c:v>
                </c:pt>
                <c:pt idx="190">
                  <c:v>23730</c:v>
                </c:pt>
                <c:pt idx="191">
                  <c:v>23990</c:v>
                </c:pt>
                <c:pt idx="192">
                  <c:v>23830</c:v>
                </c:pt>
                <c:pt idx="193">
                  <c:v>24020</c:v>
                </c:pt>
                <c:pt idx="194">
                  <c:v>23690</c:v>
                </c:pt>
                <c:pt idx="195">
                  <c:v>24250</c:v>
                </c:pt>
                <c:pt idx="196">
                  <c:v>23970</c:v>
                </c:pt>
                <c:pt idx="197">
                  <c:v>23960</c:v>
                </c:pt>
                <c:pt idx="198">
                  <c:v>24800</c:v>
                </c:pt>
                <c:pt idx="199">
                  <c:v>24360</c:v>
                </c:pt>
                <c:pt idx="200">
                  <c:v>24350</c:v>
                </c:pt>
                <c:pt idx="201">
                  <c:v>24720</c:v>
                </c:pt>
                <c:pt idx="202">
                  <c:v>24340</c:v>
                </c:pt>
                <c:pt idx="203">
                  <c:v>23770</c:v>
                </c:pt>
                <c:pt idx="204">
                  <c:v>24360</c:v>
                </c:pt>
                <c:pt idx="205">
                  <c:v>23660</c:v>
                </c:pt>
                <c:pt idx="206">
                  <c:v>23840</c:v>
                </c:pt>
                <c:pt idx="207">
                  <c:v>23830</c:v>
                </c:pt>
                <c:pt idx="208">
                  <c:v>25080</c:v>
                </c:pt>
                <c:pt idx="209">
                  <c:v>25000</c:v>
                </c:pt>
                <c:pt idx="210">
                  <c:v>24140</c:v>
                </c:pt>
                <c:pt idx="211">
                  <c:v>24280</c:v>
                </c:pt>
                <c:pt idx="212">
                  <c:v>24840</c:v>
                </c:pt>
                <c:pt idx="213">
                  <c:v>24730</c:v>
                </c:pt>
                <c:pt idx="214">
                  <c:v>25100</c:v>
                </c:pt>
                <c:pt idx="215">
                  <c:v>24640</c:v>
                </c:pt>
                <c:pt idx="216">
                  <c:v>23930</c:v>
                </c:pt>
                <c:pt idx="217">
                  <c:v>24880</c:v>
                </c:pt>
                <c:pt idx="218">
                  <c:v>24340</c:v>
                </c:pt>
                <c:pt idx="219">
                  <c:v>24950</c:v>
                </c:pt>
                <c:pt idx="220">
                  <c:v>24550</c:v>
                </c:pt>
                <c:pt idx="221">
                  <c:v>24180</c:v>
                </c:pt>
                <c:pt idx="222">
                  <c:v>24570</c:v>
                </c:pt>
                <c:pt idx="223">
                  <c:v>24590</c:v>
                </c:pt>
                <c:pt idx="224">
                  <c:v>24480</c:v>
                </c:pt>
                <c:pt idx="225">
                  <c:v>24700</c:v>
                </c:pt>
                <c:pt idx="226">
                  <c:v>25230</c:v>
                </c:pt>
                <c:pt idx="227">
                  <c:v>25090</c:v>
                </c:pt>
                <c:pt idx="228">
                  <c:v>25190</c:v>
                </c:pt>
                <c:pt idx="229">
                  <c:v>24660</c:v>
                </c:pt>
                <c:pt idx="230">
                  <c:v>25270</c:v>
                </c:pt>
                <c:pt idx="231">
                  <c:v>24660</c:v>
                </c:pt>
                <c:pt idx="232">
                  <c:v>24660</c:v>
                </c:pt>
                <c:pt idx="233">
                  <c:v>24850</c:v>
                </c:pt>
                <c:pt idx="234">
                  <c:v>24680</c:v>
                </c:pt>
                <c:pt idx="235">
                  <c:v>26130</c:v>
                </c:pt>
                <c:pt idx="236">
                  <c:v>25710</c:v>
                </c:pt>
                <c:pt idx="237">
                  <c:v>24820</c:v>
                </c:pt>
                <c:pt idx="238">
                  <c:v>24380</c:v>
                </c:pt>
                <c:pt idx="239">
                  <c:v>25000</c:v>
                </c:pt>
                <c:pt idx="240">
                  <c:v>25000</c:v>
                </c:pt>
                <c:pt idx="241">
                  <c:v>25870</c:v>
                </c:pt>
                <c:pt idx="242">
                  <c:v>25510</c:v>
                </c:pt>
                <c:pt idx="243">
                  <c:v>25090</c:v>
                </c:pt>
                <c:pt idx="244">
                  <c:v>25540</c:v>
                </c:pt>
                <c:pt idx="245">
                  <c:v>25850</c:v>
                </c:pt>
                <c:pt idx="246">
                  <c:v>24950</c:v>
                </c:pt>
                <c:pt idx="247">
                  <c:v>25100</c:v>
                </c:pt>
                <c:pt idx="248">
                  <c:v>25150</c:v>
                </c:pt>
                <c:pt idx="249">
                  <c:v>25480</c:v>
                </c:pt>
                <c:pt idx="250">
                  <c:v>25000</c:v>
                </c:pt>
                <c:pt idx="251">
                  <c:v>25550</c:v>
                </c:pt>
                <c:pt idx="252">
                  <c:v>25170</c:v>
                </c:pt>
                <c:pt idx="253">
                  <c:v>25300</c:v>
                </c:pt>
                <c:pt idx="254">
                  <c:v>25870</c:v>
                </c:pt>
                <c:pt idx="255">
                  <c:v>25620</c:v>
                </c:pt>
                <c:pt idx="256">
                  <c:v>25050</c:v>
                </c:pt>
                <c:pt idx="257">
                  <c:v>25630</c:v>
                </c:pt>
                <c:pt idx="258">
                  <c:v>25440</c:v>
                </c:pt>
                <c:pt idx="259">
                  <c:v>26140</c:v>
                </c:pt>
                <c:pt idx="260">
                  <c:v>25610</c:v>
                </c:pt>
                <c:pt idx="261">
                  <c:v>26010</c:v>
                </c:pt>
                <c:pt idx="262">
                  <c:v>25960</c:v>
                </c:pt>
                <c:pt idx="263">
                  <c:v>25770</c:v>
                </c:pt>
                <c:pt idx="264">
                  <c:v>25450</c:v>
                </c:pt>
                <c:pt idx="265">
                  <c:v>25290</c:v>
                </c:pt>
                <c:pt idx="266">
                  <c:v>26070</c:v>
                </c:pt>
                <c:pt idx="267">
                  <c:v>26720</c:v>
                </c:pt>
                <c:pt idx="268">
                  <c:v>25840</c:v>
                </c:pt>
                <c:pt idx="269">
                  <c:v>25470</c:v>
                </c:pt>
                <c:pt idx="270">
                  <c:v>25980</c:v>
                </c:pt>
                <c:pt idx="271">
                  <c:v>26570</c:v>
                </c:pt>
                <c:pt idx="272">
                  <c:v>25730</c:v>
                </c:pt>
                <c:pt idx="273">
                  <c:v>26480</c:v>
                </c:pt>
                <c:pt idx="274">
                  <c:v>26140</c:v>
                </c:pt>
                <c:pt idx="275">
                  <c:v>26180</c:v>
                </c:pt>
                <c:pt idx="276">
                  <c:v>25980</c:v>
                </c:pt>
                <c:pt idx="277">
                  <c:v>25900</c:v>
                </c:pt>
                <c:pt idx="278">
                  <c:v>26830</c:v>
                </c:pt>
                <c:pt idx="279">
                  <c:v>27280</c:v>
                </c:pt>
                <c:pt idx="280">
                  <c:v>26720</c:v>
                </c:pt>
                <c:pt idx="281">
                  <c:v>26340</c:v>
                </c:pt>
                <c:pt idx="282">
                  <c:v>26220</c:v>
                </c:pt>
                <c:pt idx="283">
                  <c:v>26570</c:v>
                </c:pt>
                <c:pt idx="284">
                  <c:v>27840</c:v>
                </c:pt>
                <c:pt idx="285">
                  <c:v>27300</c:v>
                </c:pt>
                <c:pt idx="286">
                  <c:v>26600</c:v>
                </c:pt>
                <c:pt idx="287">
                  <c:v>26120</c:v>
                </c:pt>
                <c:pt idx="288">
                  <c:v>26510</c:v>
                </c:pt>
                <c:pt idx="289">
                  <c:v>26230</c:v>
                </c:pt>
                <c:pt idx="290">
                  <c:v>26460</c:v>
                </c:pt>
                <c:pt idx="291">
                  <c:v>26760</c:v>
                </c:pt>
                <c:pt idx="292">
                  <c:v>26100</c:v>
                </c:pt>
                <c:pt idx="293">
                  <c:v>26210</c:v>
                </c:pt>
                <c:pt idx="294">
                  <c:v>26670</c:v>
                </c:pt>
                <c:pt idx="295">
                  <c:v>26600</c:v>
                </c:pt>
                <c:pt idx="296">
                  <c:v>26840</c:v>
                </c:pt>
                <c:pt idx="297">
                  <c:v>27540</c:v>
                </c:pt>
                <c:pt idx="298">
                  <c:v>25820</c:v>
                </c:pt>
                <c:pt idx="299">
                  <c:v>26890</c:v>
                </c:pt>
                <c:pt idx="300">
                  <c:v>26800</c:v>
                </c:pt>
                <c:pt idx="301">
                  <c:v>27020</c:v>
                </c:pt>
                <c:pt idx="302">
                  <c:v>27000</c:v>
                </c:pt>
                <c:pt idx="303">
                  <c:v>28000</c:v>
                </c:pt>
                <c:pt idx="304">
                  <c:v>26470</c:v>
                </c:pt>
                <c:pt idx="305">
                  <c:v>26930</c:v>
                </c:pt>
                <c:pt idx="306">
                  <c:v>26700</c:v>
                </c:pt>
                <c:pt idx="307">
                  <c:v>26790</c:v>
                </c:pt>
                <c:pt idx="308">
                  <c:v>26940</c:v>
                </c:pt>
                <c:pt idx="309">
                  <c:v>27050</c:v>
                </c:pt>
                <c:pt idx="310">
                  <c:v>26510</c:v>
                </c:pt>
                <c:pt idx="311">
                  <c:v>27260</c:v>
                </c:pt>
                <c:pt idx="312">
                  <c:v>27360</c:v>
                </c:pt>
                <c:pt idx="313">
                  <c:v>26980</c:v>
                </c:pt>
                <c:pt idx="314">
                  <c:v>26400</c:v>
                </c:pt>
                <c:pt idx="315">
                  <c:v>27720</c:v>
                </c:pt>
                <c:pt idx="316">
                  <c:v>27850</c:v>
                </c:pt>
                <c:pt idx="317">
                  <c:v>27880</c:v>
                </c:pt>
                <c:pt idx="318">
                  <c:v>26950</c:v>
                </c:pt>
                <c:pt idx="319">
                  <c:v>27660</c:v>
                </c:pt>
                <c:pt idx="320">
                  <c:v>27750</c:v>
                </c:pt>
                <c:pt idx="321">
                  <c:v>28030</c:v>
                </c:pt>
                <c:pt idx="322">
                  <c:v>27230</c:v>
                </c:pt>
                <c:pt idx="323">
                  <c:v>27730</c:v>
                </c:pt>
                <c:pt idx="324">
                  <c:v>27810</c:v>
                </c:pt>
                <c:pt idx="325">
                  <c:v>27270</c:v>
                </c:pt>
                <c:pt idx="326">
                  <c:v>29080</c:v>
                </c:pt>
                <c:pt idx="327">
                  <c:v>27720</c:v>
                </c:pt>
                <c:pt idx="328">
                  <c:v>27820</c:v>
                </c:pt>
                <c:pt idx="329">
                  <c:v>28180</c:v>
                </c:pt>
                <c:pt idx="330">
                  <c:v>28080</c:v>
                </c:pt>
                <c:pt idx="331">
                  <c:v>28100</c:v>
                </c:pt>
                <c:pt idx="332">
                  <c:v>28670</c:v>
                </c:pt>
                <c:pt idx="333">
                  <c:v>28290</c:v>
                </c:pt>
                <c:pt idx="334">
                  <c:v>27660</c:v>
                </c:pt>
                <c:pt idx="335">
                  <c:v>27760</c:v>
                </c:pt>
                <c:pt idx="336">
                  <c:v>27830</c:v>
                </c:pt>
                <c:pt idx="337">
                  <c:v>27570</c:v>
                </c:pt>
                <c:pt idx="338">
                  <c:v>27870</c:v>
                </c:pt>
                <c:pt idx="339">
                  <c:v>28900</c:v>
                </c:pt>
                <c:pt idx="340">
                  <c:v>29040</c:v>
                </c:pt>
                <c:pt idx="341">
                  <c:v>28690</c:v>
                </c:pt>
                <c:pt idx="342">
                  <c:v>27740</c:v>
                </c:pt>
                <c:pt idx="343">
                  <c:v>28060</c:v>
                </c:pt>
                <c:pt idx="344">
                  <c:v>28240</c:v>
                </c:pt>
                <c:pt idx="345">
                  <c:v>28060</c:v>
                </c:pt>
                <c:pt idx="346">
                  <c:v>28100</c:v>
                </c:pt>
                <c:pt idx="347">
                  <c:v>28030</c:v>
                </c:pt>
                <c:pt idx="348">
                  <c:v>29170</c:v>
                </c:pt>
                <c:pt idx="349">
                  <c:v>28960</c:v>
                </c:pt>
                <c:pt idx="350">
                  <c:v>28930</c:v>
                </c:pt>
                <c:pt idx="351">
                  <c:v>27930</c:v>
                </c:pt>
                <c:pt idx="352">
                  <c:v>28880</c:v>
                </c:pt>
                <c:pt idx="353">
                  <c:v>27780</c:v>
                </c:pt>
                <c:pt idx="354">
                  <c:v>27870</c:v>
                </c:pt>
                <c:pt idx="355">
                  <c:v>27540</c:v>
                </c:pt>
                <c:pt idx="356">
                  <c:v>28240</c:v>
                </c:pt>
                <c:pt idx="357">
                  <c:v>29140</c:v>
                </c:pt>
                <c:pt idx="358">
                  <c:v>28470</c:v>
                </c:pt>
                <c:pt idx="359">
                  <c:v>28820</c:v>
                </c:pt>
                <c:pt idx="360">
                  <c:v>28790</c:v>
                </c:pt>
                <c:pt idx="361">
                  <c:v>28320</c:v>
                </c:pt>
                <c:pt idx="362">
                  <c:v>28690</c:v>
                </c:pt>
                <c:pt idx="363">
                  <c:v>28220</c:v>
                </c:pt>
                <c:pt idx="364">
                  <c:v>28300</c:v>
                </c:pt>
                <c:pt idx="365">
                  <c:v>28180</c:v>
                </c:pt>
                <c:pt idx="366">
                  <c:v>28140</c:v>
                </c:pt>
                <c:pt idx="367">
                  <c:v>28680</c:v>
                </c:pt>
                <c:pt idx="368">
                  <c:v>28600</c:v>
                </c:pt>
                <c:pt idx="369">
                  <c:v>29220</c:v>
                </c:pt>
                <c:pt idx="370">
                  <c:v>30350</c:v>
                </c:pt>
                <c:pt idx="371">
                  <c:v>29670</c:v>
                </c:pt>
                <c:pt idx="372">
                  <c:v>29930</c:v>
                </c:pt>
                <c:pt idx="373">
                  <c:v>29750</c:v>
                </c:pt>
                <c:pt idx="374">
                  <c:v>28930</c:v>
                </c:pt>
                <c:pt idx="375">
                  <c:v>28480</c:v>
                </c:pt>
                <c:pt idx="376">
                  <c:v>28770</c:v>
                </c:pt>
                <c:pt idx="377">
                  <c:v>28460</c:v>
                </c:pt>
                <c:pt idx="378">
                  <c:v>28500</c:v>
                </c:pt>
                <c:pt idx="379">
                  <c:v>29540</c:v>
                </c:pt>
                <c:pt idx="380">
                  <c:v>29480</c:v>
                </c:pt>
                <c:pt idx="381">
                  <c:v>29630</c:v>
                </c:pt>
                <c:pt idx="382">
                  <c:v>30020</c:v>
                </c:pt>
                <c:pt idx="383">
                  <c:v>30460</c:v>
                </c:pt>
                <c:pt idx="384">
                  <c:v>29490</c:v>
                </c:pt>
                <c:pt idx="385">
                  <c:v>29910</c:v>
                </c:pt>
                <c:pt idx="386">
                  <c:v>29680</c:v>
                </c:pt>
                <c:pt idx="387">
                  <c:v>29740</c:v>
                </c:pt>
                <c:pt idx="388">
                  <c:v>29780</c:v>
                </c:pt>
                <c:pt idx="389">
                  <c:v>30060</c:v>
                </c:pt>
                <c:pt idx="390">
                  <c:v>29970</c:v>
                </c:pt>
                <c:pt idx="391">
                  <c:v>29700</c:v>
                </c:pt>
                <c:pt idx="392">
                  <c:v>30710</c:v>
                </c:pt>
                <c:pt idx="393">
                  <c:v>30040</c:v>
                </c:pt>
                <c:pt idx="394">
                  <c:v>30430</c:v>
                </c:pt>
                <c:pt idx="395">
                  <c:v>30470</c:v>
                </c:pt>
                <c:pt idx="396">
                  <c:v>29950</c:v>
                </c:pt>
                <c:pt idx="397">
                  <c:v>30620</c:v>
                </c:pt>
                <c:pt idx="398">
                  <c:v>29890</c:v>
                </c:pt>
                <c:pt idx="399">
                  <c:v>30070</c:v>
                </c:pt>
                <c:pt idx="400">
                  <c:v>29390</c:v>
                </c:pt>
                <c:pt idx="401">
                  <c:v>29910</c:v>
                </c:pt>
                <c:pt idx="402">
                  <c:v>30280</c:v>
                </c:pt>
                <c:pt idx="403">
                  <c:v>30560</c:v>
                </c:pt>
                <c:pt idx="404">
                  <c:v>30960</c:v>
                </c:pt>
                <c:pt idx="405">
                  <c:v>30410</c:v>
                </c:pt>
                <c:pt idx="406">
                  <c:v>30570</c:v>
                </c:pt>
                <c:pt idx="407">
                  <c:v>30710</c:v>
                </c:pt>
                <c:pt idx="408">
                  <c:v>30640</c:v>
                </c:pt>
                <c:pt idx="409">
                  <c:v>30600</c:v>
                </c:pt>
                <c:pt idx="410">
                  <c:v>30870</c:v>
                </c:pt>
                <c:pt idx="411">
                  <c:v>31020</c:v>
                </c:pt>
                <c:pt idx="412">
                  <c:v>31050</c:v>
                </c:pt>
                <c:pt idx="413">
                  <c:v>30970</c:v>
                </c:pt>
                <c:pt idx="414">
                  <c:v>31190</c:v>
                </c:pt>
                <c:pt idx="415">
                  <c:v>30710</c:v>
                </c:pt>
                <c:pt idx="416">
                  <c:v>30770</c:v>
                </c:pt>
                <c:pt idx="417">
                  <c:v>31090</c:v>
                </c:pt>
                <c:pt idx="418">
                  <c:v>30670</c:v>
                </c:pt>
                <c:pt idx="419">
                  <c:v>32090</c:v>
                </c:pt>
                <c:pt idx="420">
                  <c:v>31210</c:v>
                </c:pt>
                <c:pt idx="421">
                  <c:v>30610</c:v>
                </c:pt>
                <c:pt idx="422">
                  <c:v>30660</c:v>
                </c:pt>
                <c:pt idx="423">
                  <c:v>31410</c:v>
                </c:pt>
                <c:pt idx="424">
                  <c:v>30930</c:v>
                </c:pt>
                <c:pt idx="425">
                  <c:v>31100</c:v>
                </c:pt>
                <c:pt idx="426">
                  <c:v>31010</c:v>
                </c:pt>
                <c:pt idx="427">
                  <c:v>31430</c:v>
                </c:pt>
                <c:pt idx="428">
                  <c:v>30870</c:v>
                </c:pt>
                <c:pt idx="429">
                  <c:v>31370</c:v>
                </c:pt>
                <c:pt idx="430">
                  <c:v>31670</c:v>
                </c:pt>
                <c:pt idx="431">
                  <c:v>31240</c:v>
                </c:pt>
                <c:pt idx="432">
                  <c:v>31880</c:v>
                </c:pt>
                <c:pt idx="433">
                  <c:v>31350</c:v>
                </c:pt>
                <c:pt idx="434">
                  <c:v>31350</c:v>
                </c:pt>
                <c:pt idx="435">
                  <c:v>32000</c:v>
                </c:pt>
                <c:pt idx="436">
                  <c:v>32020</c:v>
                </c:pt>
                <c:pt idx="437">
                  <c:v>32730</c:v>
                </c:pt>
                <c:pt idx="438">
                  <c:v>31280</c:v>
                </c:pt>
                <c:pt idx="439">
                  <c:v>31980</c:v>
                </c:pt>
                <c:pt idx="440">
                  <c:v>32560</c:v>
                </c:pt>
                <c:pt idx="441">
                  <c:v>31880</c:v>
                </c:pt>
                <c:pt idx="442">
                  <c:v>31870</c:v>
                </c:pt>
                <c:pt idx="443">
                  <c:v>31520</c:v>
                </c:pt>
                <c:pt idx="444">
                  <c:v>31790</c:v>
                </c:pt>
                <c:pt idx="445">
                  <c:v>31250</c:v>
                </c:pt>
                <c:pt idx="446">
                  <c:v>32060</c:v>
                </c:pt>
                <c:pt idx="447">
                  <c:v>32360</c:v>
                </c:pt>
                <c:pt idx="448">
                  <c:v>33220</c:v>
                </c:pt>
                <c:pt idx="449">
                  <c:v>31990</c:v>
                </c:pt>
                <c:pt idx="450">
                  <c:v>31540</c:v>
                </c:pt>
                <c:pt idx="451">
                  <c:v>32010</c:v>
                </c:pt>
                <c:pt idx="452">
                  <c:v>32480</c:v>
                </c:pt>
                <c:pt idx="453">
                  <c:v>32330</c:v>
                </c:pt>
                <c:pt idx="454">
                  <c:v>32720</c:v>
                </c:pt>
                <c:pt idx="455">
                  <c:v>33470</c:v>
                </c:pt>
                <c:pt idx="456">
                  <c:v>32750</c:v>
                </c:pt>
                <c:pt idx="457">
                  <c:v>32430</c:v>
                </c:pt>
                <c:pt idx="458">
                  <c:v>32320</c:v>
                </c:pt>
                <c:pt idx="459">
                  <c:v>32810</c:v>
                </c:pt>
                <c:pt idx="460">
                  <c:v>32620</c:v>
                </c:pt>
                <c:pt idx="461">
                  <c:v>32280</c:v>
                </c:pt>
                <c:pt idx="462">
                  <c:v>32730</c:v>
                </c:pt>
                <c:pt idx="463">
                  <c:v>32340</c:v>
                </c:pt>
                <c:pt idx="464">
                  <c:v>32770</c:v>
                </c:pt>
                <c:pt idx="465">
                  <c:v>32470</c:v>
                </c:pt>
                <c:pt idx="466">
                  <c:v>32790</c:v>
                </c:pt>
                <c:pt idx="467">
                  <c:v>32580</c:v>
                </c:pt>
                <c:pt idx="468">
                  <c:v>33270</c:v>
                </c:pt>
                <c:pt idx="469">
                  <c:v>32580</c:v>
                </c:pt>
                <c:pt idx="470">
                  <c:v>33080</c:v>
                </c:pt>
                <c:pt idx="471">
                  <c:v>33000</c:v>
                </c:pt>
                <c:pt idx="472">
                  <c:v>32970</c:v>
                </c:pt>
                <c:pt idx="473">
                  <c:v>33280</c:v>
                </c:pt>
                <c:pt idx="474">
                  <c:v>32540</c:v>
                </c:pt>
                <c:pt idx="475">
                  <c:v>33550</c:v>
                </c:pt>
                <c:pt idx="476">
                  <c:v>33020</c:v>
                </c:pt>
                <c:pt idx="477">
                  <c:v>32920</c:v>
                </c:pt>
                <c:pt idx="478">
                  <c:v>33510</c:v>
                </c:pt>
                <c:pt idx="479">
                  <c:v>33270</c:v>
                </c:pt>
                <c:pt idx="480">
                  <c:v>33260</c:v>
                </c:pt>
                <c:pt idx="481">
                  <c:v>34040</c:v>
                </c:pt>
                <c:pt idx="482">
                  <c:v>33550</c:v>
                </c:pt>
                <c:pt idx="483">
                  <c:v>32610</c:v>
                </c:pt>
                <c:pt idx="484">
                  <c:v>33650</c:v>
                </c:pt>
                <c:pt idx="485">
                  <c:v>33110</c:v>
                </c:pt>
                <c:pt idx="486">
                  <c:v>33650</c:v>
                </c:pt>
                <c:pt idx="487">
                  <c:v>33560</c:v>
                </c:pt>
                <c:pt idx="488">
                  <c:v>33930</c:v>
                </c:pt>
                <c:pt idx="489">
                  <c:v>34140</c:v>
                </c:pt>
                <c:pt idx="490">
                  <c:v>34260</c:v>
                </c:pt>
                <c:pt idx="491">
                  <c:v>33500</c:v>
                </c:pt>
                <c:pt idx="492">
                  <c:v>33820</c:v>
                </c:pt>
                <c:pt idx="493">
                  <c:v>34430</c:v>
                </c:pt>
                <c:pt idx="494">
                  <c:v>33550</c:v>
                </c:pt>
                <c:pt idx="495">
                  <c:v>33790</c:v>
                </c:pt>
                <c:pt idx="496">
                  <c:v>33380</c:v>
                </c:pt>
                <c:pt idx="497">
                  <c:v>35050</c:v>
                </c:pt>
                <c:pt idx="498">
                  <c:v>34220</c:v>
                </c:pt>
                <c:pt idx="499">
                  <c:v>33280</c:v>
                </c:pt>
                <c:pt idx="500">
                  <c:v>33940</c:v>
                </c:pt>
                <c:pt idx="501">
                  <c:v>34040</c:v>
                </c:pt>
                <c:pt idx="502">
                  <c:v>34040</c:v>
                </c:pt>
                <c:pt idx="503">
                  <c:v>33820</c:v>
                </c:pt>
                <c:pt idx="504">
                  <c:v>33320</c:v>
                </c:pt>
                <c:pt idx="505">
                  <c:v>33390</c:v>
                </c:pt>
                <c:pt idx="506">
                  <c:v>34340</c:v>
                </c:pt>
                <c:pt idx="507">
                  <c:v>34430</c:v>
                </c:pt>
                <c:pt idx="508">
                  <c:v>33440</c:v>
                </c:pt>
                <c:pt idx="509">
                  <c:v>34500</c:v>
                </c:pt>
                <c:pt idx="510">
                  <c:v>34190</c:v>
                </c:pt>
                <c:pt idx="511">
                  <c:v>34520</c:v>
                </c:pt>
                <c:pt idx="512">
                  <c:v>34990</c:v>
                </c:pt>
                <c:pt idx="513">
                  <c:v>35020</c:v>
                </c:pt>
                <c:pt idx="514">
                  <c:v>34530</c:v>
                </c:pt>
                <c:pt idx="515">
                  <c:v>34600</c:v>
                </c:pt>
                <c:pt idx="516">
                  <c:v>34170</c:v>
                </c:pt>
                <c:pt idx="517">
                  <c:v>34180</c:v>
                </c:pt>
                <c:pt idx="518">
                  <c:v>35270</c:v>
                </c:pt>
                <c:pt idx="519">
                  <c:v>35260</c:v>
                </c:pt>
                <c:pt idx="520">
                  <c:v>35070</c:v>
                </c:pt>
                <c:pt idx="521">
                  <c:v>34780</c:v>
                </c:pt>
                <c:pt idx="522">
                  <c:v>34580</c:v>
                </c:pt>
                <c:pt idx="523">
                  <c:v>34500</c:v>
                </c:pt>
                <c:pt idx="524">
                  <c:v>34770</c:v>
                </c:pt>
                <c:pt idx="525">
                  <c:v>34750</c:v>
                </c:pt>
                <c:pt idx="526">
                  <c:v>34560</c:v>
                </c:pt>
                <c:pt idx="527">
                  <c:v>34150</c:v>
                </c:pt>
                <c:pt idx="528">
                  <c:v>34810</c:v>
                </c:pt>
                <c:pt idx="529">
                  <c:v>35450</c:v>
                </c:pt>
                <c:pt idx="530">
                  <c:v>33750</c:v>
                </c:pt>
                <c:pt idx="531">
                  <c:v>34390</c:v>
                </c:pt>
                <c:pt idx="532">
                  <c:v>34720</c:v>
                </c:pt>
                <c:pt idx="533">
                  <c:v>34010</c:v>
                </c:pt>
                <c:pt idx="534">
                  <c:v>33740</c:v>
                </c:pt>
                <c:pt idx="535">
                  <c:v>34480</c:v>
                </c:pt>
                <c:pt idx="536">
                  <c:v>34750</c:v>
                </c:pt>
                <c:pt idx="537">
                  <c:v>34680</c:v>
                </c:pt>
                <c:pt idx="538">
                  <c:v>35280</c:v>
                </c:pt>
                <c:pt idx="539">
                  <c:v>36420</c:v>
                </c:pt>
                <c:pt idx="540">
                  <c:v>36150</c:v>
                </c:pt>
                <c:pt idx="541">
                  <c:v>35950</c:v>
                </c:pt>
                <c:pt idx="542">
                  <c:v>36640</c:v>
                </c:pt>
                <c:pt idx="543">
                  <c:v>36950</c:v>
                </c:pt>
                <c:pt idx="544">
                  <c:v>36580</c:v>
                </c:pt>
                <c:pt idx="545">
                  <c:v>37140</c:v>
                </c:pt>
                <c:pt idx="546">
                  <c:v>37180</c:v>
                </c:pt>
                <c:pt idx="547">
                  <c:v>35810</c:v>
                </c:pt>
                <c:pt idx="548">
                  <c:v>36390</c:v>
                </c:pt>
                <c:pt idx="549">
                  <c:v>35730</c:v>
                </c:pt>
                <c:pt idx="550">
                  <c:v>35510</c:v>
                </c:pt>
                <c:pt idx="551">
                  <c:v>33230</c:v>
                </c:pt>
                <c:pt idx="552">
                  <c:v>32280</c:v>
                </c:pt>
                <c:pt idx="553">
                  <c:v>31770</c:v>
                </c:pt>
                <c:pt idx="554">
                  <c:v>32010</c:v>
                </c:pt>
                <c:pt idx="555">
                  <c:v>31450</c:v>
                </c:pt>
                <c:pt idx="556">
                  <c:v>29810</c:v>
                </c:pt>
                <c:pt idx="557">
                  <c:v>29970</c:v>
                </c:pt>
                <c:pt idx="558">
                  <c:v>28820</c:v>
                </c:pt>
                <c:pt idx="559">
                  <c:v>27800</c:v>
                </c:pt>
                <c:pt idx="560">
                  <c:v>26930</c:v>
                </c:pt>
                <c:pt idx="561">
                  <c:v>26060</c:v>
                </c:pt>
                <c:pt idx="562">
                  <c:v>25430</c:v>
                </c:pt>
                <c:pt idx="563">
                  <c:v>24730</c:v>
                </c:pt>
                <c:pt idx="564">
                  <c:v>24270</c:v>
                </c:pt>
                <c:pt idx="565">
                  <c:v>23970</c:v>
                </c:pt>
                <c:pt idx="566">
                  <c:v>25750</c:v>
                </c:pt>
                <c:pt idx="567">
                  <c:v>34420</c:v>
                </c:pt>
                <c:pt idx="568">
                  <c:v>59090</c:v>
                </c:pt>
                <c:pt idx="569">
                  <c:v>95370</c:v>
                </c:pt>
                <c:pt idx="570">
                  <c:v>121600</c:v>
                </c:pt>
                <c:pt idx="571">
                  <c:v>108260</c:v>
                </c:pt>
                <c:pt idx="572">
                  <c:v>67320</c:v>
                </c:pt>
                <c:pt idx="573">
                  <c:v>32820</c:v>
                </c:pt>
                <c:pt idx="574">
                  <c:v>18930</c:v>
                </c:pt>
                <c:pt idx="575">
                  <c:v>15460</c:v>
                </c:pt>
                <c:pt idx="576">
                  <c:v>15220</c:v>
                </c:pt>
                <c:pt idx="577">
                  <c:v>15240</c:v>
                </c:pt>
                <c:pt idx="578">
                  <c:v>14580</c:v>
                </c:pt>
                <c:pt idx="579">
                  <c:v>14260</c:v>
                </c:pt>
                <c:pt idx="580">
                  <c:v>14180</c:v>
                </c:pt>
                <c:pt idx="581">
                  <c:v>14250</c:v>
                </c:pt>
                <c:pt idx="582">
                  <c:v>14650</c:v>
                </c:pt>
                <c:pt idx="583">
                  <c:v>14340</c:v>
                </c:pt>
                <c:pt idx="584">
                  <c:v>14530</c:v>
                </c:pt>
                <c:pt idx="585">
                  <c:v>14490</c:v>
                </c:pt>
                <c:pt idx="586">
                  <c:v>13990</c:v>
                </c:pt>
                <c:pt idx="587">
                  <c:v>14700</c:v>
                </c:pt>
                <c:pt idx="588">
                  <c:v>14450</c:v>
                </c:pt>
                <c:pt idx="589">
                  <c:v>14550</c:v>
                </c:pt>
                <c:pt idx="590">
                  <c:v>14700</c:v>
                </c:pt>
                <c:pt idx="591">
                  <c:v>14630</c:v>
                </c:pt>
                <c:pt idx="592">
                  <c:v>14830</c:v>
                </c:pt>
                <c:pt idx="593">
                  <c:v>14850</c:v>
                </c:pt>
                <c:pt idx="594">
                  <c:v>14530</c:v>
                </c:pt>
                <c:pt idx="595">
                  <c:v>14660</c:v>
                </c:pt>
                <c:pt idx="596">
                  <c:v>14380</c:v>
                </c:pt>
                <c:pt idx="597">
                  <c:v>14870</c:v>
                </c:pt>
                <c:pt idx="598">
                  <c:v>14730</c:v>
                </c:pt>
                <c:pt idx="599">
                  <c:v>14600</c:v>
                </c:pt>
                <c:pt idx="600">
                  <c:v>14300</c:v>
                </c:pt>
                <c:pt idx="601">
                  <c:v>15170</c:v>
                </c:pt>
                <c:pt idx="602">
                  <c:v>14550</c:v>
                </c:pt>
                <c:pt idx="603">
                  <c:v>13960</c:v>
                </c:pt>
                <c:pt idx="604">
                  <c:v>14220</c:v>
                </c:pt>
                <c:pt idx="605">
                  <c:v>14580</c:v>
                </c:pt>
                <c:pt idx="606">
                  <c:v>14710</c:v>
                </c:pt>
                <c:pt idx="607">
                  <c:v>14430</c:v>
                </c:pt>
                <c:pt idx="608">
                  <c:v>14480</c:v>
                </c:pt>
                <c:pt idx="609">
                  <c:v>14210</c:v>
                </c:pt>
                <c:pt idx="610">
                  <c:v>15400</c:v>
                </c:pt>
                <c:pt idx="611">
                  <c:v>15120</c:v>
                </c:pt>
                <c:pt idx="612">
                  <c:v>14980</c:v>
                </c:pt>
                <c:pt idx="613">
                  <c:v>14550</c:v>
                </c:pt>
                <c:pt idx="614">
                  <c:v>14500</c:v>
                </c:pt>
                <c:pt idx="615">
                  <c:v>14660</c:v>
                </c:pt>
                <c:pt idx="616">
                  <c:v>14190</c:v>
                </c:pt>
                <c:pt idx="617">
                  <c:v>14800</c:v>
                </c:pt>
                <c:pt idx="618">
                  <c:v>15070</c:v>
                </c:pt>
                <c:pt idx="619">
                  <c:v>14770</c:v>
                </c:pt>
                <c:pt idx="620">
                  <c:v>14840</c:v>
                </c:pt>
                <c:pt idx="621">
                  <c:v>14760</c:v>
                </c:pt>
                <c:pt idx="622">
                  <c:v>14680</c:v>
                </c:pt>
                <c:pt idx="623">
                  <c:v>14680</c:v>
                </c:pt>
                <c:pt idx="624">
                  <c:v>14840</c:v>
                </c:pt>
                <c:pt idx="625">
                  <c:v>14620</c:v>
                </c:pt>
                <c:pt idx="626">
                  <c:v>14210</c:v>
                </c:pt>
                <c:pt idx="627">
                  <c:v>15160</c:v>
                </c:pt>
                <c:pt idx="628">
                  <c:v>15230</c:v>
                </c:pt>
                <c:pt idx="629">
                  <c:v>14820</c:v>
                </c:pt>
                <c:pt idx="630">
                  <c:v>15120</c:v>
                </c:pt>
                <c:pt idx="631">
                  <c:v>14610</c:v>
                </c:pt>
                <c:pt idx="632">
                  <c:v>15020</c:v>
                </c:pt>
                <c:pt idx="633">
                  <c:v>15170</c:v>
                </c:pt>
                <c:pt idx="634">
                  <c:v>14810</c:v>
                </c:pt>
                <c:pt idx="635">
                  <c:v>14760</c:v>
                </c:pt>
                <c:pt idx="636">
                  <c:v>15000</c:v>
                </c:pt>
                <c:pt idx="637">
                  <c:v>15230</c:v>
                </c:pt>
                <c:pt idx="638">
                  <c:v>15000</c:v>
                </c:pt>
                <c:pt idx="639">
                  <c:v>14790</c:v>
                </c:pt>
                <c:pt idx="640">
                  <c:v>14800</c:v>
                </c:pt>
                <c:pt idx="641">
                  <c:v>15340</c:v>
                </c:pt>
                <c:pt idx="642">
                  <c:v>15670</c:v>
                </c:pt>
                <c:pt idx="643">
                  <c:v>15520</c:v>
                </c:pt>
                <c:pt idx="644">
                  <c:v>15940</c:v>
                </c:pt>
                <c:pt idx="645">
                  <c:v>15670</c:v>
                </c:pt>
                <c:pt idx="646">
                  <c:v>15860</c:v>
                </c:pt>
                <c:pt idx="647">
                  <c:v>15040</c:v>
                </c:pt>
                <c:pt idx="648">
                  <c:v>15190</c:v>
                </c:pt>
                <c:pt idx="649">
                  <c:v>15750</c:v>
                </c:pt>
                <c:pt idx="650">
                  <c:v>15490</c:v>
                </c:pt>
                <c:pt idx="651">
                  <c:v>15570</c:v>
                </c:pt>
                <c:pt idx="652">
                  <c:v>15270</c:v>
                </c:pt>
                <c:pt idx="653">
                  <c:v>15520</c:v>
                </c:pt>
                <c:pt idx="654">
                  <c:v>15580</c:v>
                </c:pt>
                <c:pt idx="655">
                  <c:v>15200</c:v>
                </c:pt>
                <c:pt idx="656">
                  <c:v>15360</c:v>
                </c:pt>
                <c:pt idx="657">
                  <c:v>15910</c:v>
                </c:pt>
                <c:pt idx="658">
                  <c:v>16070</c:v>
                </c:pt>
                <c:pt idx="659">
                  <c:v>15240</c:v>
                </c:pt>
                <c:pt idx="660">
                  <c:v>15140</c:v>
                </c:pt>
                <c:pt idx="661">
                  <c:v>15570</c:v>
                </c:pt>
                <c:pt idx="662">
                  <c:v>15320</c:v>
                </c:pt>
                <c:pt idx="663">
                  <c:v>16050</c:v>
                </c:pt>
                <c:pt idx="664">
                  <c:v>16150</c:v>
                </c:pt>
                <c:pt idx="665">
                  <c:v>15270</c:v>
                </c:pt>
                <c:pt idx="666">
                  <c:v>15230</c:v>
                </c:pt>
                <c:pt idx="667">
                  <c:v>15880</c:v>
                </c:pt>
                <c:pt idx="668">
                  <c:v>16160</c:v>
                </c:pt>
                <c:pt idx="669">
                  <c:v>15980</c:v>
                </c:pt>
                <c:pt idx="670">
                  <c:v>15610</c:v>
                </c:pt>
                <c:pt idx="671">
                  <c:v>15830</c:v>
                </c:pt>
                <c:pt idx="672">
                  <c:v>15870</c:v>
                </c:pt>
                <c:pt idx="673">
                  <c:v>16280</c:v>
                </c:pt>
                <c:pt idx="674">
                  <c:v>15510</c:v>
                </c:pt>
                <c:pt idx="675">
                  <c:v>15830</c:v>
                </c:pt>
                <c:pt idx="676">
                  <c:v>16300</c:v>
                </c:pt>
                <c:pt idx="677">
                  <c:v>15620</c:v>
                </c:pt>
                <c:pt idx="678">
                  <c:v>15320</c:v>
                </c:pt>
                <c:pt idx="679">
                  <c:v>16090</c:v>
                </c:pt>
                <c:pt idx="680">
                  <c:v>15340</c:v>
                </c:pt>
                <c:pt idx="681">
                  <c:v>15350</c:v>
                </c:pt>
                <c:pt idx="682">
                  <c:v>15820</c:v>
                </c:pt>
                <c:pt idx="683">
                  <c:v>15760</c:v>
                </c:pt>
                <c:pt idx="684">
                  <c:v>15250</c:v>
                </c:pt>
                <c:pt idx="685">
                  <c:v>14900</c:v>
                </c:pt>
                <c:pt idx="686">
                  <c:v>14400</c:v>
                </c:pt>
                <c:pt idx="687">
                  <c:v>14730</c:v>
                </c:pt>
                <c:pt idx="688">
                  <c:v>15350</c:v>
                </c:pt>
                <c:pt idx="689">
                  <c:v>15520</c:v>
                </c:pt>
                <c:pt idx="690">
                  <c:v>15180</c:v>
                </c:pt>
                <c:pt idx="691">
                  <c:v>14730</c:v>
                </c:pt>
                <c:pt idx="692">
                  <c:v>15000</c:v>
                </c:pt>
                <c:pt idx="693">
                  <c:v>14490</c:v>
                </c:pt>
                <c:pt idx="694">
                  <c:v>15990</c:v>
                </c:pt>
                <c:pt idx="695">
                  <c:v>18220</c:v>
                </c:pt>
                <c:pt idx="696">
                  <c:v>21140</c:v>
                </c:pt>
                <c:pt idx="697">
                  <c:v>23550</c:v>
                </c:pt>
                <c:pt idx="698">
                  <c:v>20880</c:v>
                </c:pt>
                <c:pt idx="699">
                  <c:v>16990</c:v>
                </c:pt>
                <c:pt idx="700">
                  <c:v>15920</c:v>
                </c:pt>
                <c:pt idx="701">
                  <c:v>16470</c:v>
                </c:pt>
                <c:pt idx="702">
                  <c:v>16260</c:v>
                </c:pt>
                <c:pt idx="703">
                  <c:v>15630</c:v>
                </c:pt>
                <c:pt idx="704">
                  <c:v>14930</c:v>
                </c:pt>
                <c:pt idx="705">
                  <c:v>14260</c:v>
                </c:pt>
                <c:pt idx="706">
                  <c:v>14850</c:v>
                </c:pt>
                <c:pt idx="707">
                  <c:v>14340</c:v>
                </c:pt>
                <c:pt idx="708">
                  <c:v>14200</c:v>
                </c:pt>
                <c:pt idx="709">
                  <c:v>14680</c:v>
                </c:pt>
                <c:pt idx="710">
                  <c:v>15160</c:v>
                </c:pt>
                <c:pt idx="711">
                  <c:v>14920</c:v>
                </c:pt>
                <c:pt idx="712">
                  <c:v>15090</c:v>
                </c:pt>
                <c:pt idx="713">
                  <c:v>14710</c:v>
                </c:pt>
                <c:pt idx="714">
                  <c:v>14180</c:v>
                </c:pt>
                <c:pt idx="715">
                  <c:v>14620</c:v>
                </c:pt>
                <c:pt idx="716">
                  <c:v>14870</c:v>
                </c:pt>
                <c:pt idx="717">
                  <c:v>14830</c:v>
                </c:pt>
                <c:pt idx="718">
                  <c:v>14760</c:v>
                </c:pt>
                <c:pt idx="719">
                  <c:v>14580</c:v>
                </c:pt>
                <c:pt idx="720">
                  <c:v>15120</c:v>
                </c:pt>
                <c:pt idx="721">
                  <c:v>14350</c:v>
                </c:pt>
                <c:pt idx="722">
                  <c:v>14810</c:v>
                </c:pt>
                <c:pt idx="723">
                  <c:v>15160</c:v>
                </c:pt>
                <c:pt idx="724">
                  <c:v>14920</c:v>
                </c:pt>
                <c:pt idx="725">
                  <c:v>15270</c:v>
                </c:pt>
                <c:pt idx="726">
                  <c:v>15090</c:v>
                </c:pt>
                <c:pt idx="727">
                  <c:v>15530</c:v>
                </c:pt>
                <c:pt idx="728">
                  <c:v>14700</c:v>
                </c:pt>
                <c:pt idx="729">
                  <c:v>15460</c:v>
                </c:pt>
                <c:pt idx="730">
                  <c:v>14420</c:v>
                </c:pt>
                <c:pt idx="731">
                  <c:v>14910</c:v>
                </c:pt>
                <c:pt idx="732">
                  <c:v>14830</c:v>
                </c:pt>
                <c:pt idx="733">
                  <c:v>14770</c:v>
                </c:pt>
                <c:pt idx="734">
                  <c:v>15220</c:v>
                </c:pt>
                <c:pt idx="735">
                  <c:v>15660</c:v>
                </c:pt>
                <c:pt idx="736">
                  <c:v>15230</c:v>
                </c:pt>
                <c:pt idx="737">
                  <c:v>15160</c:v>
                </c:pt>
                <c:pt idx="738">
                  <c:v>15160</c:v>
                </c:pt>
                <c:pt idx="739">
                  <c:v>15170</c:v>
                </c:pt>
                <c:pt idx="740">
                  <c:v>15710</c:v>
                </c:pt>
                <c:pt idx="741">
                  <c:v>15520</c:v>
                </c:pt>
                <c:pt idx="742">
                  <c:v>15600</c:v>
                </c:pt>
                <c:pt idx="743">
                  <c:v>15660</c:v>
                </c:pt>
                <c:pt idx="744">
                  <c:v>15610</c:v>
                </c:pt>
                <c:pt idx="745">
                  <c:v>15180</c:v>
                </c:pt>
                <c:pt idx="746">
                  <c:v>15070</c:v>
                </c:pt>
                <c:pt idx="747">
                  <c:v>15730</c:v>
                </c:pt>
                <c:pt idx="748">
                  <c:v>15640</c:v>
                </c:pt>
                <c:pt idx="749">
                  <c:v>15510</c:v>
                </c:pt>
                <c:pt idx="750">
                  <c:v>15770</c:v>
                </c:pt>
                <c:pt idx="751">
                  <c:v>15470</c:v>
                </c:pt>
                <c:pt idx="752">
                  <c:v>15710</c:v>
                </c:pt>
                <c:pt idx="753">
                  <c:v>15990</c:v>
                </c:pt>
                <c:pt idx="754">
                  <c:v>15890</c:v>
                </c:pt>
                <c:pt idx="755">
                  <c:v>15290</c:v>
                </c:pt>
                <c:pt idx="756">
                  <c:v>15630</c:v>
                </c:pt>
                <c:pt idx="757">
                  <c:v>15990</c:v>
                </c:pt>
                <c:pt idx="758">
                  <c:v>15910</c:v>
                </c:pt>
                <c:pt idx="759">
                  <c:v>16330</c:v>
                </c:pt>
                <c:pt idx="760">
                  <c:v>16300</c:v>
                </c:pt>
                <c:pt idx="761">
                  <c:v>15810</c:v>
                </c:pt>
                <c:pt idx="762">
                  <c:v>16130</c:v>
                </c:pt>
                <c:pt idx="763">
                  <c:v>16620</c:v>
                </c:pt>
                <c:pt idx="764">
                  <c:v>16280</c:v>
                </c:pt>
                <c:pt idx="765">
                  <c:v>15910</c:v>
                </c:pt>
                <c:pt idx="766">
                  <c:v>16560</c:v>
                </c:pt>
                <c:pt idx="767">
                  <c:v>15750</c:v>
                </c:pt>
                <c:pt idx="768">
                  <c:v>15710</c:v>
                </c:pt>
                <c:pt idx="769">
                  <c:v>15870</c:v>
                </c:pt>
                <c:pt idx="770">
                  <c:v>15990</c:v>
                </c:pt>
                <c:pt idx="771">
                  <c:v>15990</c:v>
                </c:pt>
                <c:pt idx="772">
                  <c:v>16480</c:v>
                </c:pt>
                <c:pt idx="773">
                  <c:v>16720</c:v>
                </c:pt>
                <c:pt idx="774">
                  <c:v>16050</c:v>
                </c:pt>
                <c:pt idx="775">
                  <c:v>16160</c:v>
                </c:pt>
                <c:pt idx="776">
                  <c:v>16410</c:v>
                </c:pt>
                <c:pt idx="777">
                  <c:v>16510</c:v>
                </c:pt>
                <c:pt idx="778">
                  <c:v>15950</c:v>
                </c:pt>
                <c:pt idx="779">
                  <c:v>16610</c:v>
                </c:pt>
                <c:pt idx="780">
                  <c:v>16630</c:v>
                </c:pt>
                <c:pt idx="781">
                  <c:v>16600</c:v>
                </c:pt>
                <c:pt idx="782">
                  <c:v>17170</c:v>
                </c:pt>
                <c:pt idx="783">
                  <c:v>17100</c:v>
                </c:pt>
                <c:pt idx="784">
                  <c:v>17240</c:v>
                </c:pt>
                <c:pt idx="785">
                  <c:v>17480</c:v>
                </c:pt>
                <c:pt idx="786">
                  <c:v>17040</c:v>
                </c:pt>
                <c:pt idx="787">
                  <c:v>16880</c:v>
                </c:pt>
                <c:pt idx="788">
                  <c:v>17300</c:v>
                </c:pt>
                <c:pt idx="789">
                  <c:v>17520</c:v>
                </c:pt>
                <c:pt idx="790">
                  <c:v>17550</c:v>
                </c:pt>
                <c:pt idx="791">
                  <c:v>17510</c:v>
                </c:pt>
                <c:pt idx="792">
                  <c:v>17320</c:v>
                </c:pt>
                <c:pt idx="793">
                  <c:v>17250</c:v>
                </c:pt>
                <c:pt idx="794">
                  <c:v>16900</c:v>
                </c:pt>
                <c:pt idx="795">
                  <c:v>16610</c:v>
                </c:pt>
                <c:pt idx="796">
                  <c:v>16770</c:v>
                </c:pt>
                <c:pt idx="797">
                  <c:v>15850</c:v>
                </c:pt>
                <c:pt idx="798">
                  <c:v>15350</c:v>
                </c:pt>
                <c:pt idx="799">
                  <c:v>15100</c:v>
                </c:pt>
                <c:pt idx="800">
                  <c:v>13880</c:v>
                </c:pt>
                <c:pt idx="801">
                  <c:v>13490</c:v>
                </c:pt>
                <c:pt idx="802">
                  <c:v>13210</c:v>
                </c:pt>
                <c:pt idx="803">
                  <c:v>12580</c:v>
                </c:pt>
                <c:pt idx="804">
                  <c:v>11530</c:v>
                </c:pt>
                <c:pt idx="805">
                  <c:v>10210</c:v>
                </c:pt>
                <c:pt idx="806">
                  <c:v>10250</c:v>
                </c:pt>
                <c:pt idx="807">
                  <c:v>9890</c:v>
                </c:pt>
                <c:pt idx="808">
                  <c:v>10120</c:v>
                </c:pt>
                <c:pt idx="809">
                  <c:v>9480</c:v>
                </c:pt>
                <c:pt idx="810">
                  <c:v>9710</c:v>
                </c:pt>
                <c:pt idx="811">
                  <c:v>11520</c:v>
                </c:pt>
                <c:pt idx="812">
                  <c:v>15430</c:v>
                </c:pt>
                <c:pt idx="813">
                  <c:v>22500</c:v>
                </c:pt>
                <c:pt idx="814">
                  <c:v>28760</c:v>
                </c:pt>
                <c:pt idx="815">
                  <c:v>31520</c:v>
                </c:pt>
                <c:pt idx="816">
                  <c:v>40310</c:v>
                </c:pt>
                <c:pt idx="817">
                  <c:v>57080</c:v>
                </c:pt>
                <c:pt idx="818">
                  <c:v>65410</c:v>
                </c:pt>
                <c:pt idx="819">
                  <c:v>48510</c:v>
                </c:pt>
                <c:pt idx="820">
                  <c:v>21690</c:v>
                </c:pt>
                <c:pt idx="821">
                  <c:v>6940</c:v>
                </c:pt>
                <c:pt idx="822">
                  <c:v>3090</c:v>
                </c:pt>
                <c:pt idx="823">
                  <c:v>2220</c:v>
                </c:pt>
                <c:pt idx="824">
                  <c:v>2200</c:v>
                </c:pt>
                <c:pt idx="825">
                  <c:v>2080</c:v>
                </c:pt>
                <c:pt idx="826">
                  <c:v>2020</c:v>
                </c:pt>
                <c:pt idx="827">
                  <c:v>2010</c:v>
                </c:pt>
                <c:pt idx="828">
                  <c:v>1880</c:v>
                </c:pt>
                <c:pt idx="829">
                  <c:v>1830</c:v>
                </c:pt>
                <c:pt idx="830">
                  <c:v>1730</c:v>
                </c:pt>
                <c:pt idx="831">
                  <c:v>1820</c:v>
                </c:pt>
                <c:pt idx="832">
                  <c:v>1930</c:v>
                </c:pt>
                <c:pt idx="833">
                  <c:v>1720</c:v>
                </c:pt>
                <c:pt idx="834">
                  <c:v>1450</c:v>
                </c:pt>
                <c:pt idx="835">
                  <c:v>1810</c:v>
                </c:pt>
                <c:pt idx="836">
                  <c:v>1760</c:v>
                </c:pt>
                <c:pt idx="837">
                  <c:v>1990</c:v>
                </c:pt>
                <c:pt idx="838">
                  <c:v>1570</c:v>
                </c:pt>
                <c:pt idx="839">
                  <c:v>1780</c:v>
                </c:pt>
                <c:pt idx="840">
                  <c:v>1630</c:v>
                </c:pt>
                <c:pt idx="841">
                  <c:v>1650</c:v>
                </c:pt>
                <c:pt idx="842">
                  <c:v>1890</c:v>
                </c:pt>
                <c:pt idx="843">
                  <c:v>1510</c:v>
                </c:pt>
                <c:pt idx="844">
                  <c:v>1730</c:v>
                </c:pt>
                <c:pt idx="845">
                  <c:v>1740</c:v>
                </c:pt>
                <c:pt idx="846">
                  <c:v>1830</c:v>
                </c:pt>
                <c:pt idx="847">
                  <c:v>1790</c:v>
                </c:pt>
                <c:pt idx="848">
                  <c:v>1810</c:v>
                </c:pt>
                <c:pt idx="849">
                  <c:v>1820</c:v>
                </c:pt>
                <c:pt idx="850">
                  <c:v>1720</c:v>
                </c:pt>
                <c:pt idx="851">
                  <c:v>1880</c:v>
                </c:pt>
                <c:pt idx="852">
                  <c:v>1760</c:v>
                </c:pt>
                <c:pt idx="853">
                  <c:v>1810</c:v>
                </c:pt>
                <c:pt idx="854">
                  <c:v>1750</c:v>
                </c:pt>
                <c:pt idx="855">
                  <c:v>1970</c:v>
                </c:pt>
                <c:pt idx="856">
                  <c:v>1900</c:v>
                </c:pt>
                <c:pt idx="857">
                  <c:v>1840</c:v>
                </c:pt>
                <c:pt idx="858">
                  <c:v>1570</c:v>
                </c:pt>
                <c:pt idx="859">
                  <c:v>1890</c:v>
                </c:pt>
                <c:pt idx="860">
                  <c:v>1670</c:v>
                </c:pt>
                <c:pt idx="861">
                  <c:v>1840</c:v>
                </c:pt>
                <c:pt idx="862">
                  <c:v>1740</c:v>
                </c:pt>
                <c:pt idx="863">
                  <c:v>1650</c:v>
                </c:pt>
                <c:pt idx="864">
                  <c:v>1720</c:v>
                </c:pt>
                <c:pt idx="865">
                  <c:v>1500</c:v>
                </c:pt>
                <c:pt idx="866">
                  <c:v>1610</c:v>
                </c:pt>
                <c:pt idx="867">
                  <c:v>1970</c:v>
                </c:pt>
                <c:pt idx="868">
                  <c:v>1840</c:v>
                </c:pt>
                <c:pt idx="869">
                  <c:v>2220</c:v>
                </c:pt>
                <c:pt idx="870">
                  <c:v>2160</c:v>
                </c:pt>
                <c:pt idx="871">
                  <c:v>2360</c:v>
                </c:pt>
                <c:pt idx="872">
                  <c:v>2430</c:v>
                </c:pt>
                <c:pt idx="873">
                  <c:v>1860</c:v>
                </c:pt>
                <c:pt idx="874">
                  <c:v>1630</c:v>
                </c:pt>
                <c:pt idx="875">
                  <c:v>1750</c:v>
                </c:pt>
                <c:pt idx="876">
                  <c:v>1700</c:v>
                </c:pt>
                <c:pt idx="877">
                  <c:v>1910</c:v>
                </c:pt>
                <c:pt idx="878">
                  <c:v>1970</c:v>
                </c:pt>
                <c:pt idx="879">
                  <c:v>1630</c:v>
                </c:pt>
                <c:pt idx="880">
                  <c:v>1600</c:v>
                </c:pt>
                <c:pt idx="881">
                  <c:v>1430</c:v>
                </c:pt>
                <c:pt idx="882">
                  <c:v>1650</c:v>
                </c:pt>
                <c:pt idx="883">
                  <c:v>1700</c:v>
                </c:pt>
                <c:pt idx="884">
                  <c:v>1880</c:v>
                </c:pt>
                <c:pt idx="885">
                  <c:v>1650</c:v>
                </c:pt>
                <c:pt idx="886">
                  <c:v>1770</c:v>
                </c:pt>
                <c:pt idx="887">
                  <c:v>1660</c:v>
                </c:pt>
                <c:pt idx="888">
                  <c:v>1900</c:v>
                </c:pt>
                <c:pt idx="889">
                  <c:v>1690</c:v>
                </c:pt>
                <c:pt idx="890">
                  <c:v>1670</c:v>
                </c:pt>
                <c:pt idx="891">
                  <c:v>1690</c:v>
                </c:pt>
                <c:pt idx="892">
                  <c:v>1760</c:v>
                </c:pt>
                <c:pt idx="893">
                  <c:v>1760</c:v>
                </c:pt>
                <c:pt idx="894">
                  <c:v>1640</c:v>
                </c:pt>
                <c:pt idx="895">
                  <c:v>1680</c:v>
                </c:pt>
                <c:pt idx="896">
                  <c:v>1890</c:v>
                </c:pt>
                <c:pt idx="897">
                  <c:v>1620</c:v>
                </c:pt>
                <c:pt idx="898">
                  <c:v>1710</c:v>
                </c:pt>
                <c:pt idx="899">
                  <c:v>1800</c:v>
                </c:pt>
                <c:pt idx="900">
                  <c:v>1680</c:v>
                </c:pt>
                <c:pt idx="901">
                  <c:v>1560</c:v>
                </c:pt>
                <c:pt idx="902">
                  <c:v>1560</c:v>
                </c:pt>
                <c:pt idx="903">
                  <c:v>1830</c:v>
                </c:pt>
                <c:pt idx="904">
                  <c:v>1680</c:v>
                </c:pt>
                <c:pt idx="905">
                  <c:v>1680</c:v>
                </c:pt>
                <c:pt idx="906">
                  <c:v>1550</c:v>
                </c:pt>
                <c:pt idx="907">
                  <c:v>1580</c:v>
                </c:pt>
                <c:pt idx="908">
                  <c:v>1560</c:v>
                </c:pt>
                <c:pt idx="909">
                  <c:v>1660</c:v>
                </c:pt>
                <c:pt idx="910">
                  <c:v>1470</c:v>
                </c:pt>
                <c:pt idx="911">
                  <c:v>1760</c:v>
                </c:pt>
                <c:pt idx="912">
                  <c:v>1800</c:v>
                </c:pt>
                <c:pt idx="913">
                  <c:v>1750</c:v>
                </c:pt>
                <c:pt idx="914">
                  <c:v>1440</c:v>
                </c:pt>
                <c:pt idx="915">
                  <c:v>1620</c:v>
                </c:pt>
                <c:pt idx="916">
                  <c:v>1760</c:v>
                </c:pt>
                <c:pt idx="917">
                  <c:v>1690</c:v>
                </c:pt>
                <c:pt idx="918">
                  <c:v>1600</c:v>
                </c:pt>
                <c:pt idx="919">
                  <c:v>1730</c:v>
                </c:pt>
                <c:pt idx="920">
                  <c:v>1530</c:v>
                </c:pt>
                <c:pt idx="921">
                  <c:v>1640</c:v>
                </c:pt>
                <c:pt idx="922">
                  <c:v>1500</c:v>
                </c:pt>
                <c:pt idx="923">
                  <c:v>1640</c:v>
                </c:pt>
                <c:pt idx="924">
                  <c:v>1500</c:v>
                </c:pt>
                <c:pt idx="925">
                  <c:v>1520</c:v>
                </c:pt>
                <c:pt idx="926">
                  <c:v>1670</c:v>
                </c:pt>
                <c:pt idx="927">
                  <c:v>1730</c:v>
                </c:pt>
                <c:pt idx="928">
                  <c:v>1740</c:v>
                </c:pt>
                <c:pt idx="929">
                  <c:v>1660</c:v>
                </c:pt>
                <c:pt idx="930">
                  <c:v>1750</c:v>
                </c:pt>
                <c:pt idx="931">
                  <c:v>1660</c:v>
                </c:pt>
                <c:pt idx="932">
                  <c:v>1860</c:v>
                </c:pt>
                <c:pt idx="933">
                  <c:v>1860</c:v>
                </c:pt>
                <c:pt idx="934">
                  <c:v>2310</c:v>
                </c:pt>
                <c:pt idx="935">
                  <c:v>2690</c:v>
                </c:pt>
                <c:pt idx="936">
                  <c:v>2210</c:v>
                </c:pt>
                <c:pt idx="937">
                  <c:v>1690</c:v>
                </c:pt>
                <c:pt idx="938">
                  <c:v>1530</c:v>
                </c:pt>
                <c:pt idx="939">
                  <c:v>1450</c:v>
                </c:pt>
                <c:pt idx="940">
                  <c:v>1460</c:v>
                </c:pt>
                <c:pt idx="941">
                  <c:v>1620</c:v>
                </c:pt>
                <c:pt idx="942">
                  <c:v>1410</c:v>
                </c:pt>
                <c:pt idx="943">
                  <c:v>1520</c:v>
                </c:pt>
                <c:pt idx="944">
                  <c:v>1500</c:v>
                </c:pt>
                <c:pt idx="945">
                  <c:v>1610</c:v>
                </c:pt>
                <c:pt idx="946">
                  <c:v>1660</c:v>
                </c:pt>
                <c:pt idx="947">
                  <c:v>1620</c:v>
                </c:pt>
                <c:pt idx="948">
                  <c:v>1770</c:v>
                </c:pt>
                <c:pt idx="949">
                  <c:v>1760</c:v>
                </c:pt>
                <c:pt idx="950">
                  <c:v>2200</c:v>
                </c:pt>
                <c:pt idx="951">
                  <c:v>2140</c:v>
                </c:pt>
                <c:pt idx="952">
                  <c:v>1690</c:v>
                </c:pt>
                <c:pt idx="953">
                  <c:v>1660</c:v>
                </c:pt>
                <c:pt idx="954">
                  <c:v>1700</c:v>
                </c:pt>
                <c:pt idx="955">
                  <c:v>1530</c:v>
                </c:pt>
                <c:pt idx="956">
                  <c:v>1520</c:v>
                </c:pt>
                <c:pt idx="957">
                  <c:v>1520</c:v>
                </c:pt>
                <c:pt idx="958">
                  <c:v>1590</c:v>
                </c:pt>
                <c:pt idx="959">
                  <c:v>1430</c:v>
                </c:pt>
                <c:pt idx="960">
                  <c:v>1390</c:v>
                </c:pt>
                <c:pt idx="961">
                  <c:v>1400</c:v>
                </c:pt>
                <c:pt idx="962">
                  <c:v>1460</c:v>
                </c:pt>
                <c:pt idx="963">
                  <c:v>1300</c:v>
                </c:pt>
                <c:pt idx="964">
                  <c:v>1650</c:v>
                </c:pt>
                <c:pt idx="965">
                  <c:v>1750</c:v>
                </c:pt>
                <c:pt idx="966">
                  <c:v>1760</c:v>
                </c:pt>
                <c:pt idx="967">
                  <c:v>1670</c:v>
                </c:pt>
                <c:pt idx="968">
                  <c:v>1510</c:v>
                </c:pt>
                <c:pt idx="969">
                  <c:v>1740</c:v>
                </c:pt>
                <c:pt idx="970">
                  <c:v>1590</c:v>
                </c:pt>
                <c:pt idx="971">
                  <c:v>1430</c:v>
                </c:pt>
                <c:pt idx="972">
                  <c:v>1660</c:v>
                </c:pt>
                <c:pt idx="973">
                  <c:v>1480</c:v>
                </c:pt>
                <c:pt idx="974">
                  <c:v>1560</c:v>
                </c:pt>
                <c:pt idx="975">
                  <c:v>1230</c:v>
                </c:pt>
                <c:pt idx="976">
                  <c:v>1540</c:v>
                </c:pt>
                <c:pt idx="977">
                  <c:v>1470</c:v>
                </c:pt>
                <c:pt idx="978">
                  <c:v>1490</c:v>
                </c:pt>
                <c:pt idx="979">
                  <c:v>1600</c:v>
                </c:pt>
                <c:pt idx="980">
                  <c:v>1620</c:v>
                </c:pt>
                <c:pt idx="981">
                  <c:v>1550</c:v>
                </c:pt>
                <c:pt idx="982">
                  <c:v>1410</c:v>
                </c:pt>
                <c:pt idx="983">
                  <c:v>1530</c:v>
                </c:pt>
                <c:pt idx="984">
                  <c:v>1610</c:v>
                </c:pt>
                <c:pt idx="985">
                  <c:v>1540</c:v>
                </c:pt>
                <c:pt idx="986">
                  <c:v>1440</c:v>
                </c:pt>
                <c:pt idx="987">
                  <c:v>1450</c:v>
                </c:pt>
                <c:pt idx="988">
                  <c:v>1400</c:v>
                </c:pt>
                <c:pt idx="989">
                  <c:v>1440</c:v>
                </c:pt>
                <c:pt idx="990">
                  <c:v>1570</c:v>
                </c:pt>
                <c:pt idx="991">
                  <c:v>1500</c:v>
                </c:pt>
                <c:pt idx="992">
                  <c:v>1600</c:v>
                </c:pt>
                <c:pt idx="993">
                  <c:v>1740</c:v>
                </c:pt>
                <c:pt idx="994">
                  <c:v>1620</c:v>
                </c:pt>
                <c:pt idx="995">
                  <c:v>1520</c:v>
                </c:pt>
                <c:pt idx="996">
                  <c:v>1500</c:v>
                </c:pt>
                <c:pt idx="997">
                  <c:v>1580</c:v>
                </c:pt>
                <c:pt idx="998">
                  <c:v>1520</c:v>
                </c:pt>
                <c:pt idx="999">
                  <c:v>1470</c:v>
                </c:pt>
                <c:pt idx="1000">
                  <c:v>1730</c:v>
                </c:pt>
                <c:pt idx="1001">
                  <c:v>2090</c:v>
                </c:pt>
                <c:pt idx="1002">
                  <c:v>2090</c:v>
                </c:pt>
                <c:pt idx="1003">
                  <c:v>1980</c:v>
                </c:pt>
                <c:pt idx="1004">
                  <c:v>1580</c:v>
                </c:pt>
                <c:pt idx="1005">
                  <c:v>1420</c:v>
                </c:pt>
                <c:pt idx="1006">
                  <c:v>1380</c:v>
                </c:pt>
                <c:pt idx="1007">
                  <c:v>1630</c:v>
                </c:pt>
                <c:pt idx="1008">
                  <c:v>1400</c:v>
                </c:pt>
                <c:pt idx="1009">
                  <c:v>1390</c:v>
                </c:pt>
                <c:pt idx="1010">
                  <c:v>1730</c:v>
                </c:pt>
                <c:pt idx="1011">
                  <c:v>1550</c:v>
                </c:pt>
                <c:pt idx="1012">
                  <c:v>1450</c:v>
                </c:pt>
                <c:pt idx="1013">
                  <c:v>1510</c:v>
                </c:pt>
                <c:pt idx="1014">
                  <c:v>1400</c:v>
                </c:pt>
                <c:pt idx="1015">
                  <c:v>1660</c:v>
                </c:pt>
                <c:pt idx="1016">
                  <c:v>1420</c:v>
                </c:pt>
                <c:pt idx="1017">
                  <c:v>1610</c:v>
                </c:pt>
                <c:pt idx="1018">
                  <c:v>1460</c:v>
                </c:pt>
                <c:pt idx="1019">
                  <c:v>1480</c:v>
                </c:pt>
                <c:pt idx="1020">
                  <c:v>1600</c:v>
                </c:pt>
                <c:pt idx="1021">
                  <c:v>1430</c:v>
                </c:pt>
                <c:pt idx="1022">
                  <c:v>1430</c:v>
                </c:pt>
                <c:pt idx="1023">
                  <c:v>1550</c:v>
                </c:pt>
                <c:pt idx="1024">
                  <c:v>1670</c:v>
                </c:pt>
                <c:pt idx="1025">
                  <c:v>1450</c:v>
                </c:pt>
                <c:pt idx="1026">
                  <c:v>1510</c:v>
                </c:pt>
                <c:pt idx="1027">
                  <c:v>1480</c:v>
                </c:pt>
                <c:pt idx="1028">
                  <c:v>1410</c:v>
                </c:pt>
                <c:pt idx="1029">
                  <c:v>1650</c:v>
                </c:pt>
                <c:pt idx="1030">
                  <c:v>1400</c:v>
                </c:pt>
                <c:pt idx="1031">
                  <c:v>1500</c:v>
                </c:pt>
                <c:pt idx="1032">
                  <c:v>1650</c:v>
                </c:pt>
                <c:pt idx="1033">
                  <c:v>1480</c:v>
                </c:pt>
                <c:pt idx="1034">
                  <c:v>1430</c:v>
                </c:pt>
                <c:pt idx="1035">
                  <c:v>1390</c:v>
                </c:pt>
                <c:pt idx="1036">
                  <c:v>1530</c:v>
                </c:pt>
                <c:pt idx="1037">
                  <c:v>1530</c:v>
                </c:pt>
                <c:pt idx="1038">
                  <c:v>1600</c:v>
                </c:pt>
                <c:pt idx="1039">
                  <c:v>1510</c:v>
                </c:pt>
                <c:pt idx="1040">
                  <c:v>1530</c:v>
                </c:pt>
                <c:pt idx="1041">
                  <c:v>1490</c:v>
                </c:pt>
                <c:pt idx="1042">
                  <c:v>1470</c:v>
                </c:pt>
                <c:pt idx="1043">
                  <c:v>1550</c:v>
                </c:pt>
                <c:pt idx="1044">
                  <c:v>1710</c:v>
                </c:pt>
                <c:pt idx="1045">
                  <c:v>1680</c:v>
                </c:pt>
                <c:pt idx="1046">
                  <c:v>1640</c:v>
                </c:pt>
                <c:pt idx="1047">
                  <c:v>1600</c:v>
                </c:pt>
                <c:pt idx="1048">
                  <c:v>1700</c:v>
                </c:pt>
                <c:pt idx="1049">
                  <c:v>1780</c:v>
                </c:pt>
                <c:pt idx="1050">
                  <c:v>1720</c:v>
                </c:pt>
                <c:pt idx="1051">
                  <c:v>1770</c:v>
                </c:pt>
                <c:pt idx="1052">
                  <c:v>1700</c:v>
                </c:pt>
                <c:pt idx="1053">
                  <c:v>1620</c:v>
                </c:pt>
                <c:pt idx="1054">
                  <c:v>1810</c:v>
                </c:pt>
                <c:pt idx="1055">
                  <c:v>1580</c:v>
                </c:pt>
                <c:pt idx="1056">
                  <c:v>1810</c:v>
                </c:pt>
                <c:pt idx="1057">
                  <c:v>1520</c:v>
                </c:pt>
                <c:pt idx="1058">
                  <c:v>1650</c:v>
                </c:pt>
                <c:pt idx="1059">
                  <c:v>1640</c:v>
                </c:pt>
                <c:pt idx="1060">
                  <c:v>1560</c:v>
                </c:pt>
                <c:pt idx="1061">
                  <c:v>1340</c:v>
                </c:pt>
                <c:pt idx="1062">
                  <c:v>1570</c:v>
                </c:pt>
                <c:pt idx="1063">
                  <c:v>1550</c:v>
                </c:pt>
                <c:pt idx="1064">
                  <c:v>1570</c:v>
                </c:pt>
                <c:pt idx="1065">
                  <c:v>1400</c:v>
                </c:pt>
                <c:pt idx="1066">
                  <c:v>1610</c:v>
                </c:pt>
                <c:pt idx="1067">
                  <c:v>1480</c:v>
                </c:pt>
                <c:pt idx="1068">
                  <c:v>1450</c:v>
                </c:pt>
                <c:pt idx="1069">
                  <c:v>1600</c:v>
                </c:pt>
                <c:pt idx="1070">
                  <c:v>1710</c:v>
                </c:pt>
                <c:pt idx="1071">
                  <c:v>1760</c:v>
                </c:pt>
                <c:pt idx="1072">
                  <c:v>2060</c:v>
                </c:pt>
                <c:pt idx="1073">
                  <c:v>2320</c:v>
                </c:pt>
                <c:pt idx="1074">
                  <c:v>2660</c:v>
                </c:pt>
                <c:pt idx="1075">
                  <c:v>2560</c:v>
                </c:pt>
                <c:pt idx="1076">
                  <c:v>2850</c:v>
                </c:pt>
                <c:pt idx="1077">
                  <c:v>2440</c:v>
                </c:pt>
                <c:pt idx="1078">
                  <c:v>1980</c:v>
                </c:pt>
                <c:pt idx="1079">
                  <c:v>1710</c:v>
                </c:pt>
                <c:pt idx="1080">
                  <c:v>1440</c:v>
                </c:pt>
                <c:pt idx="1081">
                  <c:v>1340</c:v>
                </c:pt>
                <c:pt idx="1082">
                  <c:v>1130</c:v>
                </c:pt>
                <c:pt idx="1083">
                  <c:v>1420</c:v>
                </c:pt>
                <c:pt idx="1084">
                  <c:v>1180</c:v>
                </c:pt>
                <c:pt idx="1085">
                  <c:v>1240</c:v>
                </c:pt>
                <c:pt idx="1086">
                  <c:v>1330</c:v>
                </c:pt>
                <c:pt idx="1087">
                  <c:v>1380</c:v>
                </c:pt>
                <c:pt idx="1088">
                  <c:v>1260</c:v>
                </c:pt>
                <c:pt idx="1089">
                  <c:v>1340</c:v>
                </c:pt>
                <c:pt idx="1090">
                  <c:v>1360</c:v>
                </c:pt>
                <c:pt idx="1091">
                  <c:v>1400</c:v>
                </c:pt>
                <c:pt idx="1092">
                  <c:v>1340</c:v>
                </c:pt>
                <c:pt idx="1093">
                  <c:v>1370</c:v>
                </c:pt>
                <c:pt idx="1094">
                  <c:v>1190</c:v>
                </c:pt>
                <c:pt idx="1095">
                  <c:v>890</c:v>
                </c:pt>
                <c:pt idx="1096">
                  <c:v>680</c:v>
                </c:pt>
                <c:pt idx="1097">
                  <c:v>650</c:v>
                </c:pt>
                <c:pt idx="1098">
                  <c:v>750</c:v>
                </c:pt>
                <c:pt idx="1099">
                  <c:v>480</c:v>
                </c:pt>
                <c:pt idx="1100">
                  <c:v>220</c:v>
                </c:pt>
              </c:numCache>
            </c:numRef>
          </c:yVal>
          <c:smooth val="1"/>
        </c:ser>
        <c:axId val="132018944"/>
        <c:axId val="132046848"/>
      </c:scatterChart>
      <c:valAx>
        <c:axId val="132018944"/>
        <c:scaling>
          <c:orientation val="maxMin"/>
          <c:max val="1100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1480074365704436"/>
              <c:y val="0.73196286549707601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2046848"/>
        <c:crosses val="autoZero"/>
        <c:crossBetween val="midCat"/>
      </c:valAx>
      <c:valAx>
        <c:axId val="132046848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572200349956436"/>
              <c:y val="0.27068801169590723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2018944"/>
        <c:crosses val="autoZero"/>
        <c:crossBetween val="midCat"/>
        <c:dispUnits>
          <c:builtInUnit val="hundred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b) O</a:t>
            </a:r>
            <a:r>
              <a:rPr lang="fr-FR" sz="16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aseline="0" dirty="0">
                <a:latin typeface="Times New Roman" pitchFamily="18" charset="0"/>
                <a:cs typeface="Times New Roman" pitchFamily="18" charset="0"/>
              </a:rPr>
              <a:t>1s 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8750000000000029E-2"/>
          <c:y val="4.0847953216374272E-2"/>
        </c:manualLayout>
      </c:layout>
    </c:title>
    <c:plotArea>
      <c:layout>
        <c:manualLayout>
          <c:layoutTarget val="inner"/>
          <c:xMode val="edge"/>
          <c:yMode val="edge"/>
          <c:x val="4.8291557305336831E-2"/>
          <c:y val="2.2661403508772014E-2"/>
          <c:w val="0.79581714785651758"/>
          <c:h val="0.57064891032909271"/>
        </c:manualLayout>
      </c:layout>
      <c:scatterChart>
        <c:scatterStyle val="smoothMarker"/>
        <c:ser>
          <c:idx val="0"/>
          <c:order val="0"/>
          <c:tx>
            <c:strRef>
              <c:f>'GQD012 XPS'!$J$1117</c:f>
              <c:strCache>
                <c:ptCount val="1"/>
                <c:pt idx="0">
                  <c:v>CPS</c:v>
                </c:pt>
              </c:strCache>
            </c:strRef>
          </c:tx>
          <c:spPr>
            <a:ln w="22225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'GQD012 XPS'!$I$1118:$I$1518</c:f>
              <c:numCache>
                <c:formatCode>0.00E+00</c:formatCode>
                <c:ptCount val="401"/>
                <c:pt idx="0">
                  <c:v>543.43049999999948</c:v>
                </c:pt>
                <c:pt idx="1">
                  <c:v>543.38049999999998</c:v>
                </c:pt>
                <c:pt idx="2">
                  <c:v>543.33049999999946</c:v>
                </c:pt>
                <c:pt idx="3">
                  <c:v>543.28050000000053</c:v>
                </c:pt>
                <c:pt idx="4">
                  <c:v>543.23050000000001</c:v>
                </c:pt>
                <c:pt idx="5">
                  <c:v>543.18050000000005</c:v>
                </c:pt>
                <c:pt idx="6">
                  <c:v>543.13049999999998</c:v>
                </c:pt>
                <c:pt idx="7">
                  <c:v>543.08050000000003</c:v>
                </c:pt>
                <c:pt idx="8">
                  <c:v>543.03049999999996</c:v>
                </c:pt>
                <c:pt idx="9">
                  <c:v>542.98050000000001</c:v>
                </c:pt>
                <c:pt idx="10">
                  <c:v>542.93049999999948</c:v>
                </c:pt>
                <c:pt idx="11">
                  <c:v>542.88049999999998</c:v>
                </c:pt>
                <c:pt idx="12">
                  <c:v>542.83049999999946</c:v>
                </c:pt>
                <c:pt idx="13">
                  <c:v>542.78050000000053</c:v>
                </c:pt>
                <c:pt idx="14">
                  <c:v>542.73050000000001</c:v>
                </c:pt>
                <c:pt idx="15">
                  <c:v>542.68050000000005</c:v>
                </c:pt>
                <c:pt idx="16">
                  <c:v>542.63049999999998</c:v>
                </c:pt>
                <c:pt idx="17">
                  <c:v>542.58050000000003</c:v>
                </c:pt>
                <c:pt idx="18">
                  <c:v>542.53049999999996</c:v>
                </c:pt>
                <c:pt idx="19">
                  <c:v>542.48050000000001</c:v>
                </c:pt>
                <c:pt idx="20">
                  <c:v>542.43049999999948</c:v>
                </c:pt>
                <c:pt idx="21">
                  <c:v>542.38049999999998</c:v>
                </c:pt>
                <c:pt idx="22">
                  <c:v>542.33049999999946</c:v>
                </c:pt>
                <c:pt idx="23">
                  <c:v>542.28050000000053</c:v>
                </c:pt>
                <c:pt idx="24">
                  <c:v>542.23050000000001</c:v>
                </c:pt>
                <c:pt idx="25">
                  <c:v>542.18050000000005</c:v>
                </c:pt>
                <c:pt idx="26">
                  <c:v>542.13049999999998</c:v>
                </c:pt>
                <c:pt idx="27">
                  <c:v>542.08050000000003</c:v>
                </c:pt>
                <c:pt idx="28">
                  <c:v>542.03049999999996</c:v>
                </c:pt>
                <c:pt idx="29">
                  <c:v>541.98050000000001</c:v>
                </c:pt>
                <c:pt idx="30">
                  <c:v>541.93049999999948</c:v>
                </c:pt>
                <c:pt idx="31">
                  <c:v>541.88049999999998</c:v>
                </c:pt>
                <c:pt idx="32">
                  <c:v>541.83049999999946</c:v>
                </c:pt>
                <c:pt idx="33">
                  <c:v>541.78050000000053</c:v>
                </c:pt>
                <c:pt idx="34">
                  <c:v>541.73050000000001</c:v>
                </c:pt>
                <c:pt idx="35">
                  <c:v>541.68050000000005</c:v>
                </c:pt>
                <c:pt idx="36">
                  <c:v>541.63049999999998</c:v>
                </c:pt>
                <c:pt idx="37">
                  <c:v>541.58050000000003</c:v>
                </c:pt>
                <c:pt idx="38">
                  <c:v>541.53049999999996</c:v>
                </c:pt>
                <c:pt idx="39">
                  <c:v>541.48050000000001</c:v>
                </c:pt>
                <c:pt idx="40">
                  <c:v>541.43049999999948</c:v>
                </c:pt>
                <c:pt idx="41">
                  <c:v>541.38049999999998</c:v>
                </c:pt>
                <c:pt idx="42">
                  <c:v>541.33049999999946</c:v>
                </c:pt>
                <c:pt idx="43">
                  <c:v>541.28050000000053</c:v>
                </c:pt>
                <c:pt idx="44">
                  <c:v>541.23050000000001</c:v>
                </c:pt>
                <c:pt idx="45">
                  <c:v>541.18050000000005</c:v>
                </c:pt>
                <c:pt idx="46">
                  <c:v>541.13049999999998</c:v>
                </c:pt>
                <c:pt idx="47">
                  <c:v>541.08050000000003</c:v>
                </c:pt>
                <c:pt idx="48">
                  <c:v>541.03049999999996</c:v>
                </c:pt>
                <c:pt idx="49">
                  <c:v>540.98050000000001</c:v>
                </c:pt>
                <c:pt idx="50">
                  <c:v>540.93049999999948</c:v>
                </c:pt>
                <c:pt idx="51">
                  <c:v>540.88049999999998</c:v>
                </c:pt>
                <c:pt idx="52">
                  <c:v>540.83049999999946</c:v>
                </c:pt>
                <c:pt idx="53">
                  <c:v>540.78050000000053</c:v>
                </c:pt>
                <c:pt idx="54">
                  <c:v>540.73050000000001</c:v>
                </c:pt>
                <c:pt idx="55">
                  <c:v>540.68050000000005</c:v>
                </c:pt>
                <c:pt idx="56">
                  <c:v>540.63049999999998</c:v>
                </c:pt>
                <c:pt idx="57">
                  <c:v>540.58050000000003</c:v>
                </c:pt>
                <c:pt idx="58">
                  <c:v>540.53049999999996</c:v>
                </c:pt>
                <c:pt idx="59">
                  <c:v>540.48050000000001</c:v>
                </c:pt>
                <c:pt idx="60">
                  <c:v>540.43049999999948</c:v>
                </c:pt>
                <c:pt idx="61">
                  <c:v>540.38049999999998</c:v>
                </c:pt>
                <c:pt idx="62">
                  <c:v>540.33049999999946</c:v>
                </c:pt>
                <c:pt idx="63">
                  <c:v>540.28050000000053</c:v>
                </c:pt>
                <c:pt idx="64">
                  <c:v>540.23050000000001</c:v>
                </c:pt>
                <c:pt idx="65">
                  <c:v>540.18050000000005</c:v>
                </c:pt>
                <c:pt idx="66">
                  <c:v>540.13049999999998</c:v>
                </c:pt>
                <c:pt idx="67">
                  <c:v>540.08050000000003</c:v>
                </c:pt>
                <c:pt idx="68">
                  <c:v>540.03049999999996</c:v>
                </c:pt>
                <c:pt idx="69">
                  <c:v>539.98050000000001</c:v>
                </c:pt>
                <c:pt idx="70">
                  <c:v>539.93049999999948</c:v>
                </c:pt>
                <c:pt idx="71">
                  <c:v>539.88049999999998</c:v>
                </c:pt>
                <c:pt idx="72">
                  <c:v>539.83049999999946</c:v>
                </c:pt>
                <c:pt idx="73">
                  <c:v>539.78050000000053</c:v>
                </c:pt>
                <c:pt idx="74">
                  <c:v>539.73050000000001</c:v>
                </c:pt>
                <c:pt idx="75">
                  <c:v>539.68050000000005</c:v>
                </c:pt>
                <c:pt idx="76">
                  <c:v>539.63049999999998</c:v>
                </c:pt>
                <c:pt idx="77">
                  <c:v>539.58050000000003</c:v>
                </c:pt>
                <c:pt idx="78">
                  <c:v>539.53049999999996</c:v>
                </c:pt>
                <c:pt idx="79">
                  <c:v>539.48050000000001</c:v>
                </c:pt>
                <c:pt idx="80">
                  <c:v>539.43049999999948</c:v>
                </c:pt>
                <c:pt idx="81">
                  <c:v>539.38049999999998</c:v>
                </c:pt>
                <c:pt idx="82">
                  <c:v>539.33049999999946</c:v>
                </c:pt>
                <c:pt idx="83">
                  <c:v>539.28050000000053</c:v>
                </c:pt>
                <c:pt idx="84">
                  <c:v>539.23050000000001</c:v>
                </c:pt>
                <c:pt idx="85">
                  <c:v>539.18050000000005</c:v>
                </c:pt>
                <c:pt idx="86">
                  <c:v>539.13049999999998</c:v>
                </c:pt>
                <c:pt idx="87">
                  <c:v>539.08050000000003</c:v>
                </c:pt>
                <c:pt idx="88">
                  <c:v>539.03049999999996</c:v>
                </c:pt>
                <c:pt idx="89">
                  <c:v>538.98050000000001</c:v>
                </c:pt>
                <c:pt idx="90">
                  <c:v>538.93049999999948</c:v>
                </c:pt>
                <c:pt idx="91">
                  <c:v>538.88049999999998</c:v>
                </c:pt>
                <c:pt idx="92">
                  <c:v>538.83049999999946</c:v>
                </c:pt>
                <c:pt idx="93">
                  <c:v>538.78050000000053</c:v>
                </c:pt>
                <c:pt idx="94">
                  <c:v>538.73050000000001</c:v>
                </c:pt>
                <c:pt idx="95">
                  <c:v>538.68050000000005</c:v>
                </c:pt>
                <c:pt idx="96">
                  <c:v>538.63049999999998</c:v>
                </c:pt>
                <c:pt idx="97">
                  <c:v>538.58050000000003</c:v>
                </c:pt>
                <c:pt idx="98">
                  <c:v>538.53049999999996</c:v>
                </c:pt>
                <c:pt idx="99">
                  <c:v>538.48050000000001</c:v>
                </c:pt>
                <c:pt idx="100">
                  <c:v>538.43049999999948</c:v>
                </c:pt>
                <c:pt idx="101">
                  <c:v>538.38049999999998</c:v>
                </c:pt>
                <c:pt idx="102">
                  <c:v>538.33049999999946</c:v>
                </c:pt>
                <c:pt idx="103">
                  <c:v>538.28050000000053</c:v>
                </c:pt>
                <c:pt idx="104">
                  <c:v>538.23050000000001</c:v>
                </c:pt>
                <c:pt idx="105">
                  <c:v>538.18050000000005</c:v>
                </c:pt>
                <c:pt idx="106">
                  <c:v>538.13049999999998</c:v>
                </c:pt>
                <c:pt idx="107">
                  <c:v>538.08050000000003</c:v>
                </c:pt>
                <c:pt idx="108">
                  <c:v>538.03049999999996</c:v>
                </c:pt>
                <c:pt idx="109">
                  <c:v>537.98050000000001</c:v>
                </c:pt>
                <c:pt idx="110">
                  <c:v>537.93049999999948</c:v>
                </c:pt>
                <c:pt idx="111">
                  <c:v>537.88049999999998</c:v>
                </c:pt>
                <c:pt idx="112">
                  <c:v>537.83049999999946</c:v>
                </c:pt>
                <c:pt idx="113">
                  <c:v>537.78050000000053</c:v>
                </c:pt>
                <c:pt idx="114">
                  <c:v>537.73050000000001</c:v>
                </c:pt>
                <c:pt idx="115">
                  <c:v>537.68050000000005</c:v>
                </c:pt>
                <c:pt idx="116">
                  <c:v>537.63049999999998</c:v>
                </c:pt>
                <c:pt idx="117">
                  <c:v>537.58050000000003</c:v>
                </c:pt>
                <c:pt idx="118">
                  <c:v>537.53049999999996</c:v>
                </c:pt>
                <c:pt idx="119">
                  <c:v>537.48050000000001</c:v>
                </c:pt>
                <c:pt idx="120">
                  <c:v>537.43049999999948</c:v>
                </c:pt>
                <c:pt idx="121">
                  <c:v>537.38049999999998</c:v>
                </c:pt>
                <c:pt idx="122">
                  <c:v>537.33049999999946</c:v>
                </c:pt>
                <c:pt idx="123">
                  <c:v>537.28050000000053</c:v>
                </c:pt>
                <c:pt idx="124">
                  <c:v>537.23050000000001</c:v>
                </c:pt>
                <c:pt idx="125">
                  <c:v>537.18050000000005</c:v>
                </c:pt>
                <c:pt idx="126">
                  <c:v>537.13049999999998</c:v>
                </c:pt>
                <c:pt idx="127">
                  <c:v>537.08050000000003</c:v>
                </c:pt>
                <c:pt idx="128">
                  <c:v>537.03049999999996</c:v>
                </c:pt>
                <c:pt idx="129">
                  <c:v>536.98050000000001</c:v>
                </c:pt>
                <c:pt idx="130">
                  <c:v>536.93049999999948</c:v>
                </c:pt>
                <c:pt idx="131">
                  <c:v>536.88049999999998</c:v>
                </c:pt>
                <c:pt idx="132">
                  <c:v>536.83049999999946</c:v>
                </c:pt>
                <c:pt idx="133">
                  <c:v>536.78050000000053</c:v>
                </c:pt>
                <c:pt idx="134">
                  <c:v>536.73050000000001</c:v>
                </c:pt>
                <c:pt idx="135">
                  <c:v>536.68050000000005</c:v>
                </c:pt>
                <c:pt idx="136">
                  <c:v>536.63049999999998</c:v>
                </c:pt>
                <c:pt idx="137">
                  <c:v>536.58050000000003</c:v>
                </c:pt>
                <c:pt idx="138">
                  <c:v>536.53049999999996</c:v>
                </c:pt>
                <c:pt idx="139">
                  <c:v>536.48050000000001</c:v>
                </c:pt>
                <c:pt idx="140">
                  <c:v>536.43049999999948</c:v>
                </c:pt>
                <c:pt idx="141">
                  <c:v>536.38049999999998</c:v>
                </c:pt>
                <c:pt idx="142">
                  <c:v>536.33049999999946</c:v>
                </c:pt>
                <c:pt idx="143">
                  <c:v>536.28050000000053</c:v>
                </c:pt>
                <c:pt idx="144">
                  <c:v>536.23050000000001</c:v>
                </c:pt>
                <c:pt idx="145">
                  <c:v>536.18050000000005</c:v>
                </c:pt>
                <c:pt idx="146">
                  <c:v>536.13049999999998</c:v>
                </c:pt>
                <c:pt idx="147">
                  <c:v>536.08050000000003</c:v>
                </c:pt>
                <c:pt idx="148">
                  <c:v>536.03049999999996</c:v>
                </c:pt>
                <c:pt idx="149">
                  <c:v>535.98050000000001</c:v>
                </c:pt>
                <c:pt idx="150">
                  <c:v>535.93049999999948</c:v>
                </c:pt>
                <c:pt idx="151">
                  <c:v>535.88049999999998</c:v>
                </c:pt>
                <c:pt idx="152">
                  <c:v>535.83049999999946</c:v>
                </c:pt>
                <c:pt idx="153">
                  <c:v>535.78050000000053</c:v>
                </c:pt>
                <c:pt idx="154">
                  <c:v>535.73050000000001</c:v>
                </c:pt>
                <c:pt idx="155">
                  <c:v>535.68050000000005</c:v>
                </c:pt>
                <c:pt idx="156">
                  <c:v>535.63049999999998</c:v>
                </c:pt>
                <c:pt idx="157">
                  <c:v>535.58050000000003</c:v>
                </c:pt>
                <c:pt idx="158">
                  <c:v>535.53049999999996</c:v>
                </c:pt>
                <c:pt idx="159">
                  <c:v>535.48050000000001</c:v>
                </c:pt>
                <c:pt idx="160">
                  <c:v>535.43049999999948</c:v>
                </c:pt>
                <c:pt idx="161">
                  <c:v>535.38049999999998</c:v>
                </c:pt>
                <c:pt idx="162">
                  <c:v>535.33049999999946</c:v>
                </c:pt>
                <c:pt idx="163">
                  <c:v>535.28050000000053</c:v>
                </c:pt>
                <c:pt idx="164">
                  <c:v>535.23050000000001</c:v>
                </c:pt>
                <c:pt idx="165">
                  <c:v>535.18050000000005</c:v>
                </c:pt>
                <c:pt idx="166">
                  <c:v>535.13049999999998</c:v>
                </c:pt>
                <c:pt idx="167">
                  <c:v>535.08050000000003</c:v>
                </c:pt>
                <c:pt idx="168">
                  <c:v>535.03049999999996</c:v>
                </c:pt>
                <c:pt idx="169">
                  <c:v>534.98050000000001</c:v>
                </c:pt>
                <c:pt idx="170">
                  <c:v>534.93049999999948</c:v>
                </c:pt>
                <c:pt idx="171">
                  <c:v>534.88049999999998</c:v>
                </c:pt>
                <c:pt idx="172">
                  <c:v>534.83049999999946</c:v>
                </c:pt>
                <c:pt idx="173">
                  <c:v>534.78050000000053</c:v>
                </c:pt>
                <c:pt idx="174">
                  <c:v>534.73050000000001</c:v>
                </c:pt>
                <c:pt idx="175">
                  <c:v>534.68050000000005</c:v>
                </c:pt>
                <c:pt idx="176">
                  <c:v>534.63049999999998</c:v>
                </c:pt>
                <c:pt idx="177">
                  <c:v>534.58050000000003</c:v>
                </c:pt>
                <c:pt idx="178">
                  <c:v>534.53049999999996</c:v>
                </c:pt>
                <c:pt idx="179">
                  <c:v>534.48050000000001</c:v>
                </c:pt>
                <c:pt idx="180">
                  <c:v>534.43049999999948</c:v>
                </c:pt>
                <c:pt idx="181">
                  <c:v>534.38049999999998</c:v>
                </c:pt>
                <c:pt idx="182">
                  <c:v>534.33049999999946</c:v>
                </c:pt>
                <c:pt idx="183">
                  <c:v>534.28050000000053</c:v>
                </c:pt>
                <c:pt idx="184">
                  <c:v>534.23050000000001</c:v>
                </c:pt>
                <c:pt idx="185">
                  <c:v>534.18050000000005</c:v>
                </c:pt>
                <c:pt idx="186">
                  <c:v>534.13049999999998</c:v>
                </c:pt>
                <c:pt idx="187">
                  <c:v>534.08050000000003</c:v>
                </c:pt>
                <c:pt idx="188">
                  <c:v>534.03049999999996</c:v>
                </c:pt>
                <c:pt idx="189">
                  <c:v>533.98050000000001</c:v>
                </c:pt>
                <c:pt idx="190">
                  <c:v>533.93049999999948</c:v>
                </c:pt>
                <c:pt idx="191">
                  <c:v>533.88049999999998</c:v>
                </c:pt>
                <c:pt idx="192">
                  <c:v>533.83049999999946</c:v>
                </c:pt>
                <c:pt idx="193">
                  <c:v>533.78050000000053</c:v>
                </c:pt>
                <c:pt idx="194">
                  <c:v>533.73050000000001</c:v>
                </c:pt>
                <c:pt idx="195">
                  <c:v>533.68050000000005</c:v>
                </c:pt>
                <c:pt idx="196">
                  <c:v>533.63049999999998</c:v>
                </c:pt>
                <c:pt idx="197">
                  <c:v>533.58050000000003</c:v>
                </c:pt>
                <c:pt idx="198">
                  <c:v>533.53049999999996</c:v>
                </c:pt>
                <c:pt idx="199">
                  <c:v>533.48050000000001</c:v>
                </c:pt>
                <c:pt idx="200">
                  <c:v>533.43049999999948</c:v>
                </c:pt>
                <c:pt idx="201">
                  <c:v>533.38049999999998</c:v>
                </c:pt>
                <c:pt idx="202">
                  <c:v>533.33049999999946</c:v>
                </c:pt>
                <c:pt idx="203">
                  <c:v>533.28050000000053</c:v>
                </c:pt>
                <c:pt idx="204">
                  <c:v>533.23050000000001</c:v>
                </c:pt>
                <c:pt idx="205">
                  <c:v>533.18050000000005</c:v>
                </c:pt>
                <c:pt idx="206">
                  <c:v>533.13049999999998</c:v>
                </c:pt>
                <c:pt idx="207">
                  <c:v>533.08050000000003</c:v>
                </c:pt>
                <c:pt idx="208">
                  <c:v>533.03049999999996</c:v>
                </c:pt>
                <c:pt idx="209">
                  <c:v>532.98050000000001</c:v>
                </c:pt>
                <c:pt idx="210">
                  <c:v>532.93049999999948</c:v>
                </c:pt>
                <c:pt idx="211">
                  <c:v>532.88049999999998</c:v>
                </c:pt>
                <c:pt idx="212">
                  <c:v>532.83049999999946</c:v>
                </c:pt>
                <c:pt idx="213">
                  <c:v>532.78050000000053</c:v>
                </c:pt>
                <c:pt idx="214">
                  <c:v>532.73050000000001</c:v>
                </c:pt>
                <c:pt idx="215">
                  <c:v>532.68050000000005</c:v>
                </c:pt>
                <c:pt idx="216">
                  <c:v>532.63049999999998</c:v>
                </c:pt>
                <c:pt idx="217">
                  <c:v>532.58050000000003</c:v>
                </c:pt>
                <c:pt idx="218">
                  <c:v>532.53049999999996</c:v>
                </c:pt>
                <c:pt idx="219">
                  <c:v>532.48050000000001</c:v>
                </c:pt>
                <c:pt idx="220">
                  <c:v>532.43049999999948</c:v>
                </c:pt>
                <c:pt idx="221">
                  <c:v>532.38049999999998</c:v>
                </c:pt>
                <c:pt idx="222">
                  <c:v>532.33049999999946</c:v>
                </c:pt>
                <c:pt idx="223">
                  <c:v>532.28050000000053</c:v>
                </c:pt>
                <c:pt idx="224">
                  <c:v>532.23050000000001</c:v>
                </c:pt>
                <c:pt idx="225">
                  <c:v>532.18050000000005</c:v>
                </c:pt>
                <c:pt idx="226">
                  <c:v>532.13049999999998</c:v>
                </c:pt>
                <c:pt idx="227">
                  <c:v>532.08050000000003</c:v>
                </c:pt>
                <c:pt idx="228">
                  <c:v>532.03049999999996</c:v>
                </c:pt>
                <c:pt idx="229">
                  <c:v>531.98050000000001</c:v>
                </c:pt>
                <c:pt idx="230">
                  <c:v>531.93049999999948</c:v>
                </c:pt>
                <c:pt idx="231">
                  <c:v>531.88049999999998</c:v>
                </c:pt>
                <c:pt idx="232">
                  <c:v>531.83049999999946</c:v>
                </c:pt>
                <c:pt idx="233">
                  <c:v>531.78050000000053</c:v>
                </c:pt>
                <c:pt idx="234">
                  <c:v>531.73050000000001</c:v>
                </c:pt>
                <c:pt idx="235">
                  <c:v>531.68050000000005</c:v>
                </c:pt>
                <c:pt idx="236">
                  <c:v>531.63049999999998</c:v>
                </c:pt>
                <c:pt idx="237">
                  <c:v>531.58050000000003</c:v>
                </c:pt>
                <c:pt idx="238">
                  <c:v>531.53049999999996</c:v>
                </c:pt>
                <c:pt idx="239">
                  <c:v>531.48050000000001</c:v>
                </c:pt>
                <c:pt idx="240">
                  <c:v>531.43049999999948</c:v>
                </c:pt>
                <c:pt idx="241">
                  <c:v>531.38049999999998</c:v>
                </c:pt>
                <c:pt idx="242">
                  <c:v>531.33049999999946</c:v>
                </c:pt>
                <c:pt idx="243">
                  <c:v>531.28050000000053</c:v>
                </c:pt>
                <c:pt idx="244">
                  <c:v>531.23050000000001</c:v>
                </c:pt>
                <c:pt idx="245">
                  <c:v>531.18050000000005</c:v>
                </c:pt>
                <c:pt idx="246">
                  <c:v>531.13049999999998</c:v>
                </c:pt>
                <c:pt idx="247">
                  <c:v>531.08050000000003</c:v>
                </c:pt>
                <c:pt idx="248">
                  <c:v>531.03049999999996</c:v>
                </c:pt>
                <c:pt idx="249">
                  <c:v>530.98050000000001</c:v>
                </c:pt>
                <c:pt idx="250">
                  <c:v>530.93049999999948</c:v>
                </c:pt>
                <c:pt idx="251">
                  <c:v>530.88049999999998</c:v>
                </c:pt>
                <c:pt idx="252">
                  <c:v>530.83049999999946</c:v>
                </c:pt>
                <c:pt idx="253">
                  <c:v>530.78050000000053</c:v>
                </c:pt>
                <c:pt idx="254">
                  <c:v>530.73050000000001</c:v>
                </c:pt>
                <c:pt idx="255">
                  <c:v>530.68050000000005</c:v>
                </c:pt>
                <c:pt idx="256">
                  <c:v>530.63049999999998</c:v>
                </c:pt>
                <c:pt idx="257">
                  <c:v>530.58050000000003</c:v>
                </c:pt>
                <c:pt idx="258">
                  <c:v>530.53049999999996</c:v>
                </c:pt>
                <c:pt idx="259">
                  <c:v>530.48050000000001</c:v>
                </c:pt>
                <c:pt idx="260">
                  <c:v>530.43049999999948</c:v>
                </c:pt>
                <c:pt idx="261">
                  <c:v>530.38049999999998</c:v>
                </c:pt>
                <c:pt idx="262">
                  <c:v>530.33049999999946</c:v>
                </c:pt>
                <c:pt idx="263">
                  <c:v>530.28050000000053</c:v>
                </c:pt>
                <c:pt idx="264">
                  <c:v>530.23050000000001</c:v>
                </c:pt>
                <c:pt idx="265">
                  <c:v>530.18050000000005</c:v>
                </c:pt>
                <c:pt idx="266">
                  <c:v>530.13049999999998</c:v>
                </c:pt>
                <c:pt idx="267">
                  <c:v>530.08050000000003</c:v>
                </c:pt>
                <c:pt idx="268">
                  <c:v>530.03049999999996</c:v>
                </c:pt>
                <c:pt idx="269">
                  <c:v>529.98050000000001</c:v>
                </c:pt>
                <c:pt idx="270">
                  <c:v>529.93049999999948</c:v>
                </c:pt>
                <c:pt idx="271">
                  <c:v>529.88049999999998</c:v>
                </c:pt>
                <c:pt idx="272">
                  <c:v>529.83049999999946</c:v>
                </c:pt>
                <c:pt idx="273">
                  <c:v>529.78050000000053</c:v>
                </c:pt>
                <c:pt idx="274">
                  <c:v>529.73050000000001</c:v>
                </c:pt>
                <c:pt idx="275">
                  <c:v>529.68050000000005</c:v>
                </c:pt>
                <c:pt idx="276">
                  <c:v>529.63049999999998</c:v>
                </c:pt>
                <c:pt idx="277">
                  <c:v>529.58050000000003</c:v>
                </c:pt>
                <c:pt idx="278">
                  <c:v>529.53049999999996</c:v>
                </c:pt>
                <c:pt idx="279">
                  <c:v>529.48050000000001</c:v>
                </c:pt>
                <c:pt idx="280">
                  <c:v>529.43049999999948</c:v>
                </c:pt>
                <c:pt idx="281">
                  <c:v>529.38049999999998</c:v>
                </c:pt>
                <c:pt idx="282">
                  <c:v>529.33049999999946</c:v>
                </c:pt>
                <c:pt idx="283">
                  <c:v>529.28050000000053</c:v>
                </c:pt>
                <c:pt idx="284">
                  <c:v>529.23050000000001</c:v>
                </c:pt>
                <c:pt idx="285">
                  <c:v>529.18050000000005</c:v>
                </c:pt>
                <c:pt idx="286">
                  <c:v>529.13049999999998</c:v>
                </c:pt>
                <c:pt idx="287">
                  <c:v>529.08050000000003</c:v>
                </c:pt>
                <c:pt idx="288">
                  <c:v>529.03049999999996</c:v>
                </c:pt>
                <c:pt idx="289">
                  <c:v>528.98050000000001</c:v>
                </c:pt>
                <c:pt idx="290">
                  <c:v>528.93049999999948</c:v>
                </c:pt>
                <c:pt idx="291">
                  <c:v>528.88049999999998</c:v>
                </c:pt>
                <c:pt idx="292">
                  <c:v>528.83049999999946</c:v>
                </c:pt>
                <c:pt idx="293">
                  <c:v>528.78050000000053</c:v>
                </c:pt>
                <c:pt idx="294">
                  <c:v>528.73050000000001</c:v>
                </c:pt>
                <c:pt idx="295">
                  <c:v>528.68050000000005</c:v>
                </c:pt>
                <c:pt idx="296">
                  <c:v>528.63049999999998</c:v>
                </c:pt>
                <c:pt idx="297">
                  <c:v>528.58050000000003</c:v>
                </c:pt>
                <c:pt idx="298">
                  <c:v>528.53049999999996</c:v>
                </c:pt>
                <c:pt idx="299">
                  <c:v>528.48050000000001</c:v>
                </c:pt>
                <c:pt idx="300">
                  <c:v>528.43049999999948</c:v>
                </c:pt>
                <c:pt idx="301">
                  <c:v>528.38049999999998</c:v>
                </c:pt>
                <c:pt idx="302">
                  <c:v>528.33049999999946</c:v>
                </c:pt>
                <c:pt idx="303">
                  <c:v>528.28050000000053</c:v>
                </c:pt>
                <c:pt idx="304">
                  <c:v>528.23050000000001</c:v>
                </c:pt>
                <c:pt idx="305">
                  <c:v>528.18050000000005</c:v>
                </c:pt>
                <c:pt idx="306">
                  <c:v>528.13049999999998</c:v>
                </c:pt>
                <c:pt idx="307">
                  <c:v>528.08050000000003</c:v>
                </c:pt>
                <c:pt idx="308">
                  <c:v>528.03049999999996</c:v>
                </c:pt>
                <c:pt idx="309">
                  <c:v>527.98050000000001</c:v>
                </c:pt>
                <c:pt idx="310">
                  <c:v>527.93049999999948</c:v>
                </c:pt>
                <c:pt idx="311">
                  <c:v>527.88049999999998</c:v>
                </c:pt>
                <c:pt idx="312">
                  <c:v>527.83049999999946</c:v>
                </c:pt>
                <c:pt idx="313">
                  <c:v>527.78050000000053</c:v>
                </c:pt>
                <c:pt idx="314">
                  <c:v>527.73050000000001</c:v>
                </c:pt>
                <c:pt idx="315">
                  <c:v>527.68050000000005</c:v>
                </c:pt>
                <c:pt idx="316">
                  <c:v>527.63049999999998</c:v>
                </c:pt>
                <c:pt idx="317">
                  <c:v>527.58050000000003</c:v>
                </c:pt>
                <c:pt idx="318">
                  <c:v>527.53049999999996</c:v>
                </c:pt>
                <c:pt idx="319">
                  <c:v>527.48050000000001</c:v>
                </c:pt>
                <c:pt idx="320">
                  <c:v>527.43049999999948</c:v>
                </c:pt>
                <c:pt idx="321">
                  <c:v>527.38049999999998</c:v>
                </c:pt>
                <c:pt idx="322">
                  <c:v>527.33049999999946</c:v>
                </c:pt>
                <c:pt idx="323">
                  <c:v>527.28050000000053</c:v>
                </c:pt>
                <c:pt idx="324">
                  <c:v>527.23050000000001</c:v>
                </c:pt>
                <c:pt idx="325">
                  <c:v>527.18050000000005</c:v>
                </c:pt>
                <c:pt idx="326">
                  <c:v>527.13049999999998</c:v>
                </c:pt>
                <c:pt idx="327">
                  <c:v>527.08050000000003</c:v>
                </c:pt>
                <c:pt idx="328">
                  <c:v>527.03049999999996</c:v>
                </c:pt>
                <c:pt idx="329">
                  <c:v>526.98050000000001</c:v>
                </c:pt>
                <c:pt idx="330">
                  <c:v>526.93049999999948</c:v>
                </c:pt>
                <c:pt idx="331">
                  <c:v>526.88049999999998</c:v>
                </c:pt>
                <c:pt idx="332">
                  <c:v>526.83049999999946</c:v>
                </c:pt>
                <c:pt idx="333">
                  <c:v>526.78050000000053</c:v>
                </c:pt>
                <c:pt idx="334">
                  <c:v>526.73050000000001</c:v>
                </c:pt>
                <c:pt idx="335">
                  <c:v>526.68050000000005</c:v>
                </c:pt>
                <c:pt idx="336">
                  <c:v>526.63049999999998</c:v>
                </c:pt>
                <c:pt idx="337">
                  <c:v>526.58050000000003</c:v>
                </c:pt>
                <c:pt idx="338">
                  <c:v>526.53049999999996</c:v>
                </c:pt>
                <c:pt idx="339">
                  <c:v>526.48050000000001</c:v>
                </c:pt>
                <c:pt idx="340">
                  <c:v>526.43049999999948</c:v>
                </c:pt>
                <c:pt idx="341">
                  <c:v>526.38049999999998</c:v>
                </c:pt>
                <c:pt idx="342">
                  <c:v>526.33049999999946</c:v>
                </c:pt>
                <c:pt idx="343">
                  <c:v>526.28050000000053</c:v>
                </c:pt>
                <c:pt idx="344">
                  <c:v>526.23050000000001</c:v>
                </c:pt>
                <c:pt idx="345">
                  <c:v>526.18050000000005</c:v>
                </c:pt>
                <c:pt idx="346">
                  <c:v>526.13049999999998</c:v>
                </c:pt>
                <c:pt idx="347">
                  <c:v>526.08050000000003</c:v>
                </c:pt>
                <c:pt idx="348">
                  <c:v>526.03049999999996</c:v>
                </c:pt>
                <c:pt idx="349">
                  <c:v>525.98050000000001</c:v>
                </c:pt>
                <c:pt idx="350">
                  <c:v>525.93049999999948</c:v>
                </c:pt>
                <c:pt idx="351">
                  <c:v>525.88049999999998</c:v>
                </c:pt>
                <c:pt idx="352">
                  <c:v>525.83049999999946</c:v>
                </c:pt>
                <c:pt idx="353">
                  <c:v>525.78050000000053</c:v>
                </c:pt>
                <c:pt idx="354">
                  <c:v>525.73050000000001</c:v>
                </c:pt>
                <c:pt idx="355">
                  <c:v>525.68050000000005</c:v>
                </c:pt>
                <c:pt idx="356">
                  <c:v>525.63049999999998</c:v>
                </c:pt>
                <c:pt idx="357">
                  <c:v>525.58050000000003</c:v>
                </c:pt>
                <c:pt idx="358">
                  <c:v>525.53049999999996</c:v>
                </c:pt>
                <c:pt idx="359">
                  <c:v>525.48050000000001</c:v>
                </c:pt>
                <c:pt idx="360">
                  <c:v>525.43049999999948</c:v>
                </c:pt>
                <c:pt idx="361">
                  <c:v>525.38049999999998</c:v>
                </c:pt>
                <c:pt idx="362">
                  <c:v>525.33049999999946</c:v>
                </c:pt>
                <c:pt idx="363">
                  <c:v>525.28050000000053</c:v>
                </c:pt>
                <c:pt idx="364">
                  <c:v>525.23050000000001</c:v>
                </c:pt>
                <c:pt idx="365">
                  <c:v>525.18050000000005</c:v>
                </c:pt>
                <c:pt idx="366">
                  <c:v>525.13049999999998</c:v>
                </c:pt>
                <c:pt idx="367">
                  <c:v>525.08050000000003</c:v>
                </c:pt>
                <c:pt idx="368">
                  <c:v>525.03049999999996</c:v>
                </c:pt>
                <c:pt idx="369">
                  <c:v>524.98050000000001</c:v>
                </c:pt>
                <c:pt idx="370">
                  <c:v>524.93049999999948</c:v>
                </c:pt>
                <c:pt idx="371">
                  <c:v>524.88049999999998</c:v>
                </c:pt>
                <c:pt idx="372">
                  <c:v>524.83049999999946</c:v>
                </c:pt>
                <c:pt idx="373">
                  <c:v>524.78050000000053</c:v>
                </c:pt>
                <c:pt idx="374">
                  <c:v>524.73050000000001</c:v>
                </c:pt>
                <c:pt idx="375">
                  <c:v>524.68050000000005</c:v>
                </c:pt>
                <c:pt idx="376">
                  <c:v>524.63049999999998</c:v>
                </c:pt>
                <c:pt idx="377">
                  <c:v>524.58050000000003</c:v>
                </c:pt>
                <c:pt idx="378">
                  <c:v>524.53049999999996</c:v>
                </c:pt>
                <c:pt idx="379">
                  <c:v>524.48050000000001</c:v>
                </c:pt>
                <c:pt idx="380">
                  <c:v>524.43049999999948</c:v>
                </c:pt>
                <c:pt idx="381">
                  <c:v>524.38049999999998</c:v>
                </c:pt>
                <c:pt idx="382">
                  <c:v>524.33049999999946</c:v>
                </c:pt>
                <c:pt idx="383">
                  <c:v>524.28050000000053</c:v>
                </c:pt>
                <c:pt idx="384">
                  <c:v>524.23050000000001</c:v>
                </c:pt>
                <c:pt idx="385">
                  <c:v>524.18050000000005</c:v>
                </c:pt>
                <c:pt idx="386">
                  <c:v>524.13049999999998</c:v>
                </c:pt>
                <c:pt idx="387">
                  <c:v>524.08050000000003</c:v>
                </c:pt>
                <c:pt idx="388">
                  <c:v>524.03049999999996</c:v>
                </c:pt>
                <c:pt idx="389">
                  <c:v>523.98050000000001</c:v>
                </c:pt>
                <c:pt idx="390">
                  <c:v>523.93049999999948</c:v>
                </c:pt>
                <c:pt idx="391">
                  <c:v>523.88049999999998</c:v>
                </c:pt>
                <c:pt idx="392">
                  <c:v>523.83049999999946</c:v>
                </c:pt>
                <c:pt idx="393">
                  <c:v>523.78050000000053</c:v>
                </c:pt>
                <c:pt idx="394">
                  <c:v>523.73050000000001</c:v>
                </c:pt>
                <c:pt idx="395">
                  <c:v>523.68050000000005</c:v>
                </c:pt>
                <c:pt idx="396">
                  <c:v>523.63049999999998</c:v>
                </c:pt>
                <c:pt idx="397">
                  <c:v>523.58050000000003</c:v>
                </c:pt>
                <c:pt idx="398">
                  <c:v>523.53049999999996</c:v>
                </c:pt>
                <c:pt idx="399">
                  <c:v>523.48050000000001</c:v>
                </c:pt>
                <c:pt idx="400">
                  <c:v>523.43049999999948</c:v>
                </c:pt>
              </c:numCache>
            </c:numRef>
          </c:xVal>
          <c:yVal>
            <c:numRef>
              <c:f>'GQD012 XPS'!$J$1118:$J$1518</c:f>
              <c:numCache>
                <c:formatCode>0.00E+00</c:formatCode>
                <c:ptCount val="401"/>
                <c:pt idx="0">
                  <c:v>880.14289999999949</c:v>
                </c:pt>
                <c:pt idx="1">
                  <c:v>875.32139999999947</c:v>
                </c:pt>
                <c:pt idx="2">
                  <c:v>853.60709999999949</c:v>
                </c:pt>
                <c:pt idx="3">
                  <c:v>841.60709999999949</c:v>
                </c:pt>
                <c:pt idx="4">
                  <c:v>859.75</c:v>
                </c:pt>
                <c:pt idx="5">
                  <c:v>852.46429999999748</c:v>
                </c:pt>
                <c:pt idx="6">
                  <c:v>839.92859999999996</c:v>
                </c:pt>
                <c:pt idx="7">
                  <c:v>861.96429999999748</c:v>
                </c:pt>
                <c:pt idx="8">
                  <c:v>896.32139999999947</c:v>
                </c:pt>
                <c:pt idx="9">
                  <c:v>876.32139999999947</c:v>
                </c:pt>
                <c:pt idx="10">
                  <c:v>851.92859999999996</c:v>
                </c:pt>
                <c:pt idx="11">
                  <c:v>854.17860000000053</c:v>
                </c:pt>
                <c:pt idx="12">
                  <c:v>854.53570000000002</c:v>
                </c:pt>
                <c:pt idx="13">
                  <c:v>825.46429999999748</c:v>
                </c:pt>
                <c:pt idx="14">
                  <c:v>796.25</c:v>
                </c:pt>
                <c:pt idx="15">
                  <c:v>808.42859999999996</c:v>
                </c:pt>
                <c:pt idx="16">
                  <c:v>842.89289999999949</c:v>
                </c:pt>
                <c:pt idx="17">
                  <c:v>858.85709999999642</c:v>
                </c:pt>
                <c:pt idx="18">
                  <c:v>846.46429999999748</c:v>
                </c:pt>
                <c:pt idx="19">
                  <c:v>853.57140000000004</c:v>
                </c:pt>
                <c:pt idx="20">
                  <c:v>882.75</c:v>
                </c:pt>
                <c:pt idx="21">
                  <c:v>907.14289999999949</c:v>
                </c:pt>
                <c:pt idx="22">
                  <c:v>892.03570000000002</c:v>
                </c:pt>
                <c:pt idx="23">
                  <c:v>866</c:v>
                </c:pt>
                <c:pt idx="24">
                  <c:v>831.07140000000004</c:v>
                </c:pt>
                <c:pt idx="25">
                  <c:v>837.46429999999748</c:v>
                </c:pt>
                <c:pt idx="26">
                  <c:v>855.92859999999996</c:v>
                </c:pt>
                <c:pt idx="27">
                  <c:v>901.57140000000004</c:v>
                </c:pt>
                <c:pt idx="28">
                  <c:v>921.64289999999949</c:v>
                </c:pt>
                <c:pt idx="29">
                  <c:v>908.82139999999947</c:v>
                </c:pt>
                <c:pt idx="30">
                  <c:v>861</c:v>
                </c:pt>
                <c:pt idx="31">
                  <c:v>855.32139999999947</c:v>
                </c:pt>
                <c:pt idx="32">
                  <c:v>857.25</c:v>
                </c:pt>
                <c:pt idx="33">
                  <c:v>863.35709999999642</c:v>
                </c:pt>
                <c:pt idx="34">
                  <c:v>858.89289999999949</c:v>
                </c:pt>
                <c:pt idx="35">
                  <c:v>851</c:v>
                </c:pt>
                <c:pt idx="36">
                  <c:v>839.71429999999998</c:v>
                </c:pt>
                <c:pt idx="37">
                  <c:v>861.96429999999748</c:v>
                </c:pt>
                <c:pt idx="38">
                  <c:v>875.25</c:v>
                </c:pt>
                <c:pt idx="39">
                  <c:v>867.5</c:v>
                </c:pt>
                <c:pt idx="40">
                  <c:v>853.75</c:v>
                </c:pt>
                <c:pt idx="41">
                  <c:v>837.96429999999748</c:v>
                </c:pt>
                <c:pt idx="42">
                  <c:v>811.25</c:v>
                </c:pt>
                <c:pt idx="43">
                  <c:v>842.53570000000002</c:v>
                </c:pt>
                <c:pt idx="44">
                  <c:v>846</c:v>
                </c:pt>
                <c:pt idx="45">
                  <c:v>828.92859999999996</c:v>
                </c:pt>
                <c:pt idx="46">
                  <c:v>814.5</c:v>
                </c:pt>
                <c:pt idx="47">
                  <c:v>842.53570000000002</c:v>
                </c:pt>
                <c:pt idx="48">
                  <c:v>836.75</c:v>
                </c:pt>
                <c:pt idx="49">
                  <c:v>836.35709999999642</c:v>
                </c:pt>
                <c:pt idx="50">
                  <c:v>833.03570000000002</c:v>
                </c:pt>
                <c:pt idx="51">
                  <c:v>820.96429999999748</c:v>
                </c:pt>
                <c:pt idx="52">
                  <c:v>816.82139999999947</c:v>
                </c:pt>
                <c:pt idx="53">
                  <c:v>812.32139999999947</c:v>
                </c:pt>
                <c:pt idx="54">
                  <c:v>808.85709999999642</c:v>
                </c:pt>
                <c:pt idx="55">
                  <c:v>818.57140000000004</c:v>
                </c:pt>
                <c:pt idx="56">
                  <c:v>818.32139999999947</c:v>
                </c:pt>
                <c:pt idx="57">
                  <c:v>819.46429999999748</c:v>
                </c:pt>
                <c:pt idx="58">
                  <c:v>803.07140000000004</c:v>
                </c:pt>
                <c:pt idx="59">
                  <c:v>798</c:v>
                </c:pt>
                <c:pt idx="60">
                  <c:v>790.89289999999949</c:v>
                </c:pt>
                <c:pt idx="61">
                  <c:v>819.10709999999949</c:v>
                </c:pt>
                <c:pt idx="62">
                  <c:v>838.57140000000004</c:v>
                </c:pt>
                <c:pt idx="63">
                  <c:v>817.53570000000002</c:v>
                </c:pt>
                <c:pt idx="64">
                  <c:v>787.21429999999998</c:v>
                </c:pt>
                <c:pt idx="65">
                  <c:v>778.82139999999947</c:v>
                </c:pt>
                <c:pt idx="66">
                  <c:v>782.82139999999947</c:v>
                </c:pt>
                <c:pt idx="67">
                  <c:v>783</c:v>
                </c:pt>
                <c:pt idx="68">
                  <c:v>795.57140000000004</c:v>
                </c:pt>
                <c:pt idx="69">
                  <c:v>796.75</c:v>
                </c:pt>
                <c:pt idx="70">
                  <c:v>789.96429999999748</c:v>
                </c:pt>
                <c:pt idx="71">
                  <c:v>783</c:v>
                </c:pt>
                <c:pt idx="72">
                  <c:v>780.46429999999748</c:v>
                </c:pt>
                <c:pt idx="73">
                  <c:v>770.21429999999998</c:v>
                </c:pt>
                <c:pt idx="74">
                  <c:v>778.82139999999947</c:v>
                </c:pt>
                <c:pt idx="75">
                  <c:v>799.89289999999949</c:v>
                </c:pt>
                <c:pt idx="76">
                  <c:v>788.28570000000332</c:v>
                </c:pt>
                <c:pt idx="77">
                  <c:v>774.42859999999996</c:v>
                </c:pt>
                <c:pt idx="78">
                  <c:v>776.42859999999996</c:v>
                </c:pt>
                <c:pt idx="79">
                  <c:v>802.57140000000004</c:v>
                </c:pt>
                <c:pt idx="80">
                  <c:v>786.71429999999998</c:v>
                </c:pt>
                <c:pt idx="81">
                  <c:v>776.39289999999949</c:v>
                </c:pt>
                <c:pt idx="82">
                  <c:v>787.60709999999949</c:v>
                </c:pt>
                <c:pt idx="83">
                  <c:v>802.78570000000332</c:v>
                </c:pt>
                <c:pt idx="84">
                  <c:v>764.92859999999996</c:v>
                </c:pt>
                <c:pt idx="85">
                  <c:v>741.78570000000332</c:v>
                </c:pt>
                <c:pt idx="86">
                  <c:v>729.67860000000053</c:v>
                </c:pt>
                <c:pt idx="87">
                  <c:v>746.10709999999949</c:v>
                </c:pt>
                <c:pt idx="88">
                  <c:v>741.75</c:v>
                </c:pt>
                <c:pt idx="89">
                  <c:v>739.96429999999748</c:v>
                </c:pt>
                <c:pt idx="90">
                  <c:v>725.46429999999748</c:v>
                </c:pt>
                <c:pt idx="91">
                  <c:v>749.53570000000002</c:v>
                </c:pt>
                <c:pt idx="92">
                  <c:v>775</c:v>
                </c:pt>
                <c:pt idx="93">
                  <c:v>779.67860000000053</c:v>
                </c:pt>
                <c:pt idx="94">
                  <c:v>773.75</c:v>
                </c:pt>
                <c:pt idx="95">
                  <c:v>785.35709999999642</c:v>
                </c:pt>
                <c:pt idx="96">
                  <c:v>782.28570000000332</c:v>
                </c:pt>
                <c:pt idx="97">
                  <c:v>735.10709999999949</c:v>
                </c:pt>
                <c:pt idx="98">
                  <c:v>712.42859999999996</c:v>
                </c:pt>
                <c:pt idx="99">
                  <c:v>728.85709999999642</c:v>
                </c:pt>
                <c:pt idx="100">
                  <c:v>730.89289999999949</c:v>
                </c:pt>
                <c:pt idx="101">
                  <c:v>712.5</c:v>
                </c:pt>
                <c:pt idx="102">
                  <c:v>718.60709999999949</c:v>
                </c:pt>
                <c:pt idx="103">
                  <c:v>729.10709999999949</c:v>
                </c:pt>
                <c:pt idx="104">
                  <c:v>741.96429999999748</c:v>
                </c:pt>
                <c:pt idx="105">
                  <c:v>748.25</c:v>
                </c:pt>
                <c:pt idx="106">
                  <c:v>737.78570000000332</c:v>
                </c:pt>
                <c:pt idx="107">
                  <c:v>715.25</c:v>
                </c:pt>
                <c:pt idx="108">
                  <c:v>726.67860000000053</c:v>
                </c:pt>
                <c:pt idx="109">
                  <c:v>729.64289999999949</c:v>
                </c:pt>
                <c:pt idx="110">
                  <c:v>713.60709999999949</c:v>
                </c:pt>
                <c:pt idx="111">
                  <c:v>715.85709999999642</c:v>
                </c:pt>
                <c:pt idx="112">
                  <c:v>734.92859999999996</c:v>
                </c:pt>
                <c:pt idx="113">
                  <c:v>756.5</c:v>
                </c:pt>
                <c:pt idx="114">
                  <c:v>740.07140000000004</c:v>
                </c:pt>
                <c:pt idx="115">
                  <c:v>725.82139999999947</c:v>
                </c:pt>
                <c:pt idx="116">
                  <c:v>716.5</c:v>
                </c:pt>
                <c:pt idx="117">
                  <c:v>727.60709999999949</c:v>
                </c:pt>
                <c:pt idx="118">
                  <c:v>721.67860000000053</c:v>
                </c:pt>
                <c:pt idx="119">
                  <c:v>711.60709999999949</c:v>
                </c:pt>
                <c:pt idx="120">
                  <c:v>697.92859999999996</c:v>
                </c:pt>
                <c:pt idx="121">
                  <c:v>683.53570000000002</c:v>
                </c:pt>
                <c:pt idx="122">
                  <c:v>683.57140000000004</c:v>
                </c:pt>
                <c:pt idx="123">
                  <c:v>694.71429999999998</c:v>
                </c:pt>
                <c:pt idx="124">
                  <c:v>710.71429999999998</c:v>
                </c:pt>
                <c:pt idx="125">
                  <c:v>700.32139999999947</c:v>
                </c:pt>
                <c:pt idx="126">
                  <c:v>715.96429999999748</c:v>
                </c:pt>
                <c:pt idx="127">
                  <c:v>736.57140000000004</c:v>
                </c:pt>
                <c:pt idx="128">
                  <c:v>748.57140000000004</c:v>
                </c:pt>
                <c:pt idx="129">
                  <c:v>756.17860000000053</c:v>
                </c:pt>
                <c:pt idx="130">
                  <c:v>756.75</c:v>
                </c:pt>
                <c:pt idx="131">
                  <c:v>741.25</c:v>
                </c:pt>
                <c:pt idx="132">
                  <c:v>711.03570000000002</c:v>
                </c:pt>
                <c:pt idx="133">
                  <c:v>724.71429999999998</c:v>
                </c:pt>
                <c:pt idx="134">
                  <c:v>742.21429999999998</c:v>
                </c:pt>
                <c:pt idx="135">
                  <c:v>748.46429999999748</c:v>
                </c:pt>
                <c:pt idx="136">
                  <c:v>740.03570000000002</c:v>
                </c:pt>
                <c:pt idx="137">
                  <c:v>742.89289999999949</c:v>
                </c:pt>
                <c:pt idx="138">
                  <c:v>763.78570000000332</c:v>
                </c:pt>
                <c:pt idx="139">
                  <c:v>788.39289999999949</c:v>
                </c:pt>
                <c:pt idx="140">
                  <c:v>777</c:v>
                </c:pt>
                <c:pt idx="141">
                  <c:v>775.14289999999949</c:v>
                </c:pt>
                <c:pt idx="142">
                  <c:v>765.14289999999949</c:v>
                </c:pt>
                <c:pt idx="143">
                  <c:v>780.28570000000332</c:v>
                </c:pt>
                <c:pt idx="144">
                  <c:v>781.78570000000332</c:v>
                </c:pt>
                <c:pt idx="145">
                  <c:v>782.25</c:v>
                </c:pt>
                <c:pt idx="146">
                  <c:v>776.89289999999949</c:v>
                </c:pt>
                <c:pt idx="147">
                  <c:v>790.17860000000053</c:v>
                </c:pt>
                <c:pt idx="148">
                  <c:v>809.96429999999748</c:v>
                </c:pt>
                <c:pt idx="149">
                  <c:v>821.71429999999998</c:v>
                </c:pt>
                <c:pt idx="150">
                  <c:v>845.28570000000332</c:v>
                </c:pt>
                <c:pt idx="151">
                  <c:v>854.42859999999996</c:v>
                </c:pt>
                <c:pt idx="152">
                  <c:v>839.64289999999949</c:v>
                </c:pt>
                <c:pt idx="153">
                  <c:v>823.21429999999998</c:v>
                </c:pt>
                <c:pt idx="154">
                  <c:v>837.96429999999748</c:v>
                </c:pt>
                <c:pt idx="155">
                  <c:v>866.64289999999949</c:v>
                </c:pt>
                <c:pt idx="156">
                  <c:v>901.92859999999996</c:v>
                </c:pt>
                <c:pt idx="157">
                  <c:v>912.60709999999949</c:v>
                </c:pt>
                <c:pt idx="158">
                  <c:v>909</c:v>
                </c:pt>
                <c:pt idx="159">
                  <c:v>911.39289999999949</c:v>
                </c:pt>
                <c:pt idx="160">
                  <c:v>949.89289999999949</c:v>
                </c:pt>
                <c:pt idx="161">
                  <c:v>981.64289999999949</c:v>
                </c:pt>
                <c:pt idx="162">
                  <c:v>1000.143</c:v>
                </c:pt>
                <c:pt idx="163">
                  <c:v>1033.5709999999999</c:v>
                </c:pt>
                <c:pt idx="164">
                  <c:v>1067.0709999999999</c:v>
                </c:pt>
                <c:pt idx="165">
                  <c:v>1088.4639999999999</c:v>
                </c:pt>
                <c:pt idx="166">
                  <c:v>1093.4290000000001</c:v>
                </c:pt>
                <c:pt idx="167">
                  <c:v>1119.357</c:v>
                </c:pt>
                <c:pt idx="168">
                  <c:v>1145.1789999999999</c:v>
                </c:pt>
                <c:pt idx="169">
                  <c:v>1194.2860000000001</c:v>
                </c:pt>
                <c:pt idx="170">
                  <c:v>1233.607</c:v>
                </c:pt>
                <c:pt idx="171">
                  <c:v>1285.5</c:v>
                </c:pt>
                <c:pt idx="172">
                  <c:v>1330.1429999999998</c:v>
                </c:pt>
                <c:pt idx="173">
                  <c:v>1361.7860000000001</c:v>
                </c:pt>
                <c:pt idx="174">
                  <c:v>1388.4639999999999</c:v>
                </c:pt>
                <c:pt idx="175">
                  <c:v>1478.8209999999999</c:v>
                </c:pt>
                <c:pt idx="176">
                  <c:v>1576.857</c:v>
                </c:pt>
                <c:pt idx="177">
                  <c:v>1657.5360000000001</c:v>
                </c:pt>
                <c:pt idx="178">
                  <c:v>1704.4290000000001</c:v>
                </c:pt>
                <c:pt idx="179">
                  <c:v>1769.2860000000001</c:v>
                </c:pt>
                <c:pt idx="180">
                  <c:v>1838</c:v>
                </c:pt>
                <c:pt idx="181">
                  <c:v>1919.607</c:v>
                </c:pt>
                <c:pt idx="182">
                  <c:v>2024.1789999999999</c:v>
                </c:pt>
                <c:pt idx="183">
                  <c:v>2124.643</c:v>
                </c:pt>
                <c:pt idx="184">
                  <c:v>2263.0360000000001</c:v>
                </c:pt>
                <c:pt idx="185">
                  <c:v>2372.3209999999999</c:v>
                </c:pt>
                <c:pt idx="186">
                  <c:v>2497.5</c:v>
                </c:pt>
                <c:pt idx="187">
                  <c:v>2593.5709999999999</c:v>
                </c:pt>
                <c:pt idx="188">
                  <c:v>2713.8930000000114</c:v>
                </c:pt>
                <c:pt idx="189">
                  <c:v>2815.3209999999999</c:v>
                </c:pt>
                <c:pt idx="190">
                  <c:v>2971.6790000000001</c:v>
                </c:pt>
                <c:pt idx="191">
                  <c:v>3151.8570000000022</c:v>
                </c:pt>
                <c:pt idx="192">
                  <c:v>3279.8209999999999</c:v>
                </c:pt>
                <c:pt idx="193">
                  <c:v>3378.4290000000001</c:v>
                </c:pt>
                <c:pt idx="194">
                  <c:v>3541.8209999999999</c:v>
                </c:pt>
                <c:pt idx="195">
                  <c:v>3737.8570000000022</c:v>
                </c:pt>
                <c:pt idx="196">
                  <c:v>3910.4639999999999</c:v>
                </c:pt>
                <c:pt idx="197">
                  <c:v>4015.2859999999987</c:v>
                </c:pt>
                <c:pt idx="198">
                  <c:v>4146.8210000000054</c:v>
                </c:pt>
                <c:pt idx="199">
                  <c:v>4272.107</c:v>
                </c:pt>
                <c:pt idx="200">
                  <c:v>4487.607</c:v>
                </c:pt>
                <c:pt idx="201">
                  <c:v>4667.25</c:v>
                </c:pt>
                <c:pt idx="202">
                  <c:v>4781.857</c:v>
                </c:pt>
                <c:pt idx="203">
                  <c:v>4764.393</c:v>
                </c:pt>
                <c:pt idx="204">
                  <c:v>4811.107</c:v>
                </c:pt>
                <c:pt idx="205">
                  <c:v>4938.393</c:v>
                </c:pt>
                <c:pt idx="206">
                  <c:v>5041.75</c:v>
                </c:pt>
                <c:pt idx="207">
                  <c:v>5029.607</c:v>
                </c:pt>
                <c:pt idx="208">
                  <c:v>5023.857</c:v>
                </c:pt>
                <c:pt idx="209">
                  <c:v>5122.5</c:v>
                </c:pt>
                <c:pt idx="210">
                  <c:v>5242.5</c:v>
                </c:pt>
                <c:pt idx="211">
                  <c:v>5262.5710000000008</c:v>
                </c:pt>
                <c:pt idx="212">
                  <c:v>5216</c:v>
                </c:pt>
                <c:pt idx="213">
                  <c:v>5123.6790000000001</c:v>
                </c:pt>
                <c:pt idx="214">
                  <c:v>5054</c:v>
                </c:pt>
                <c:pt idx="215">
                  <c:v>4978.5360000000001</c:v>
                </c:pt>
                <c:pt idx="216">
                  <c:v>4965.857</c:v>
                </c:pt>
                <c:pt idx="217">
                  <c:v>4944.4640000000009</c:v>
                </c:pt>
                <c:pt idx="218">
                  <c:v>4958.893</c:v>
                </c:pt>
                <c:pt idx="219">
                  <c:v>4927.4290000000001</c:v>
                </c:pt>
                <c:pt idx="220">
                  <c:v>4868.5</c:v>
                </c:pt>
                <c:pt idx="221">
                  <c:v>4804.9640000000009</c:v>
                </c:pt>
                <c:pt idx="222">
                  <c:v>4757.7140000000009</c:v>
                </c:pt>
                <c:pt idx="223">
                  <c:v>4675.5710000000008</c:v>
                </c:pt>
                <c:pt idx="224">
                  <c:v>4576.4640000000009</c:v>
                </c:pt>
                <c:pt idx="225">
                  <c:v>4562.393</c:v>
                </c:pt>
                <c:pt idx="226">
                  <c:v>4541.2860000000001</c:v>
                </c:pt>
                <c:pt idx="227">
                  <c:v>4483.3210000000054</c:v>
                </c:pt>
                <c:pt idx="228">
                  <c:v>4450.143</c:v>
                </c:pt>
                <c:pt idx="229">
                  <c:v>4447.8210000000054</c:v>
                </c:pt>
                <c:pt idx="230">
                  <c:v>4424.0710000000008</c:v>
                </c:pt>
                <c:pt idx="231">
                  <c:v>4360.8210000000054</c:v>
                </c:pt>
                <c:pt idx="232">
                  <c:v>4339.5</c:v>
                </c:pt>
                <c:pt idx="233">
                  <c:v>4227.0710000000008</c:v>
                </c:pt>
                <c:pt idx="234">
                  <c:v>4133.5710000000008</c:v>
                </c:pt>
                <c:pt idx="235">
                  <c:v>4079.8570000000022</c:v>
                </c:pt>
                <c:pt idx="236">
                  <c:v>4019.107</c:v>
                </c:pt>
                <c:pt idx="237">
                  <c:v>3870.25</c:v>
                </c:pt>
                <c:pt idx="238">
                  <c:v>3702.143</c:v>
                </c:pt>
                <c:pt idx="239">
                  <c:v>3589.6790000000001</c:v>
                </c:pt>
                <c:pt idx="240">
                  <c:v>3476.107</c:v>
                </c:pt>
                <c:pt idx="241">
                  <c:v>3373.9290000000001</c:v>
                </c:pt>
                <c:pt idx="242">
                  <c:v>3228.3570000000022</c:v>
                </c:pt>
                <c:pt idx="243">
                  <c:v>3052.0360000000001</c:v>
                </c:pt>
                <c:pt idx="244">
                  <c:v>2838.5360000000001</c:v>
                </c:pt>
                <c:pt idx="245">
                  <c:v>2639.607</c:v>
                </c:pt>
                <c:pt idx="246">
                  <c:v>2486.5</c:v>
                </c:pt>
                <c:pt idx="247">
                  <c:v>2319</c:v>
                </c:pt>
                <c:pt idx="248">
                  <c:v>2167.9290000000001</c:v>
                </c:pt>
                <c:pt idx="249">
                  <c:v>2033.25</c:v>
                </c:pt>
                <c:pt idx="250">
                  <c:v>1931.2860000000001</c:v>
                </c:pt>
                <c:pt idx="251">
                  <c:v>1727.6429999999998</c:v>
                </c:pt>
                <c:pt idx="252">
                  <c:v>1577.5709999999999</c:v>
                </c:pt>
                <c:pt idx="253">
                  <c:v>1462.1789999999999</c:v>
                </c:pt>
                <c:pt idx="254">
                  <c:v>1398.7139999999999</c:v>
                </c:pt>
                <c:pt idx="255">
                  <c:v>1274.0360000000001</c:v>
                </c:pt>
                <c:pt idx="256">
                  <c:v>1174.5</c:v>
                </c:pt>
                <c:pt idx="257">
                  <c:v>1053.357</c:v>
                </c:pt>
                <c:pt idx="258">
                  <c:v>954.32139999999947</c:v>
                </c:pt>
                <c:pt idx="259">
                  <c:v>901.14289999999949</c:v>
                </c:pt>
                <c:pt idx="260">
                  <c:v>877.85709999999642</c:v>
                </c:pt>
                <c:pt idx="261">
                  <c:v>851.10709999999949</c:v>
                </c:pt>
                <c:pt idx="262">
                  <c:v>801.53570000000002</c:v>
                </c:pt>
                <c:pt idx="263">
                  <c:v>751</c:v>
                </c:pt>
                <c:pt idx="264">
                  <c:v>704.35709999999642</c:v>
                </c:pt>
                <c:pt idx="265">
                  <c:v>669.17860000000053</c:v>
                </c:pt>
                <c:pt idx="266">
                  <c:v>649.75</c:v>
                </c:pt>
                <c:pt idx="267">
                  <c:v>635.46429999999748</c:v>
                </c:pt>
                <c:pt idx="268">
                  <c:v>622.64289999999949</c:v>
                </c:pt>
                <c:pt idx="269">
                  <c:v>597.5</c:v>
                </c:pt>
                <c:pt idx="270">
                  <c:v>578.03570000000002</c:v>
                </c:pt>
                <c:pt idx="271">
                  <c:v>569.39289999999949</c:v>
                </c:pt>
                <c:pt idx="272">
                  <c:v>559.92859999999996</c:v>
                </c:pt>
                <c:pt idx="273">
                  <c:v>558.5</c:v>
                </c:pt>
                <c:pt idx="274">
                  <c:v>550.82139999999947</c:v>
                </c:pt>
                <c:pt idx="275">
                  <c:v>551.03570000000002</c:v>
                </c:pt>
                <c:pt idx="276">
                  <c:v>556.14289999999949</c:v>
                </c:pt>
                <c:pt idx="277">
                  <c:v>557.25</c:v>
                </c:pt>
                <c:pt idx="278">
                  <c:v>536.46429999999748</c:v>
                </c:pt>
                <c:pt idx="279">
                  <c:v>527.21429999999998</c:v>
                </c:pt>
                <c:pt idx="280">
                  <c:v>552</c:v>
                </c:pt>
                <c:pt idx="281">
                  <c:v>549.42859999999996</c:v>
                </c:pt>
                <c:pt idx="282">
                  <c:v>546.92859999999996</c:v>
                </c:pt>
                <c:pt idx="283">
                  <c:v>535.28570000000332</c:v>
                </c:pt>
                <c:pt idx="284">
                  <c:v>542</c:v>
                </c:pt>
                <c:pt idx="285">
                  <c:v>521.82139999999947</c:v>
                </c:pt>
                <c:pt idx="286">
                  <c:v>498.28569999999894</c:v>
                </c:pt>
                <c:pt idx="287">
                  <c:v>481.6071</c:v>
                </c:pt>
                <c:pt idx="288">
                  <c:v>482.17860000000002</c:v>
                </c:pt>
                <c:pt idx="289">
                  <c:v>481.25</c:v>
                </c:pt>
                <c:pt idx="290">
                  <c:v>482.03569999999894</c:v>
                </c:pt>
                <c:pt idx="291">
                  <c:v>502</c:v>
                </c:pt>
                <c:pt idx="292">
                  <c:v>520.64289999999949</c:v>
                </c:pt>
                <c:pt idx="293">
                  <c:v>511.78569999999894</c:v>
                </c:pt>
                <c:pt idx="294">
                  <c:v>502.5</c:v>
                </c:pt>
                <c:pt idx="295">
                  <c:v>487.82139999999828</c:v>
                </c:pt>
                <c:pt idx="296">
                  <c:v>491.75</c:v>
                </c:pt>
                <c:pt idx="297">
                  <c:v>497.14290000000142</c:v>
                </c:pt>
                <c:pt idx="298">
                  <c:v>522.46429999999748</c:v>
                </c:pt>
                <c:pt idx="299">
                  <c:v>519.21429999999998</c:v>
                </c:pt>
                <c:pt idx="300">
                  <c:v>506.25</c:v>
                </c:pt>
                <c:pt idx="301">
                  <c:v>483.14290000000142</c:v>
                </c:pt>
                <c:pt idx="302">
                  <c:v>482.78569999999894</c:v>
                </c:pt>
                <c:pt idx="303">
                  <c:v>477.14290000000142</c:v>
                </c:pt>
                <c:pt idx="304">
                  <c:v>472</c:v>
                </c:pt>
                <c:pt idx="305">
                  <c:v>472.1071</c:v>
                </c:pt>
                <c:pt idx="306">
                  <c:v>471.6071</c:v>
                </c:pt>
                <c:pt idx="307">
                  <c:v>465.03569999999894</c:v>
                </c:pt>
                <c:pt idx="308">
                  <c:v>457.6071</c:v>
                </c:pt>
                <c:pt idx="309">
                  <c:v>472.71429999999964</c:v>
                </c:pt>
                <c:pt idx="310">
                  <c:v>491.07139999999828</c:v>
                </c:pt>
                <c:pt idx="311">
                  <c:v>491.57139999999828</c:v>
                </c:pt>
                <c:pt idx="312">
                  <c:v>475.5</c:v>
                </c:pt>
                <c:pt idx="313">
                  <c:v>465.92859999999786</c:v>
                </c:pt>
                <c:pt idx="314">
                  <c:v>477.78569999999894</c:v>
                </c:pt>
                <c:pt idx="315">
                  <c:v>482.42859999999786</c:v>
                </c:pt>
                <c:pt idx="316">
                  <c:v>485.53569999999894</c:v>
                </c:pt>
                <c:pt idx="317">
                  <c:v>486.42859999999786</c:v>
                </c:pt>
                <c:pt idx="318">
                  <c:v>482.71429999999964</c:v>
                </c:pt>
                <c:pt idx="319">
                  <c:v>475.92859999999786</c:v>
                </c:pt>
                <c:pt idx="320">
                  <c:v>466.14290000000142</c:v>
                </c:pt>
                <c:pt idx="321">
                  <c:v>479.46429999999964</c:v>
                </c:pt>
                <c:pt idx="322">
                  <c:v>482.71429999999964</c:v>
                </c:pt>
                <c:pt idx="323">
                  <c:v>484.5</c:v>
                </c:pt>
                <c:pt idx="324">
                  <c:v>471.8929</c:v>
                </c:pt>
                <c:pt idx="325">
                  <c:v>476.28569999999894</c:v>
                </c:pt>
                <c:pt idx="326">
                  <c:v>468.25</c:v>
                </c:pt>
                <c:pt idx="327">
                  <c:v>467.17860000000002</c:v>
                </c:pt>
                <c:pt idx="328">
                  <c:v>451.46429999999964</c:v>
                </c:pt>
                <c:pt idx="329">
                  <c:v>458.6071</c:v>
                </c:pt>
                <c:pt idx="330">
                  <c:v>460.3571</c:v>
                </c:pt>
                <c:pt idx="331">
                  <c:v>474.07139999999828</c:v>
                </c:pt>
                <c:pt idx="332">
                  <c:v>483.64290000000142</c:v>
                </c:pt>
                <c:pt idx="333">
                  <c:v>492.3929</c:v>
                </c:pt>
                <c:pt idx="334">
                  <c:v>490.3929</c:v>
                </c:pt>
                <c:pt idx="335">
                  <c:v>476.78569999999894</c:v>
                </c:pt>
                <c:pt idx="336">
                  <c:v>469.82139999999828</c:v>
                </c:pt>
                <c:pt idx="337">
                  <c:v>481.46429999999964</c:v>
                </c:pt>
                <c:pt idx="338">
                  <c:v>493.3929</c:v>
                </c:pt>
                <c:pt idx="339">
                  <c:v>482.1071</c:v>
                </c:pt>
                <c:pt idx="340">
                  <c:v>457.67860000000002</c:v>
                </c:pt>
                <c:pt idx="341">
                  <c:v>480.14290000000142</c:v>
                </c:pt>
                <c:pt idx="342">
                  <c:v>507.46429999999964</c:v>
                </c:pt>
                <c:pt idx="343">
                  <c:v>519.32139999999947</c:v>
                </c:pt>
                <c:pt idx="344">
                  <c:v>483.1071</c:v>
                </c:pt>
                <c:pt idx="345">
                  <c:v>469.78569999999894</c:v>
                </c:pt>
                <c:pt idx="346">
                  <c:v>470.67860000000002</c:v>
                </c:pt>
                <c:pt idx="347">
                  <c:v>495.53569999999894</c:v>
                </c:pt>
                <c:pt idx="348">
                  <c:v>481.75</c:v>
                </c:pt>
                <c:pt idx="349">
                  <c:v>479.8571</c:v>
                </c:pt>
                <c:pt idx="350">
                  <c:v>475.32139999999828</c:v>
                </c:pt>
                <c:pt idx="351">
                  <c:v>474.07139999999828</c:v>
                </c:pt>
                <c:pt idx="352">
                  <c:v>477.3571</c:v>
                </c:pt>
                <c:pt idx="353">
                  <c:v>486.17860000000002</c:v>
                </c:pt>
                <c:pt idx="354">
                  <c:v>470.96429999999964</c:v>
                </c:pt>
                <c:pt idx="355">
                  <c:v>450.3571</c:v>
                </c:pt>
                <c:pt idx="356">
                  <c:v>465.71429999999964</c:v>
                </c:pt>
                <c:pt idx="357">
                  <c:v>483.64290000000142</c:v>
                </c:pt>
                <c:pt idx="358">
                  <c:v>468.32139999999828</c:v>
                </c:pt>
                <c:pt idx="359">
                  <c:v>447.28569999999894</c:v>
                </c:pt>
                <c:pt idx="360">
                  <c:v>446.75</c:v>
                </c:pt>
                <c:pt idx="361">
                  <c:v>472.32139999999828</c:v>
                </c:pt>
                <c:pt idx="362">
                  <c:v>468.75</c:v>
                </c:pt>
                <c:pt idx="363">
                  <c:v>482.42859999999786</c:v>
                </c:pt>
                <c:pt idx="364">
                  <c:v>469.32139999999828</c:v>
                </c:pt>
                <c:pt idx="365">
                  <c:v>475.03569999999894</c:v>
                </c:pt>
                <c:pt idx="366">
                  <c:v>470.21429999999964</c:v>
                </c:pt>
                <c:pt idx="367">
                  <c:v>476.21429999999964</c:v>
                </c:pt>
                <c:pt idx="368">
                  <c:v>461.1071</c:v>
                </c:pt>
                <c:pt idx="369">
                  <c:v>460.42859999999786</c:v>
                </c:pt>
                <c:pt idx="370">
                  <c:v>460.03569999999894</c:v>
                </c:pt>
                <c:pt idx="371">
                  <c:v>454.64290000000142</c:v>
                </c:pt>
                <c:pt idx="372">
                  <c:v>463.28569999999894</c:v>
                </c:pt>
                <c:pt idx="373">
                  <c:v>486.75</c:v>
                </c:pt>
                <c:pt idx="374">
                  <c:v>502.3571</c:v>
                </c:pt>
                <c:pt idx="375">
                  <c:v>483.53569999999894</c:v>
                </c:pt>
                <c:pt idx="376">
                  <c:v>466.6071</c:v>
                </c:pt>
                <c:pt idx="377">
                  <c:v>458.42859999999786</c:v>
                </c:pt>
                <c:pt idx="378">
                  <c:v>482.03569999999894</c:v>
                </c:pt>
                <c:pt idx="379">
                  <c:v>484.21429999999964</c:v>
                </c:pt>
                <c:pt idx="380">
                  <c:v>489.28569999999894</c:v>
                </c:pt>
                <c:pt idx="381">
                  <c:v>483.46429999999964</c:v>
                </c:pt>
                <c:pt idx="382">
                  <c:v>490.8929</c:v>
                </c:pt>
                <c:pt idx="383">
                  <c:v>478.25</c:v>
                </c:pt>
                <c:pt idx="384">
                  <c:v>456.78569999999894</c:v>
                </c:pt>
                <c:pt idx="385">
                  <c:v>449.6071</c:v>
                </c:pt>
                <c:pt idx="386">
                  <c:v>447.67860000000002</c:v>
                </c:pt>
                <c:pt idx="387">
                  <c:v>443.03569999999894</c:v>
                </c:pt>
                <c:pt idx="388">
                  <c:v>454.75</c:v>
                </c:pt>
                <c:pt idx="389">
                  <c:v>475.3571</c:v>
                </c:pt>
                <c:pt idx="390">
                  <c:v>493.32139999999828</c:v>
                </c:pt>
                <c:pt idx="391">
                  <c:v>493.32139999999828</c:v>
                </c:pt>
                <c:pt idx="392">
                  <c:v>494.82139999999828</c:v>
                </c:pt>
                <c:pt idx="393">
                  <c:v>458.28569999999894</c:v>
                </c:pt>
                <c:pt idx="394">
                  <c:v>437.75</c:v>
                </c:pt>
                <c:pt idx="395">
                  <c:v>440.28569999999894</c:v>
                </c:pt>
                <c:pt idx="396">
                  <c:v>463.3929</c:v>
                </c:pt>
                <c:pt idx="397">
                  <c:v>471.14290000000142</c:v>
                </c:pt>
                <c:pt idx="398">
                  <c:v>448.8571</c:v>
                </c:pt>
                <c:pt idx="399">
                  <c:v>447.14290000000142</c:v>
                </c:pt>
                <c:pt idx="400">
                  <c:v>460.5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'GQD012 XPS'!$K$1117</c:f>
              <c:strCache>
                <c:ptCount val="1"/>
                <c:pt idx="0">
                  <c:v>O 1s O-H O=C</c:v>
                </c:pt>
              </c:strCache>
            </c:strRef>
          </c:tx>
          <c:spPr>
            <a:ln w="22225"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'GQD012 XPS'!$I$1118:$I$1518</c:f>
              <c:numCache>
                <c:formatCode>0.00E+00</c:formatCode>
                <c:ptCount val="401"/>
                <c:pt idx="0">
                  <c:v>543.43049999999948</c:v>
                </c:pt>
                <c:pt idx="1">
                  <c:v>543.38049999999998</c:v>
                </c:pt>
                <c:pt idx="2">
                  <c:v>543.33049999999946</c:v>
                </c:pt>
                <c:pt idx="3">
                  <c:v>543.28050000000053</c:v>
                </c:pt>
                <c:pt idx="4">
                  <c:v>543.23050000000001</c:v>
                </c:pt>
                <c:pt idx="5">
                  <c:v>543.18050000000005</c:v>
                </c:pt>
                <c:pt idx="6">
                  <c:v>543.13049999999998</c:v>
                </c:pt>
                <c:pt idx="7">
                  <c:v>543.08050000000003</c:v>
                </c:pt>
                <c:pt idx="8">
                  <c:v>543.03049999999996</c:v>
                </c:pt>
                <c:pt idx="9">
                  <c:v>542.98050000000001</c:v>
                </c:pt>
                <c:pt idx="10">
                  <c:v>542.93049999999948</c:v>
                </c:pt>
                <c:pt idx="11">
                  <c:v>542.88049999999998</c:v>
                </c:pt>
                <c:pt idx="12">
                  <c:v>542.83049999999946</c:v>
                </c:pt>
                <c:pt idx="13">
                  <c:v>542.78050000000053</c:v>
                </c:pt>
                <c:pt idx="14">
                  <c:v>542.73050000000001</c:v>
                </c:pt>
                <c:pt idx="15">
                  <c:v>542.68050000000005</c:v>
                </c:pt>
                <c:pt idx="16">
                  <c:v>542.63049999999998</c:v>
                </c:pt>
                <c:pt idx="17">
                  <c:v>542.58050000000003</c:v>
                </c:pt>
                <c:pt idx="18">
                  <c:v>542.53049999999996</c:v>
                </c:pt>
                <c:pt idx="19">
                  <c:v>542.48050000000001</c:v>
                </c:pt>
                <c:pt idx="20">
                  <c:v>542.43049999999948</c:v>
                </c:pt>
                <c:pt idx="21">
                  <c:v>542.38049999999998</c:v>
                </c:pt>
                <c:pt idx="22">
                  <c:v>542.33049999999946</c:v>
                </c:pt>
                <c:pt idx="23">
                  <c:v>542.28050000000053</c:v>
                </c:pt>
                <c:pt idx="24">
                  <c:v>542.23050000000001</c:v>
                </c:pt>
                <c:pt idx="25">
                  <c:v>542.18050000000005</c:v>
                </c:pt>
                <c:pt idx="26">
                  <c:v>542.13049999999998</c:v>
                </c:pt>
                <c:pt idx="27">
                  <c:v>542.08050000000003</c:v>
                </c:pt>
                <c:pt idx="28">
                  <c:v>542.03049999999996</c:v>
                </c:pt>
                <c:pt idx="29">
                  <c:v>541.98050000000001</c:v>
                </c:pt>
                <c:pt idx="30">
                  <c:v>541.93049999999948</c:v>
                </c:pt>
                <c:pt idx="31">
                  <c:v>541.88049999999998</c:v>
                </c:pt>
                <c:pt idx="32">
                  <c:v>541.83049999999946</c:v>
                </c:pt>
                <c:pt idx="33">
                  <c:v>541.78050000000053</c:v>
                </c:pt>
                <c:pt idx="34">
                  <c:v>541.73050000000001</c:v>
                </c:pt>
                <c:pt idx="35">
                  <c:v>541.68050000000005</c:v>
                </c:pt>
                <c:pt idx="36">
                  <c:v>541.63049999999998</c:v>
                </c:pt>
                <c:pt idx="37">
                  <c:v>541.58050000000003</c:v>
                </c:pt>
                <c:pt idx="38">
                  <c:v>541.53049999999996</c:v>
                </c:pt>
                <c:pt idx="39">
                  <c:v>541.48050000000001</c:v>
                </c:pt>
                <c:pt idx="40">
                  <c:v>541.43049999999948</c:v>
                </c:pt>
                <c:pt idx="41">
                  <c:v>541.38049999999998</c:v>
                </c:pt>
                <c:pt idx="42">
                  <c:v>541.33049999999946</c:v>
                </c:pt>
                <c:pt idx="43">
                  <c:v>541.28050000000053</c:v>
                </c:pt>
                <c:pt idx="44">
                  <c:v>541.23050000000001</c:v>
                </c:pt>
                <c:pt idx="45">
                  <c:v>541.18050000000005</c:v>
                </c:pt>
                <c:pt idx="46">
                  <c:v>541.13049999999998</c:v>
                </c:pt>
                <c:pt idx="47">
                  <c:v>541.08050000000003</c:v>
                </c:pt>
                <c:pt idx="48">
                  <c:v>541.03049999999996</c:v>
                </c:pt>
                <c:pt idx="49">
                  <c:v>540.98050000000001</c:v>
                </c:pt>
                <c:pt idx="50">
                  <c:v>540.93049999999948</c:v>
                </c:pt>
                <c:pt idx="51">
                  <c:v>540.88049999999998</c:v>
                </c:pt>
                <c:pt idx="52">
                  <c:v>540.83049999999946</c:v>
                </c:pt>
                <c:pt idx="53">
                  <c:v>540.78050000000053</c:v>
                </c:pt>
                <c:pt idx="54">
                  <c:v>540.73050000000001</c:v>
                </c:pt>
                <c:pt idx="55">
                  <c:v>540.68050000000005</c:v>
                </c:pt>
                <c:pt idx="56">
                  <c:v>540.63049999999998</c:v>
                </c:pt>
                <c:pt idx="57">
                  <c:v>540.58050000000003</c:v>
                </c:pt>
                <c:pt idx="58">
                  <c:v>540.53049999999996</c:v>
                </c:pt>
                <c:pt idx="59">
                  <c:v>540.48050000000001</c:v>
                </c:pt>
                <c:pt idx="60">
                  <c:v>540.43049999999948</c:v>
                </c:pt>
                <c:pt idx="61">
                  <c:v>540.38049999999998</c:v>
                </c:pt>
                <c:pt idx="62">
                  <c:v>540.33049999999946</c:v>
                </c:pt>
                <c:pt idx="63">
                  <c:v>540.28050000000053</c:v>
                </c:pt>
                <c:pt idx="64">
                  <c:v>540.23050000000001</c:v>
                </c:pt>
                <c:pt idx="65">
                  <c:v>540.18050000000005</c:v>
                </c:pt>
                <c:pt idx="66">
                  <c:v>540.13049999999998</c:v>
                </c:pt>
                <c:pt idx="67">
                  <c:v>540.08050000000003</c:v>
                </c:pt>
                <c:pt idx="68">
                  <c:v>540.03049999999996</c:v>
                </c:pt>
                <c:pt idx="69">
                  <c:v>539.98050000000001</c:v>
                </c:pt>
                <c:pt idx="70">
                  <c:v>539.93049999999948</c:v>
                </c:pt>
                <c:pt idx="71">
                  <c:v>539.88049999999998</c:v>
                </c:pt>
                <c:pt idx="72">
                  <c:v>539.83049999999946</c:v>
                </c:pt>
                <c:pt idx="73">
                  <c:v>539.78050000000053</c:v>
                </c:pt>
                <c:pt idx="74">
                  <c:v>539.73050000000001</c:v>
                </c:pt>
                <c:pt idx="75">
                  <c:v>539.68050000000005</c:v>
                </c:pt>
                <c:pt idx="76">
                  <c:v>539.63049999999998</c:v>
                </c:pt>
                <c:pt idx="77">
                  <c:v>539.58050000000003</c:v>
                </c:pt>
                <c:pt idx="78">
                  <c:v>539.53049999999996</c:v>
                </c:pt>
                <c:pt idx="79">
                  <c:v>539.48050000000001</c:v>
                </c:pt>
                <c:pt idx="80">
                  <c:v>539.43049999999948</c:v>
                </c:pt>
                <c:pt idx="81">
                  <c:v>539.38049999999998</c:v>
                </c:pt>
                <c:pt idx="82">
                  <c:v>539.33049999999946</c:v>
                </c:pt>
                <c:pt idx="83">
                  <c:v>539.28050000000053</c:v>
                </c:pt>
                <c:pt idx="84">
                  <c:v>539.23050000000001</c:v>
                </c:pt>
                <c:pt idx="85">
                  <c:v>539.18050000000005</c:v>
                </c:pt>
                <c:pt idx="86">
                  <c:v>539.13049999999998</c:v>
                </c:pt>
                <c:pt idx="87">
                  <c:v>539.08050000000003</c:v>
                </c:pt>
                <c:pt idx="88">
                  <c:v>539.03049999999996</c:v>
                </c:pt>
                <c:pt idx="89">
                  <c:v>538.98050000000001</c:v>
                </c:pt>
                <c:pt idx="90">
                  <c:v>538.93049999999948</c:v>
                </c:pt>
                <c:pt idx="91">
                  <c:v>538.88049999999998</c:v>
                </c:pt>
                <c:pt idx="92">
                  <c:v>538.83049999999946</c:v>
                </c:pt>
                <c:pt idx="93">
                  <c:v>538.78050000000053</c:v>
                </c:pt>
                <c:pt idx="94">
                  <c:v>538.73050000000001</c:v>
                </c:pt>
                <c:pt idx="95">
                  <c:v>538.68050000000005</c:v>
                </c:pt>
                <c:pt idx="96">
                  <c:v>538.63049999999998</c:v>
                </c:pt>
                <c:pt idx="97">
                  <c:v>538.58050000000003</c:v>
                </c:pt>
                <c:pt idx="98">
                  <c:v>538.53049999999996</c:v>
                </c:pt>
                <c:pt idx="99">
                  <c:v>538.48050000000001</c:v>
                </c:pt>
                <c:pt idx="100">
                  <c:v>538.43049999999948</c:v>
                </c:pt>
                <c:pt idx="101">
                  <c:v>538.38049999999998</c:v>
                </c:pt>
                <c:pt idx="102">
                  <c:v>538.33049999999946</c:v>
                </c:pt>
                <c:pt idx="103">
                  <c:v>538.28050000000053</c:v>
                </c:pt>
                <c:pt idx="104">
                  <c:v>538.23050000000001</c:v>
                </c:pt>
                <c:pt idx="105">
                  <c:v>538.18050000000005</c:v>
                </c:pt>
                <c:pt idx="106">
                  <c:v>538.13049999999998</c:v>
                </c:pt>
                <c:pt idx="107">
                  <c:v>538.08050000000003</c:v>
                </c:pt>
                <c:pt idx="108">
                  <c:v>538.03049999999996</c:v>
                </c:pt>
                <c:pt idx="109">
                  <c:v>537.98050000000001</c:v>
                </c:pt>
                <c:pt idx="110">
                  <c:v>537.93049999999948</c:v>
                </c:pt>
                <c:pt idx="111">
                  <c:v>537.88049999999998</c:v>
                </c:pt>
                <c:pt idx="112">
                  <c:v>537.83049999999946</c:v>
                </c:pt>
                <c:pt idx="113">
                  <c:v>537.78050000000053</c:v>
                </c:pt>
                <c:pt idx="114">
                  <c:v>537.73050000000001</c:v>
                </c:pt>
                <c:pt idx="115">
                  <c:v>537.68050000000005</c:v>
                </c:pt>
                <c:pt idx="116">
                  <c:v>537.63049999999998</c:v>
                </c:pt>
                <c:pt idx="117">
                  <c:v>537.58050000000003</c:v>
                </c:pt>
                <c:pt idx="118">
                  <c:v>537.53049999999996</c:v>
                </c:pt>
                <c:pt idx="119">
                  <c:v>537.48050000000001</c:v>
                </c:pt>
                <c:pt idx="120">
                  <c:v>537.43049999999948</c:v>
                </c:pt>
                <c:pt idx="121">
                  <c:v>537.38049999999998</c:v>
                </c:pt>
                <c:pt idx="122">
                  <c:v>537.33049999999946</c:v>
                </c:pt>
                <c:pt idx="123">
                  <c:v>537.28050000000053</c:v>
                </c:pt>
                <c:pt idx="124">
                  <c:v>537.23050000000001</c:v>
                </c:pt>
                <c:pt idx="125">
                  <c:v>537.18050000000005</c:v>
                </c:pt>
                <c:pt idx="126">
                  <c:v>537.13049999999998</c:v>
                </c:pt>
                <c:pt idx="127">
                  <c:v>537.08050000000003</c:v>
                </c:pt>
                <c:pt idx="128">
                  <c:v>537.03049999999996</c:v>
                </c:pt>
                <c:pt idx="129">
                  <c:v>536.98050000000001</c:v>
                </c:pt>
                <c:pt idx="130">
                  <c:v>536.93049999999948</c:v>
                </c:pt>
                <c:pt idx="131">
                  <c:v>536.88049999999998</c:v>
                </c:pt>
                <c:pt idx="132">
                  <c:v>536.83049999999946</c:v>
                </c:pt>
                <c:pt idx="133">
                  <c:v>536.78050000000053</c:v>
                </c:pt>
                <c:pt idx="134">
                  <c:v>536.73050000000001</c:v>
                </c:pt>
                <c:pt idx="135">
                  <c:v>536.68050000000005</c:v>
                </c:pt>
                <c:pt idx="136">
                  <c:v>536.63049999999998</c:v>
                </c:pt>
                <c:pt idx="137">
                  <c:v>536.58050000000003</c:v>
                </c:pt>
                <c:pt idx="138">
                  <c:v>536.53049999999996</c:v>
                </c:pt>
                <c:pt idx="139">
                  <c:v>536.48050000000001</c:v>
                </c:pt>
                <c:pt idx="140">
                  <c:v>536.43049999999948</c:v>
                </c:pt>
                <c:pt idx="141">
                  <c:v>536.38049999999998</c:v>
                </c:pt>
                <c:pt idx="142">
                  <c:v>536.33049999999946</c:v>
                </c:pt>
                <c:pt idx="143">
                  <c:v>536.28050000000053</c:v>
                </c:pt>
                <c:pt idx="144">
                  <c:v>536.23050000000001</c:v>
                </c:pt>
                <c:pt idx="145">
                  <c:v>536.18050000000005</c:v>
                </c:pt>
                <c:pt idx="146">
                  <c:v>536.13049999999998</c:v>
                </c:pt>
                <c:pt idx="147">
                  <c:v>536.08050000000003</c:v>
                </c:pt>
                <c:pt idx="148">
                  <c:v>536.03049999999996</c:v>
                </c:pt>
                <c:pt idx="149">
                  <c:v>535.98050000000001</c:v>
                </c:pt>
                <c:pt idx="150">
                  <c:v>535.93049999999948</c:v>
                </c:pt>
                <c:pt idx="151">
                  <c:v>535.88049999999998</c:v>
                </c:pt>
                <c:pt idx="152">
                  <c:v>535.83049999999946</c:v>
                </c:pt>
                <c:pt idx="153">
                  <c:v>535.78050000000053</c:v>
                </c:pt>
                <c:pt idx="154">
                  <c:v>535.73050000000001</c:v>
                </c:pt>
                <c:pt idx="155">
                  <c:v>535.68050000000005</c:v>
                </c:pt>
                <c:pt idx="156">
                  <c:v>535.63049999999998</c:v>
                </c:pt>
                <c:pt idx="157">
                  <c:v>535.58050000000003</c:v>
                </c:pt>
                <c:pt idx="158">
                  <c:v>535.53049999999996</c:v>
                </c:pt>
                <c:pt idx="159">
                  <c:v>535.48050000000001</c:v>
                </c:pt>
                <c:pt idx="160">
                  <c:v>535.43049999999948</c:v>
                </c:pt>
                <c:pt idx="161">
                  <c:v>535.38049999999998</c:v>
                </c:pt>
                <c:pt idx="162">
                  <c:v>535.33049999999946</c:v>
                </c:pt>
                <c:pt idx="163">
                  <c:v>535.28050000000053</c:v>
                </c:pt>
                <c:pt idx="164">
                  <c:v>535.23050000000001</c:v>
                </c:pt>
                <c:pt idx="165">
                  <c:v>535.18050000000005</c:v>
                </c:pt>
                <c:pt idx="166">
                  <c:v>535.13049999999998</c:v>
                </c:pt>
                <c:pt idx="167">
                  <c:v>535.08050000000003</c:v>
                </c:pt>
                <c:pt idx="168">
                  <c:v>535.03049999999996</c:v>
                </c:pt>
                <c:pt idx="169">
                  <c:v>534.98050000000001</c:v>
                </c:pt>
                <c:pt idx="170">
                  <c:v>534.93049999999948</c:v>
                </c:pt>
                <c:pt idx="171">
                  <c:v>534.88049999999998</c:v>
                </c:pt>
                <c:pt idx="172">
                  <c:v>534.83049999999946</c:v>
                </c:pt>
                <c:pt idx="173">
                  <c:v>534.78050000000053</c:v>
                </c:pt>
                <c:pt idx="174">
                  <c:v>534.73050000000001</c:v>
                </c:pt>
                <c:pt idx="175">
                  <c:v>534.68050000000005</c:v>
                </c:pt>
                <c:pt idx="176">
                  <c:v>534.63049999999998</c:v>
                </c:pt>
                <c:pt idx="177">
                  <c:v>534.58050000000003</c:v>
                </c:pt>
                <c:pt idx="178">
                  <c:v>534.53049999999996</c:v>
                </c:pt>
                <c:pt idx="179">
                  <c:v>534.48050000000001</c:v>
                </c:pt>
                <c:pt idx="180">
                  <c:v>534.43049999999948</c:v>
                </c:pt>
                <c:pt idx="181">
                  <c:v>534.38049999999998</c:v>
                </c:pt>
                <c:pt idx="182">
                  <c:v>534.33049999999946</c:v>
                </c:pt>
                <c:pt idx="183">
                  <c:v>534.28050000000053</c:v>
                </c:pt>
                <c:pt idx="184">
                  <c:v>534.23050000000001</c:v>
                </c:pt>
                <c:pt idx="185">
                  <c:v>534.18050000000005</c:v>
                </c:pt>
                <c:pt idx="186">
                  <c:v>534.13049999999998</c:v>
                </c:pt>
                <c:pt idx="187">
                  <c:v>534.08050000000003</c:v>
                </c:pt>
                <c:pt idx="188">
                  <c:v>534.03049999999996</c:v>
                </c:pt>
                <c:pt idx="189">
                  <c:v>533.98050000000001</c:v>
                </c:pt>
                <c:pt idx="190">
                  <c:v>533.93049999999948</c:v>
                </c:pt>
                <c:pt idx="191">
                  <c:v>533.88049999999998</c:v>
                </c:pt>
                <c:pt idx="192">
                  <c:v>533.83049999999946</c:v>
                </c:pt>
                <c:pt idx="193">
                  <c:v>533.78050000000053</c:v>
                </c:pt>
                <c:pt idx="194">
                  <c:v>533.73050000000001</c:v>
                </c:pt>
                <c:pt idx="195">
                  <c:v>533.68050000000005</c:v>
                </c:pt>
                <c:pt idx="196">
                  <c:v>533.63049999999998</c:v>
                </c:pt>
                <c:pt idx="197">
                  <c:v>533.58050000000003</c:v>
                </c:pt>
                <c:pt idx="198">
                  <c:v>533.53049999999996</c:v>
                </c:pt>
                <c:pt idx="199">
                  <c:v>533.48050000000001</c:v>
                </c:pt>
                <c:pt idx="200">
                  <c:v>533.43049999999948</c:v>
                </c:pt>
                <c:pt idx="201">
                  <c:v>533.38049999999998</c:v>
                </c:pt>
                <c:pt idx="202">
                  <c:v>533.33049999999946</c:v>
                </c:pt>
                <c:pt idx="203">
                  <c:v>533.28050000000053</c:v>
                </c:pt>
                <c:pt idx="204">
                  <c:v>533.23050000000001</c:v>
                </c:pt>
                <c:pt idx="205">
                  <c:v>533.18050000000005</c:v>
                </c:pt>
                <c:pt idx="206">
                  <c:v>533.13049999999998</c:v>
                </c:pt>
                <c:pt idx="207">
                  <c:v>533.08050000000003</c:v>
                </c:pt>
                <c:pt idx="208">
                  <c:v>533.03049999999996</c:v>
                </c:pt>
                <c:pt idx="209">
                  <c:v>532.98050000000001</c:v>
                </c:pt>
                <c:pt idx="210">
                  <c:v>532.93049999999948</c:v>
                </c:pt>
                <c:pt idx="211">
                  <c:v>532.88049999999998</c:v>
                </c:pt>
                <c:pt idx="212">
                  <c:v>532.83049999999946</c:v>
                </c:pt>
                <c:pt idx="213">
                  <c:v>532.78050000000053</c:v>
                </c:pt>
                <c:pt idx="214">
                  <c:v>532.73050000000001</c:v>
                </c:pt>
                <c:pt idx="215">
                  <c:v>532.68050000000005</c:v>
                </c:pt>
                <c:pt idx="216">
                  <c:v>532.63049999999998</c:v>
                </c:pt>
                <c:pt idx="217">
                  <c:v>532.58050000000003</c:v>
                </c:pt>
                <c:pt idx="218">
                  <c:v>532.53049999999996</c:v>
                </c:pt>
                <c:pt idx="219">
                  <c:v>532.48050000000001</c:v>
                </c:pt>
                <c:pt idx="220">
                  <c:v>532.43049999999948</c:v>
                </c:pt>
                <c:pt idx="221">
                  <c:v>532.38049999999998</c:v>
                </c:pt>
                <c:pt idx="222">
                  <c:v>532.33049999999946</c:v>
                </c:pt>
                <c:pt idx="223">
                  <c:v>532.28050000000053</c:v>
                </c:pt>
                <c:pt idx="224">
                  <c:v>532.23050000000001</c:v>
                </c:pt>
                <c:pt idx="225">
                  <c:v>532.18050000000005</c:v>
                </c:pt>
                <c:pt idx="226">
                  <c:v>532.13049999999998</c:v>
                </c:pt>
                <c:pt idx="227">
                  <c:v>532.08050000000003</c:v>
                </c:pt>
                <c:pt idx="228">
                  <c:v>532.03049999999996</c:v>
                </c:pt>
                <c:pt idx="229">
                  <c:v>531.98050000000001</c:v>
                </c:pt>
                <c:pt idx="230">
                  <c:v>531.93049999999948</c:v>
                </c:pt>
                <c:pt idx="231">
                  <c:v>531.88049999999998</c:v>
                </c:pt>
                <c:pt idx="232">
                  <c:v>531.83049999999946</c:v>
                </c:pt>
                <c:pt idx="233">
                  <c:v>531.78050000000053</c:v>
                </c:pt>
                <c:pt idx="234">
                  <c:v>531.73050000000001</c:v>
                </c:pt>
                <c:pt idx="235">
                  <c:v>531.68050000000005</c:v>
                </c:pt>
                <c:pt idx="236">
                  <c:v>531.63049999999998</c:v>
                </c:pt>
                <c:pt idx="237">
                  <c:v>531.58050000000003</c:v>
                </c:pt>
                <c:pt idx="238">
                  <c:v>531.53049999999996</c:v>
                </c:pt>
                <c:pt idx="239">
                  <c:v>531.48050000000001</c:v>
                </c:pt>
                <c:pt idx="240">
                  <c:v>531.43049999999948</c:v>
                </c:pt>
                <c:pt idx="241">
                  <c:v>531.38049999999998</c:v>
                </c:pt>
                <c:pt idx="242">
                  <c:v>531.33049999999946</c:v>
                </c:pt>
                <c:pt idx="243">
                  <c:v>531.28050000000053</c:v>
                </c:pt>
                <c:pt idx="244">
                  <c:v>531.23050000000001</c:v>
                </c:pt>
                <c:pt idx="245">
                  <c:v>531.18050000000005</c:v>
                </c:pt>
                <c:pt idx="246">
                  <c:v>531.13049999999998</c:v>
                </c:pt>
                <c:pt idx="247">
                  <c:v>531.08050000000003</c:v>
                </c:pt>
                <c:pt idx="248">
                  <c:v>531.03049999999996</c:v>
                </c:pt>
                <c:pt idx="249">
                  <c:v>530.98050000000001</c:v>
                </c:pt>
                <c:pt idx="250">
                  <c:v>530.93049999999948</c:v>
                </c:pt>
                <c:pt idx="251">
                  <c:v>530.88049999999998</c:v>
                </c:pt>
                <c:pt idx="252">
                  <c:v>530.83049999999946</c:v>
                </c:pt>
                <c:pt idx="253">
                  <c:v>530.78050000000053</c:v>
                </c:pt>
                <c:pt idx="254">
                  <c:v>530.73050000000001</c:v>
                </c:pt>
                <c:pt idx="255">
                  <c:v>530.68050000000005</c:v>
                </c:pt>
                <c:pt idx="256">
                  <c:v>530.63049999999998</c:v>
                </c:pt>
                <c:pt idx="257">
                  <c:v>530.58050000000003</c:v>
                </c:pt>
                <c:pt idx="258">
                  <c:v>530.53049999999996</c:v>
                </c:pt>
                <c:pt idx="259">
                  <c:v>530.48050000000001</c:v>
                </c:pt>
                <c:pt idx="260">
                  <c:v>530.43049999999948</c:v>
                </c:pt>
                <c:pt idx="261">
                  <c:v>530.38049999999998</c:v>
                </c:pt>
                <c:pt idx="262">
                  <c:v>530.33049999999946</c:v>
                </c:pt>
                <c:pt idx="263">
                  <c:v>530.28050000000053</c:v>
                </c:pt>
                <c:pt idx="264">
                  <c:v>530.23050000000001</c:v>
                </c:pt>
                <c:pt idx="265">
                  <c:v>530.18050000000005</c:v>
                </c:pt>
                <c:pt idx="266">
                  <c:v>530.13049999999998</c:v>
                </c:pt>
                <c:pt idx="267">
                  <c:v>530.08050000000003</c:v>
                </c:pt>
                <c:pt idx="268">
                  <c:v>530.03049999999996</c:v>
                </c:pt>
                <c:pt idx="269">
                  <c:v>529.98050000000001</c:v>
                </c:pt>
                <c:pt idx="270">
                  <c:v>529.93049999999948</c:v>
                </c:pt>
                <c:pt idx="271">
                  <c:v>529.88049999999998</c:v>
                </c:pt>
                <c:pt idx="272">
                  <c:v>529.83049999999946</c:v>
                </c:pt>
                <c:pt idx="273">
                  <c:v>529.78050000000053</c:v>
                </c:pt>
                <c:pt idx="274">
                  <c:v>529.73050000000001</c:v>
                </c:pt>
                <c:pt idx="275">
                  <c:v>529.68050000000005</c:v>
                </c:pt>
                <c:pt idx="276">
                  <c:v>529.63049999999998</c:v>
                </c:pt>
                <c:pt idx="277">
                  <c:v>529.58050000000003</c:v>
                </c:pt>
                <c:pt idx="278">
                  <c:v>529.53049999999996</c:v>
                </c:pt>
                <c:pt idx="279">
                  <c:v>529.48050000000001</c:v>
                </c:pt>
                <c:pt idx="280">
                  <c:v>529.43049999999948</c:v>
                </c:pt>
                <c:pt idx="281">
                  <c:v>529.38049999999998</c:v>
                </c:pt>
                <c:pt idx="282">
                  <c:v>529.33049999999946</c:v>
                </c:pt>
                <c:pt idx="283">
                  <c:v>529.28050000000053</c:v>
                </c:pt>
                <c:pt idx="284">
                  <c:v>529.23050000000001</c:v>
                </c:pt>
                <c:pt idx="285">
                  <c:v>529.18050000000005</c:v>
                </c:pt>
                <c:pt idx="286">
                  <c:v>529.13049999999998</c:v>
                </c:pt>
                <c:pt idx="287">
                  <c:v>529.08050000000003</c:v>
                </c:pt>
                <c:pt idx="288">
                  <c:v>529.03049999999996</c:v>
                </c:pt>
                <c:pt idx="289">
                  <c:v>528.98050000000001</c:v>
                </c:pt>
                <c:pt idx="290">
                  <c:v>528.93049999999948</c:v>
                </c:pt>
                <c:pt idx="291">
                  <c:v>528.88049999999998</c:v>
                </c:pt>
                <c:pt idx="292">
                  <c:v>528.83049999999946</c:v>
                </c:pt>
                <c:pt idx="293">
                  <c:v>528.78050000000053</c:v>
                </c:pt>
                <c:pt idx="294">
                  <c:v>528.73050000000001</c:v>
                </c:pt>
                <c:pt idx="295">
                  <c:v>528.68050000000005</c:v>
                </c:pt>
                <c:pt idx="296">
                  <c:v>528.63049999999998</c:v>
                </c:pt>
                <c:pt idx="297">
                  <c:v>528.58050000000003</c:v>
                </c:pt>
                <c:pt idx="298">
                  <c:v>528.53049999999996</c:v>
                </c:pt>
                <c:pt idx="299">
                  <c:v>528.48050000000001</c:v>
                </c:pt>
                <c:pt idx="300">
                  <c:v>528.43049999999948</c:v>
                </c:pt>
                <c:pt idx="301">
                  <c:v>528.38049999999998</c:v>
                </c:pt>
                <c:pt idx="302">
                  <c:v>528.33049999999946</c:v>
                </c:pt>
                <c:pt idx="303">
                  <c:v>528.28050000000053</c:v>
                </c:pt>
                <c:pt idx="304">
                  <c:v>528.23050000000001</c:v>
                </c:pt>
                <c:pt idx="305">
                  <c:v>528.18050000000005</c:v>
                </c:pt>
                <c:pt idx="306">
                  <c:v>528.13049999999998</c:v>
                </c:pt>
                <c:pt idx="307">
                  <c:v>528.08050000000003</c:v>
                </c:pt>
                <c:pt idx="308">
                  <c:v>528.03049999999996</c:v>
                </c:pt>
                <c:pt idx="309">
                  <c:v>527.98050000000001</c:v>
                </c:pt>
                <c:pt idx="310">
                  <c:v>527.93049999999948</c:v>
                </c:pt>
                <c:pt idx="311">
                  <c:v>527.88049999999998</c:v>
                </c:pt>
                <c:pt idx="312">
                  <c:v>527.83049999999946</c:v>
                </c:pt>
                <c:pt idx="313">
                  <c:v>527.78050000000053</c:v>
                </c:pt>
                <c:pt idx="314">
                  <c:v>527.73050000000001</c:v>
                </c:pt>
                <c:pt idx="315">
                  <c:v>527.68050000000005</c:v>
                </c:pt>
                <c:pt idx="316">
                  <c:v>527.63049999999998</c:v>
                </c:pt>
                <c:pt idx="317">
                  <c:v>527.58050000000003</c:v>
                </c:pt>
                <c:pt idx="318">
                  <c:v>527.53049999999996</c:v>
                </c:pt>
                <c:pt idx="319">
                  <c:v>527.48050000000001</c:v>
                </c:pt>
                <c:pt idx="320">
                  <c:v>527.43049999999948</c:v>
                </c:pt>
                <c:pt idx="321">
                  <c:v>527.38049999999998</c:v>
                </c:pt>
                <c:pt idx="322">
                  <c:v>527.33049999999946</c:v>
                </c:pt>
                <c:pt idx="323">
                  <c:v>527.28050000000053</c:v>
                </c:pt>
                <c:pt idx="324">
                  <c:v>527.23050000000001</c:v>
                </c:pt>
                <c:pt idx="325">
                  <c:v>527.18050000000005</c:v>
                </c:pt>
                <c:pt idx="326">
                  <c:v>527.13049999999998</c:v>
                </c:pt>
                <c:pt idx="327">
                  <c:v>527.08050000000003</c:v>
                </c:pt>
                <c:pt idx="328">
                  <c:v>527.03049999999996</c:v>
                </c:pt>
                <c:pt idx="329">
                  <c:v>526.98050000000001</c:v>
                </c:pt>
                <c:pt idx="330">
                  <c:v>526.93049999999948</c:v>
                </c:pt>
                <c:pt idx="331">
                  <c:v>526.88049999999998</c:v>
                </c:pt>
                <c:pt idx="332">
                  <c:v>526.83049999999946</c:v>
                </c:pt>
                <c:pt idx="333">
                  <c:v>526.78050000000053</c:v>
                </c:pt>
                <c:pt idx="334">
                  <c:v>526.73050000000001</c:v>
                </c:pt>
                <c:pt idx="335">
                  <c:v>526.68050000000005</c:v>
                </c:pt>
                <c:pt idx="336">
                  <c:v>526.63049999999998</c:v>
                </c:pt>
                <c:pt idx="337">
                  <c:v>526.58050000000003</c:v>
                </c:pt>
                <c:pt idx="338">
                  <c:v>526.53049999999996</c:v>
                </c:pt>
                <c:pt idx="339">
                  <c:v>526.48050000000001</c:v>
                </c:pt>
                <c:pt idx="340">
                  <c:v>526.43049999999948</c:v>
                </c:pt>
                <c:pt idx="341">
                  <c:v>526.38049999999998</c:v>
                </c:pt>
                <c:pt idx="342">
                  <c:v>526.33049999999946</c:v>
                </c:pt>
                <c:pt idx="343">
                  <c:v>526.28050000000053</c:v>
                </c:pt>
                <c:pt idx="344">
                  <c:v>526.23050000000001</c:v>
                </c:pt>
                <c:pt idx="345">
                  <c:v>526.18050000000005</c:v>
                </c:pt>
                <c:pt idx="346">
                  <c:v>526.13049999999998</c:v>
                </c:pt>
                <c:pt idx="347">
                  <c:v>526.08050000000003</c:v>
                </c:pt>
                <c:pt idx="348">
                  <c:v>526.03049999999996</c:v>
                </c:pt>
                <c:pt idx="349">
                  <c:v>525.98050000000001</c:v>
                </c:pt>
                <c:pt idx="350">
                  <c:v>525.93049999999948</c:v>
                </c:pt>
                <c:pt idx="351">
                  <c:v>525.88049999999998</c:v>
                </c:pt>
                <c:pt idx="352">
                  <c:v>525.83049999999946</c:v>
                </c:pt>
                <c:pt idx="353">
                  <c:v>525.78050000000053</c:v>
                </c:pt>
                <c:pt idx="354">
                  <c:v>525.73050000000001</c:v>
                </c:pt>
                <c:pt idx="355">
                  <c:v>525.68050000000005</c:v>
                </c:pt>
                <c:pt idx="356">
                  <c:v>525.63049999999998</c:v>
                </c:pt>
                <c:pt idx="357">
                  <c:v>525.58050000000003</c:v>
                </c:pt>
                <c:pt idx="358">
                  <c:v>525.53049999999996</c:v>
                </c:pt>
                <c:pt idx="359">
                  <c:v>525.48050000000001</c:v>
                </c:pt>
                <c:pt idx="360">
                  <c:v>525.43049999999948</c:v>
                </c:pt>
                <c:pt idx="361">
                  <c:v>525.38049999999998</c:v>
                </c:pt>
                <c:pt idx="362">
                  <c:v>525.33049999999946</c:v>
                </c:pt>
                <c:pt idx="363">
                  <c:v>525.28050000000053</c:v>
                </c:pt>
                <c:pt idx="364">
                  <c:v>525.23050000000001</c:v>
                </c:pt>
                <c:pt idx="365">
                  <c:v>525.18050000000005</c:v>
                </c:pt>
                <c:pt idx="366">
                  <c:v>525.13049999999998</c:v>
                </c:pt>
                <c:pt idx="367">
                  <c:v>525.08050000000003</c:v>
                </c:pt>
                <c:pt idx="368">
                  <c:v>525.03049999999996</c:v>
                </c:pt>
                <c:pt idx="369">
                  <c:v>524.98050000000001</c:v>
                </c:pt>
                <c:pt idx="370">
                  <c:v>524.93049999999948</c:v>
                </c:pt>
                <c:pt idx="371">
                  <c:v>524.88049999999998</c:v>
                </c:pt>
                <c:pt idx="372">
                  <c:v>524.83049999999946</c:v>
                </c:pt>
                <c:pt idx="373">
                  <c:v>524.78050000000053</c:v>
                </c:pt>
                <c:pt idx="374">
                  <c:v>524.73050000000001</c:v>
                </c:pt>
                <c:pt idx="375">
                  <c:v>524.68050000000005</c:v>
                </c:pt>
                <c:pt idx="376">
                  <c:v>524.63049999999998</c:v>
                </c:pt>
                <c:pt idx="377">
                  <c:v>524.58050000000003</c:v>
                </c:pt>
                <c:pt idx="378">
                  <c:v>524.53049999999996</c:v>
                </c:pt>
                <c:pt idx="379">
                  <c:v>524.48050000000001</c:v>
                </c:pt>
                <c:pt idx="380">
                  <c:v>524.43049999999948</c:v>
                </c:pt>
                <c:pt idx="381">
                  <c:v>524.38049999999998</c:v>
                </c:pt>
                <c:pt idx="382">
                  <c:v>524.33049999999946</c:v>
                </c:pt>
                <c:pt idx="383">
                  <c:v>524.28050000000053</c:v>
                </c:pt>
                <c:pt idx="384">
                  <c:v>524.23050000000001</c:v>
                </c:pt>
                <c:pt idx="385">
                  <c:v>524.18050000000005</c:v>
                </c:pt>
                <c:pt idx="386">
                  <c:v>524.13049999999998</c:v>
                </c:pt>
                <c:pt idx="387">
                  <c:v>524.08050000000003</c:v>
                </c:pt>
                <c:pt idx="388">
                  <c:v>524.03049999999996</c:v>
                </c:pt>
                <c:pt idx="389">
                  <c:v>523.98050000000001</c:v>
                </c:pt>
                <c:pt idx="390">
                  <c:v>523.93049999999948</c:v>
                </c:pt>
                <c:pt idx="391">
                  <c:v>523.88049999999998</c:v>
                </c:pt>
                <c:pt idx="392">
                  <c:v>523.83049999999946</c:v>
                </c:pt>
                <c:pt idx="393">
                  <c:v>523.78050000000053</c:v>
                </c:pt>
                <c:pt idx="394">
                  <c:v>523.73050000000001</c:v>
                </c:pt>
                <c:pt idx="395">
                  <c:v>523.68050000000005</c:v>
                </c:pt>
                <c:pt idx="396">
                  <c:v>523.63049999999998</c:v>
                </c:pt>
                <c:pt idx="397">
                  <c:v>523.58050000000003</c:v>
                </c:pt>
                <c:pt idx="398">
                  <c:v>523.53049999999996</c:v>
                </c:pt>
                <c:pt idx="399">
                  <c:v>523.48050000000001</c:v>
                </c:pt>
                <c:pt idx="400">
                  <c:v>523.43049999999948</c:v>
                </c:pt>
              </c:numCache>
            </c:numRef>
          </c:xVal>
          <c:yVal>
            <c:numRef>
              <c:f>'GQD012 XPS'!$K$1118:$K$1518</c:f>
              <c:numCache>
                <c:formatCode>0.00E+00</c:formatCode>
                <c:ptCount val="401"/>
                <c:pt idx="0">
                  <c:v>880.14289999999949</c:v>
                </c:pt>
                <c:pt idx="1">
                  <c:v>875.32139999999947</c:v>
                </c:pt>
                <c:pt idx="2">
                  <c:v>853.60709999999949</c:v>
                </c:pt>
                <c:pt idx="3">
                  <c:v>841.60709999999949</c:v>
                </c:pt>
                <c:pt idx="4">
                  <c:v>859.75</c:v>
                </c:pt>
                <c:pt idx="5">
                  <c:v>852.46429999999748</c:v>
                </c:pt>
                <c:pt idx="6">
                  <c:v>839.92859999999996</c:v>
                </c:pt>
                <c:pt idx="7">
                  <c:v>861.96429999999748</c:v>
                </c:pt>
                <c:pt idx="8">
                  <c:v>896.32139999999947</c:v>
                </c:pt>
                <c:pt idx="9">
                  <c:v>876.32139999999947</c:v>
                </c:pt>
                <c:pt idx="10">
                  <c:v>851.92859999999996</c:v>
                </c:pt>
                <c:pt idx="11">
                  <c:v>854.17860000000053</c:v>
                </c:pt>
                <c:pt idx="12">
                  <c:v>854.53570000000002</c:v>
                </c:pt>
                <c:pt idx="13">
                  <c:v>825.46429999999748</c:v>
                </c:pt>
                <c:pt idx="14">
                  <c:v>796.25</c:v>
                </c:pt>
                <c:pt idx="15">
                  <c:v>808.42859999999996</c:v>
                </c:pt>
                <c:pt idx="16">
                  <c:v>842.89289999999949</c:v>
                </c:pt>
                <c:pt idx="17">
                  <c:v>858.85709999999642</c:v>
                </c:pt>
                <c:pt idx="18">
                  <c:v>846.46429999999748</c:v>
                </c:pt>
                <c:pt idx="19">
                  <c:v>853.57140000000004</c:v>
                </c:pt>
                <c:pt idx="20">
                  <c:v>882.75</c:v>
                </c:pt>
                <c:pt idx="21">
                  <c:v>907.14289999999949</c:v>
                </c:pt>
                <c:pt idx="22">
                  <c:v>892.03570000000002</c:v>
                </c:pt>
                <c:pt idx="23">
                  <c:v>866</c:v>
                </c:pt>
                <c:pt idx="24">
                  <c:v>831.07140000000004</c:v>
                </c:pt>
                <c:pt idx="25">
                  <c:v>837.46429999999748</c:v>
                </c:pt>
                <c:pt idx="26">
                  <c:v>855.92859999999996</c:v>
                </c:pt>
                <c:pt idx="27">
                  <c:v>901.57140000000004</c:v>
                </c:pt>
                <c:pt idx="28">
                  <c:v>921.64289999999949</c:v>
                </c:pt>
                <c:pt idx="29">
                  <c:v>908.82139999999947</c:v>
                </c:pt>
                <c:pt idx="30">
                  <c:v>861</c:v>
                </c:pt>
                <c:pt idx="31">
                  <c:v>855.32139999999947</c:v>
                </c:pt>
                <c:pt idx="32">
                  <c:v>857.25</c:v>
                </c:pt>
                <c:pt idx="33">
                  <c:v>863.35709999999642</c:v>
                </c:pt>
                <c:pt idx="34">
                  <c:v>858.89289999999949</c:v>
                </c:pt>
                <c:pt idx="35">
                  <c:v>851</c:v>
                </c:pt>
                <c:pt idx="36">
                  <c:v>839.71429999999998</c:v>
                </c:pt>
                <c:pt idx="37">
                  <c:v>861.96429999999748</c:v>
                </c:pt>
                <c:pt idx="38">
                  <c:v>875.25</c:v>
                </c:pt>
                <c:pt idx="39">
                  <c:v>867.5</c:v>
                </c:pt>
                <c:pt idx="40">
                  <c:v>853.75</c:v>
                </c:pt>
                <c:pt idx="41">
                  <c:v>837.96429999999748</c:v>
                </c:pt>
                <c:pt idx="42">
                  <c:v>811.25</c:v>
                </c:pt>
                <c:pt idx="43">
                  <c:v>842.53570000000002</c:v>
                </c:pt>
                <c:pt idx="44">
                  <c:v>846</c:v>
                </c:pt>
                <c:pt idx="45">
                  <c:v>828.92859999999996</c:v>
                </c:pt>
                <c:pt idx="46">
                  <c:v>814.5</c:v>
                </c:pt>
                <c:pt idx="47">
                  <c:v>842.53570000000002</c:v>
                </c:pt>
                <c:pt idx="48">
                  <c:v>836.75</c:v>
                </c:pt>
                <c:pt idx="49">
                  <c:v>836.35709999999642</c:v>
                </c:pt>
                <c:pt idx="50">
                  <c:v>833.03570000000002</c:v>
                </c:pt>
                <c:pt idx="51">
                  <c:v>820.96429999999748</c:v>
                </c:pt>
                <c:pt idx="52">
                  <c:v>816.82139999999947</c:v>
                </c:pt>
                <c:pt idx="53">
                  <c:v>812.32139999999947</c:v>
                </c:pt>
                <c:pt idx="54">
                  <c:v>808.85709999999642</c:v>
                </c:pt>
                <c:pt idx="55">
                  <c:v>818.57140000000004</c:v>
                </c:pt>
                <c:pt idx="56">
                  <c:v>818.32139999999947</c:v>
                </c:pt>
                <c:pt idx="57">
                  <c:v>819.46429999999748</c:v>
                </c:pt>
                <c:pt idx="58">
                  <c:v>803.07140000000004</c:v>
                </c:pt>
                <c:pt idx="59">
                  <c:v>798</c:v>
                </c:pt>
                <c:pt idx="60">
                  <c:v>790.89289999999949</c:v>
                </c:pt>
                <c:pt idx="61">
                  <c:v>819.10709999999949</c:v>
                </c:pt>
                <c:pt idx="62">
                  <c:v>838.57140000000004</c:v>
                </c:pt>
                <c:pt idx="63">
                  <c:v>817.53570000000002</c:v>
                </c:pt>
                <c:pt idx="64">
                  <c:v>787.21429999999998</c:v>
                </c:pt>
                <c:pt idx="65">
                  <c:v>778.82139999999947</c:v>
                </c:pt>
                <c:pt idx="66">
                  <c:v>782.82139999999947</c:v>
                </c:pt>
                <c:pt idx="67">
                  <c:v>783</c:v>
                </c:pt>
                <c:pt idx="68">
                  <c:v>795.57140000000004</c:v>
                </c:pt>
                <c:pt idx="69">
                  <c:v>796.75</c:v>
                </c:pt>
                <c:pt idx="70">
                  <c:v>789.96429999999748</c:v>
                </c:pt>
                <c:pt idx="71">
                  <c:v>783</c:v>
                </c:pt>
                <c:pt idx="72">
                  <c:v>780.46429999999748</c:v>
                </c:pt>
                <c:pt idx="73">
                  <c:v>770.21429999999998</c:v>
                </c:pt>
                <c:pt idx="74">
                  <c:v>778.82139999999947</c:v>
                </c:pt>
                <c:pt idx="75">
                  <c:v>799.89289999999949</c:v>
                </c:pt>
                <c:pt idx="76">
                  <c:v>788.28570000000332</c:v>
                </c:pt>
                <c:pt idx="77">
                  <c:v>774.42859999999996</c:v>
                </c:pt>
                <c:pt idx="78">
                  <c:v>776.42859999999996</c:v>
                </c:pt>
                <c:pt idx="79">
                  <c:v>802.57140000000004</c:v>
                </c:pt>
                <c:pt idx="80">
                  <c:v>786.71429999999998</c:v>
                </c:pt>
                <c:pt idx="81">
                  <c:v>776.39289999999949</c:v>
                </c:pt>
                <c:pt idx="82">
                  <c:v>787.60709999999949</c:v>
                </c:pt>
                <c:pt idx="83">
                  <c:v>802.78570000000332</c:v>
                </c:pt>
                <c:pt idx="84">
                  <c:v>764.92859999999996</c:v>
                </c:pt>
                <c:pt idx="85">
                  <c:v>741.78570000000332</c:v>
                </c:pt>
                <c:pt idx="86">
                  <c:v>729.67860000000053</c:v>
                </c:pt>
                <c:pt idx="87">
                  <c:v>746.10709999999949</c:v>
                </c:pt>
                <c:pt idx="88">
                  <c:v>741.75</c:v>
                </c:pt>
                <c:pt idx="89">
                  <c:v>739.96429999999748</c:v>
                </c:pt>
                <c:pt idx="90">
                  <c:v>725.46429999999748</c:v>
                </c:pt>
                <c:pt idx="91">
                  <c:v>749.53570000000002</c:v>
                </c:pt>
                <c:pt idx="92">
                  <c:v>775</c:v>
                </c:pt>
                <c:pt idx="93">
                  <c:v>779.67860000000053</c:v>
                </c:pt>
                <c:pt idx="94">
                  <c:v>773.75</c:v>
                </c:pt>
                <c:pt idx="95">
                  <c:v>785.35709999999642</c:v>
                </c:pt>
                <c:pt idx="96">
                  <c:v>782.28570000000332</c:v>
                </c:pt>
                <c:pt idx="97">
                  <c:v>735.10709999999949</c:v>
                </c:pt>
                <c:pt idx="98">
                  <c:v>712.42859999999996</c:v>
                </c:pt>
                <c:pt idx="99">
                  <c:v>728.85709999999642</c:v>
                </c:pt>
                <c:pt idx="100">
                  <c:v>730.89289999999949</c:v>
                </c:pt>
                <c:pt idx="101">
                  <c:v>712.5</c:v>
                </c:pt>
                <c:pt idx="102">
                  <c:v>718.60709999999949</c:v>
                </c:pt>
                <c:pt idx="103">
                  <c:v>729.10709999999949</c:v>
                </c:pt>
                <c:pt idx="104">
                  <c:v>741.96429999999748</c:v>
                </c:pt>
                <c:pt idx="105">
                  <c:v>748.25</c:v>
                </c:pt>
                <c:pt idx="106">
                  <c:v>737.78570000000332</c:v>
                </c:pt>
                <c:pt idx="107">
                  <c:v>715.25</c:v>
                </c:pt>
                <c:pt idx="108">
                  <c:v>726.67860000000053</c:v>
                </c:pt>
                <c:pt idx="109">
                  <c:v>729.64289999999949</c:v>
                </c:pt>
                <c:pt idx="110">
                  <c:v>713.60709999999949</c:v>
                </c:pt>
                <c:pt idx="111">
                  <c:v>715.85709999999642</c:v>
                </c:pt>
                <c:pt idx="112">
                  <c:v>734.92859999999996</c:v>
                </c:pt>
                <c:pt idx="113">
                  <c:v>756.5</c:v>
                </c:pt>
                <c:pt idx="114">
                  <c:v>740.07140000000004</c:v>
                </c:pt>
                <c:pt idx="115">
                  <c:v>725.82139999999947</c:v>
                </c:pt>
                <c:pt idx="116">
                  <c:v>716.5</c:v>
                </c:pt>
                <c:pt idx="117">
                  <c:v>727.60709999999949</c:v>
                </c:pt>
                <c:pt idx="118">
                  <c:v>721.67860000000053</c:v>
                </c:pt>
                <c:pt idx="119">
                  <c:v>711.60709999999949</c:v>
                </c:pt>
                <c:pt idx="120">
                  <c:v>697.92859999999996</c:v>
                </c:pt>
                <c:pt idx="121">
                  <c:v>683.53570000000002</c:v>
                </c:pt>
                <c:pt idx="122">
                  <c:v>683.57140000000004</c:v>
                </c:pt>
                <c:pt idx="123">
                  <c:v>694.71429999999998</c:v>
                </c:pt>
                <c:pt idx="124">
                  <c:v>710.71429999999998</c:v>
                </c:pt>
                <c:pt idx="125">
                  <c:v>700.32139999999947</c:v>
                </c:pt>
                <c:pt idx="126">
                  <c:v>715.96429999999748</c:v>
                </c:pt>
                <c:pt idx="127">
                  <c:v>736.57140000000004</c:v>
                </c:pt>
                <c:pt idx="128">
                  <c:v>748.57140000000004</c:v>
                </c:pt>
                <c:pt idx="129">
                  <c:v>756.17860000000053</c:v>
                </c:pt>
                <c:pt idx="130">
                  <c:v>756.75</c:v>
                </c:pt>
                <c:pt idx="131">
                  <c:v>741.25</c:v>
                </c:pt>
                <c:pt idx="132">
                  <c:v>711.03570000000002</c:v>
                </c:pt>
                <c:pt idx="133">
                  <c:v>725.98689999999999</c:v>
                </c:pt>
                <c:pt idx="134">
                  <c:v>725.97180000000003</c:v>
                </c:pt>
                <c:pt idx="135">
                  <c:v>725.95079999999996</c:v>
                </c:pt>
                <c:pt idx="136">
                  <c:v>725.93759999999747</c:v>
                </c:pt>
                <c:pt idx="137">
                  <c:v>725.92179999999996</c:v>
                </c:pt>
                <c:pt idx="138">
                  <c:v>725.88649999999996</c:v>
                </c:pt>
                <c:pt idx="139">
                  <c:v>725.82809999999949</c:v>
                </c:pt>
                <c:pt idx="140">
                  <c:v>725.78040000000055</c:v>
                </c:pt>
                <c:pt idx="141">
                  <c:v>725.73429999999996</c:v>
                </c:pt>
                <c:pt idx="142">
                  <c:v>725.69749999999999</c:v>
                </c:pt>
                <c:pt idx="143">
                  <c:v>725.64659999999947</c:v>
                </c:pt>
                <c:pt idx="144">
                  <c:v>725.5942</c:v>
                </c:pt>
                <c:pt idx="145">
                  <c:v>725.54129999999748</c:v>
                </c:pt>
                <c:pt idx="146">
                  <c:v>725.49339999999995</c:v>
                </c:pt>
                <c:pt idx="147">
                  <c:v>725.43309999999997</c:v>
                </c:pt>
                <c:pt idx="148">
                  <c:v>725.35419999999749</c:v>
                </c:pt>
                <c:pt idx="149">
                  <c:v>725.26430000000005</c:v>
                </c:pt>
                <c:pt idx="150">
                  <c:v>725.15229999999747</c:v>
                </c:pt>
                <c:pt idx="151">
                  <c:v>725.03159999999946</c:v>
                </c:pt>
                <c:pt idx="152">
                  <c:v>724.92470000000003</c:v>
                </c:pt>
                <c:pt idx="153">
                  <c:v>724.83289999999749</c:v>
                </c:pt>
                <c:pt idx="154">
                  <c:v>724.72739999999999</c:v>
                </c:pt>
                <c:pt idx="155">
                  <c:v>724.59500000000003</c:v>
                </c:pt>
                <c:pt idx="156">
                  <c:v>724.42949999999996</c:v>
                </c:pt>
                <c:pt idx="157">
                  <c:v>724.25390000000004</c:v>
                </c:pt>
                <c:pt idx="158">
                  <c:v>724.08150000000001</c:v>
                </c:pt>
                <c:pt idx="159">
                  <c:v>723.90679999999998</c:v>
                </c:pt>
                <c:pt idx="160">
                  <c:v>723.69600000000003</c:v>
                </c:pt>
                <c:pt idx="161">
                  <c:v>723.45539999999949</c:v>
                </c:pt>
                <c:pt idx="162">
                  <c:v>723.19740000000002</c:v>
                </c:pt>
                <c:pt idx="163">
                  <c:v>722.90800000000002</c:v>
                </c:pt>
                <c:pt idx="164">
                  <c:v>722.58719999999948</c:v>
                </c:pt>
                <c:pt idx="165">
                  <c:v>722.24630000000002</c:v>
                </c:pt>
                <c:pt idx="166">
                  <c:v>721.90070000000003</c:v>
                </c:pt>
                <c:pt idx="167">
                  <c:v>721.53089999999997</c:v>
                </c:pt>
                <c:pt idx="168">
                  <c:v>721.13719999999796</c:v>
                </c:pt>
                <c:pt idx="169">
                  <c:v>720.69780000000003</c:v>
                </c:pt>
                <c:pt idx="170">
                  <c:v>720.22230000000002</c:v>
                </c:pt>
                <c:pt idx="171">
                  <c:v>719.69910000000004</c:v>
                </c:pt>
                <c:pt idx="172">
                  <c:v>719.13519999999949</c:v>
                </c:pt>
                <c:pt idx="173">
                  <c:v>718.54380000000003</c:v>
                </c:pt>
                <c:pt idx="174">
                  <c:v>717.9298</c:v>
                </c:pt>
                <c:pt idx="175">
                  <c:v>717.23509999999999</c:v>
                </c:pt>
                <c:pt idx="176">
                  <c:v>716.45389999999998</c:v>
                </c:pt>
                <c:pt idx="177">
                  <c:v>715.60340000000053</c:v>
                </c:pt>
                <c:pt idx="178">
                  <c:v>714.7192</c:v>
                </c:pt>
                <c:pt idx="179">
                  <c:v>713.78550000000052</c:v>
                </c:pt>
                <c:pt idx="180">
                  <c:v>712.80470000000003</c:v>
                </c:pt>
                <c:pt idx="181">
                  <c:v>711.76880000000051</c:v>
                </c:pt>
                <c:pt idx="182">
                  <c:v>710.66219999999748</c:v>
                </c:pt>
                <c:pt idx="183">
                  <c:v>709.50109999999938</c:v>
                </c:pt>
                <c:pt idx="184">
                  <c:v>708.25400000000002</c:v>
                </c:pt>
                <c:pt idx="185">
                  <c:v>706.97109999999998</c:v>
                </c:pt>
                <c:pt idx="186">
                  <c:v>705.6463</c:v>
                </c:pt>
                <c:pt idx="187">
                  <c:v>704.33049999999946</c:v>
                </c:pt>
                <c:pt idx="188">
                  <c:v>703.03440000000001</c:v>
                </c:pt>
                <c:pt idx="189">
                  <c:v>701.78840000000343</c:v>
                </c:pt>
                <c:pt idx="190">
                  <c:v>700.61739999999998</c:v>
                </c:pt>
                <c:pt idx="191">
                  <c:v>699.51030000000003</c:v>
                </c:pt>
                <c:pt idx="192">
                  <c:v>698.59680000000003</c:v>
                </c:pt>
                <c:pt idx="193">
                  <c:v>697.97880000000055</c:v>
                </c:pt>
                <c:pt idx="194">
                  <c:v>697.63659999999948</c:v>
                </c:pt>
                <c:pt idx="195">
                  <c:v>697.74270000000001</c:v>
                </c:pt>
                <c:pt idx="196">
                  <c:v>698.31979999999999</c:v>
                </c:pt>
                <c:pt idx="197">
                  <c:v>699.66430000000003</c:v>
                </c:pt>
                <c:pt idx="198">
                  <c:v>701.87789999999939</c:v>
                </c:pt>
                <c:pt idx="199">
                  <c:v>705.09969999999998</c:v>
                </c:pt>
                <c:pt idx="200">
                  <c:v>709.64890000000003</c:v>
                </c:pt>
                <c:pt idx="201">
                  <c:v>715.54899999999998</c:v>
                </c:pt>
                <c:pt idx="202">
                  <c:v>723.41519999999946</c:v>
                </c:pt>
                <c:pt idx="203">
                  <c:v>733.49490000000003</c:v>
                </c:pt>
                <c:pt idx="204">
                  <c:v>746.08069999999998</c:v>
                </c:pt>
                <c:pt idx="205">
                  <c:v>761.73609999999996</c:v>
                </c:pt>
                <c:pt idx="206">
                  <c:v>780.43019999999797</c:v>
                </c:pt>
                <c:pt idx="207">
                  <c:v>803.38049999999998</c:v>
                </c:pt>
                <c:pt idx="208">
                  <c:v>830.47789999999998</c:v>
                </c:pt>
                <c:pt idx="209">
                  <c:v>862.36679999999797</c:v>
                </c:pt>
                <c:pt idx="210">
                  <c:v>899.73860000000002</c:v>
                </c:pt>
                <c:pt idx="211">
                  <c:v>942.50360000000001</c:v>
                </c:pt>
                <c:pt idx="212">
                  <c:v>992.50239999999997</c:v>
                </c:pt>
                <c:pt idx="213">
                  <c:v>1048.9739999999999</c:v>
                </c:pt>
                <c:pt idx="214">
                  <c:v>1113.069</c:v>
                </c:pt>
                <c:pt idx="215">
                  <c:v>1185.0529999999999</c:v>
                </c:pt>
                <c:pt idx="216">
                  <c:v>1264.538</c:v>
                </c:pt>
                <c:pt idx="217">
                  <c:v>1353.027</c:v>
                </c:pt>
                <c:pt idx="218">
                  <c:v>1448.9690000000001</c:v>
                </c:pt>
                <c:pt idx="219">
                  <c:v>1553.308</c:v>
                </c:pt>
                <c:pt idx="220">
                  <c:v>1665.1539999999998</c:v>
                </c:pt>
                <c:pt idx="221">
                  <c:v>1783.71</c:v>
                </c:pt>
                <c:pt idx="222">
                  <c:v>1908.7750000000001</c:v>
                </c:pt>
                <c:pt idx="223">
                  <c:v>2038.325</c:v>
                </c:pt>
                <c:pt idx="224">
                  <c:v>2171.5410000000002</c:v>
                </c:pt>
                <c:pt idx="225">
                  <c:v>2306.252</c:v>
                </c:pt>
                <c:pt idx="226">
                  <c:v>2440.5309999999999</c:v>
                </c:pt>
                <c:pt idx="227">
                  <c:v>2572.0039999999999</c:v>
                </c:pt>
                <c:pt idx="228">
                  <c:v>2698.8160000000012</c:v>
                </c:pt>
                <c:pt idx="229">
                  <c:v>2817.123</c:v>
                </c:pt>
                <c:pt idx="230">
                  <c:v>2925.7730000000001</c:v>
                </c:pt>
                <c:pt idx="231">
                  <c:v>3021.5390000000002</c:v>
                </c:pt>
                <c:pt idx="232">
                  <c:v>3101.7919999999999</c:v>
                </c:pt>
                <c:pt idx="233">
                  <c:v>3166.3490000000002</c:v>
                </c:pt>
                <c:pt idx="234">
                  <c:v>3209.8770000000022</c:v>
                </c:pt>
                <c:pt idx="235">
                  <c:v>3234.962</c:v>
                </c:pt>
                <c:pt idx="236">
                  <c:v>3238.4530000000022</c:v>
                </c:pt>
                <c:pt idx="237">
                  <c:v>3220.9769999999999</c:v>
                </c:pt>
                <c:pt idx="238">
                  <c:v>3184.0610000000001</c:v>
                </c:pt>
                <c:pt idx="239">
                  <c:v>3125.6439999999998</c:v>
                </c:pt>
                <c:pt idx="240">
                  <c:v>3050.5120000000002</c:v>
                </c:pt>
                <c:pt idx="241">
                  <c:v>2957.9320000000002</c:v>
                </c:pt>
                <c:pt idx="242">
                  <c:v>2851.4760000000001</c:v>
                </c:pt>
                <c:pt idx="243">
                  <c:v>2733.5540000000001</c:v>
                </c:pt>
                <c:pt idx="244">
                  <c:v>2605.7750000000001</c:v>
                </c:pt>
                <c:pt idx="245">
                  <c:v>2471.904</c:v>
                </c:pt>
                <c:pt idx="246">
                  <c:v>2333.4920000000002</c:v>
                </c:pt>
                <c:pt idx="247">
                  <c:v>2193.4279999999999</c:v>
                </c:pt>
                <c:pt idx="248">
                  <c:v>2053.752</c:v>
                </c:pt>
                <c:pt idx="249">
                  <c:v>1916.479</c:v>
                </c:pt>
                <c:pt idx="250">
                  <c:v>1782.816</c:v>
                </c:pt>
                <c:pt idx="251">
                  <c:v>1655.1779999999999</c:v>
                </c:pt>
                <c:pt idx="252">
                  <c:v>1533.58</c:v>
                </c:pt>
                <c:pt idx="253">
                  <c:v>1419.4050000000011</c:v>
                </c:pt>
                <c:pt idx="254">
                  <c:v>1313.1379999999999</c:v>
                </c:pt>
                <c:pt idx="255">
                  <c:v>1214.479</c:v>
                </c:pt>
                <c:pt idx="256">
                  <c:v>1124.961</c:v>
                </c:pt>
                <c:pt idx="257">
                  <c:v>1042.9949999999999</c:v>
                </c:pt>
                <c:pt idx="258">
                  <c:v>969.41449999999998</c:v>
                </c:pt>
                <c:pt idx="259">
                  <c:v>903.43669999999747</c:v>
                </c:pt>
                <c:pt idx="260">
                  <c:v>844.39</c:v>
                </c:pt>
                <c:pt idx="261">
                  <c:v>792.69069999999999</c:v>
                </c:pt>
                <c:pt idx="262">
                  <c:v>746.77660000000003</c:v>
                </c:pt>
                <c:pt idx="263">
                  <c:v>707.06729999999618</c:v>
                </c:pt>
                <c:pt idx="264">
                  <c:v>672.44569999999749</c:v>
                </c:pt>
                <c:pt idx="265">
                  <c:v>642.47670000000005</c:v>
                </c:pt>
                <c:pt idx="266">
                  <c:v>616.97439999999995</c:v>
                </c:pt>
                <c:pt idx="267">
                  <c:v>594.90639999999996</c:v>
                </c:pt>
                <c:pt idx="268">
                  <c:v>576.45109999999738</c:v>
                </c:pt>
                <c:pt idx="269">
                  <c:v>560.71469999999999</c:v>
                </c:pt>
                <c:pt idx="270">
                  <c:v>547.50530000000003</c:v>
                </c:pt>
                <c:pt idx="271">
                  <c:v>536.52499999999998</c:v>
                </c:pt>
                <c:pt idx="272">
                  <c:v>527.24959999999999</c:v>
                </c:pt>
                <c:pt idx="273">
                  <c:v>519.73900000000003</c:v>
                </c:pt>
                <c:pt idx="274">
                  <c:v>513.44870000000003</c:v>
                </c:pt>
                <c:pt idx="275">
                  <c:v>508.3141</c:v>
                </c:pt>
                <c:pt idx="276">
                  <c:v>504.12</c:v>
                </c:pt>
                <c:pt idx="277">
                  <c:v>500.66239999999999</c:v>
                </c:pt>
                <c:pt idx="278">
                  <c:v>497.93509999999816</c:v>
                </c:pt>
                <c:pt idx="279">
                  <c:v>495.70299999999969</c:v>
                </c:pt>
                <c:pt idx="280">
                  <c:v>493.90869999999899</c:v>
                </c:pt>
                <c:pt idx="281">
                  <c:v>492.46570000000003</c:v>
                </c:pt>
                <c:pt idx="282">
                  <c:v>491.30399999999969</c:v>
                </c:pt>
                <c:pt idx="283">
                  <c:v>490.40260000000001</c:v>
                </c:pt>
                <c:pt idx="284">
                  <c:v>489.66570000000002</c:v>
                </c:pt>
                <c:pt idx="285">
                  <c:v>489.10840000000002</c:v>
                </c:pt>
                <c:pt idx="286">
                  <c:v>488.68560000000002</c:v>
                </c:pt>
                <c:pt idx="287">
                  <c:v>488.36020000000002</c:v>
                </c:pt>
                <c:pt idx="288">
                  <c:v>482.9383999999975</c:v>
                </c:pt>
                <c:pt idx="289">
                  <c:v>481.8193</c:v>
                </c:pt>
                <c:pt idx="290">
                  <c:v>482.46379999999863</c:v>
                </c:pt>
                <c:pt idx="291">
                  <c:v>502.31889999999999</c:v>
                </c:pt>
                <c:pt idx="292">
                  <c:v>520.87950000000001</c:v>
                </c:pt>
                <c:pt idx="293">
                  <c:v>511.96089999999964</c:v>
                </c:pt>
                <c:pt idx="294">
                  <c:v>502.62829999999963</c:v>
                </c:pt>
                <c:pt idx="295">
                  <c:v>487.91589999999923</c:v>
                </c:pt>
                <c:pt idx="296">
                  <c:v>491.81869999999969</c:v>
                </c:pt>
                <c:pt idx="297">
                  <c:v>497.19279999999969</c:v>
                </c:pt>
                <c:pt idx="298">
                  <c:v>522.50040000000001</c:v>
                </c:pt>
                <c:pt idx="299">
                  <c:v>519.24009999999998</c:v>
                </c:pt>
                <c:pt idx="300">
                  <c:v>506.26859999999863</c:v>
                </c:pt>
                <c:pt idx="301">
                  <c:v>483.15609999999964</c:v>
                </c:pt>
                <c:pt idx="302">
                  <c:v>482.79509999999863</c:v>
                </c:pt>
                <c:pt idx="303">
                  <c:v>477.14950000000078</c:v>
                </c:pt>
                <c:pt idx="304">
                  <c:v>472.00470000000001</c:v>
                </c:pt>
                <c:pt idx="305">
                  <c:v>472.11040000000008</c:v>
                </c:pt>
                <c:pt idx="306">
                  <c:v>471.60939999999999</c:v>
                </c:pt>
                <c:pt idx="307">
                  <c:v>465.03729999999899</c:v>
                </c:pt>
                <c:pt idx="308">
                  <c:v>457.60820000000001</c:v>
                </c:pt>
                <c:pt idx="309">
                  <c:v>472.71499999999969</c:v>
                </c:pt>
                <c:pt idx="310">
                  <c:v>491.07190000000003</c:v>
                </c:pt>
                <c:pt idx="311">
                  <c:v>491.5718</c:v>
                </c:pt>
                <c:pt idx="312">
                  <c:v>475.50020000000001</c:v>
                </c:pt>
                <c:pt idx="313">
                  <c:v>465.92869999999863</c:v>
                </c:pt>
                <c:pt idx="314">
                  <c:v>477.78579999999869</c:v>
                </c:pt>
                <c:pt idx="315">
                  <c:v>482.42859999999786</c:v>
                </c:pt>
                <c:pt idx="316">
                  <c:v>485.53579999999869</c:v>
                </c:pt>
                <c:pt idx="317">
                  <c:v>486.42859999999786</c:v>
                </c:pt>
                <c:pt idx="318">
                  <c:v>482.71429999999964</c:v>
                </c:pt>
                <c:pt idx="319">
                  <c:v>475.92859999999786</c:v>
                </c:pt>
                <c:pt idx="320">
                  <c:v>466.14290000000142</c:v>
                </c:pt>
                <c:pt idx="321">
                  <c:v>479.46429999999964</c:v>
                </c:pt>
                <c:pt idx="322">
                  <c:v>482.71429999999964</c:v>
                </c:pt>
                <c:pt idx="323">
                  <c:v>484.5</c:v>
                </c:pt>
                <c:pt idx="324">
                  <c:v>471.8929</c:v>
                </c:pt>
                <c:pt idx="325">
                  <c:v>476.28569999999894</c:v>
                </c:pt>
                <c:pt idx="326">
                  <c:v>468.25</c:v>
                </c:pt>
                <c:pt idx="327">
                  <c:v>467.17860000000002</c:v>
                </c:pt>
                <c:pt idx="328">
                  <c:v>451.46429999999964</c:v>
                </c:pt>
                <c:pt idx="329">
                  <c:v>458.6071</c:v>
                </c:pt>
                <c:pt idx="330">
                  <c:v>460.3571</c:v>
                </c:pt>
                <c:pt idx="331">
                  <c:v>474.07139999999828</c:v>
                </c:pt>
                <c:pt idx="332">
                  <c:v>483.64290000000142</c:v>
                </c:pt>
                <c:pt idx="333">
                  <c:v>492.3929</c:v>
                </c:pt>
                <c:pt idx="334">
                  <c:v>490.3929</c:v>
                </c:pt>
                <c:pt idx="335">
                  <c:v>476.78569999999894</c:v>
                </c:pt>
                <c:pt idx="336">
                  <c:v>469.82139999999828</c:v>
                </c:pt>
                <c:pt idx="337">
                  <c:v>481.46429999999964</c:v>
                </c:pt>
                <c:pt idx="338">
                  <c:v>493.3929</c:v>
                </c:pt>
                <c:pt idx="339">
                  <c:v>482.1071</c:v>
                </c:pt>
                <c:pt idx="340">
                  <c:v>457.67860000000002</c:v>
                </c:pt>
                <c:pt idx="341">
                  <c:v>480.14290000000142</c:v>
                </c:pt>
                <c:pt idx="342">
                  <c:v>507.46429999999964</c:v>
                </c:pt>
                <c:pt idx="343">
                  <c:v>519.32139999999947</c:v>
                </c:pt>
                <c:pt idx="344">
                  <c:v>483.1071</c:v>
                </c:pt>
                <c:pt idx="345">
                  <c:v>469.78569999999894</c:v>
                </c:pt>
                <c:pt idx="346">
                  <c:v>470.67860000000002</c:v>
                </c:pt>
                <c:pt idx="347">
                  <c:v>495.53569999999894</c:v>
                </c:pt>
                <c:pt idx="348">
                  <c:v>481.75</c:v>
                </c:pt>
                <c:pt idx="349">
                  <c:v>479.8571</c:v>
                </c:pt>
                <c:pt idx="350">
                  <c:v>475.32139999999828</c:v>
                </c:pt>
                <c:pt idx="351">
                  <c:v>474.07139999999828</c:v>
                </c:pt>
                <c:pt idx="352">
                  <c:v>477.3571</c:v>
                </c:pt>
                <c:pt idx="353">
                  <c:v>486.17860000000002</c:v>
                </c:pt>
                <c:pt idx="354">
                  <c:v>470.96429999999964</c:v>
                </c:pt>
                <c:pt idx="355">
                  <c:v>450.3571</c:v>
                </c:pt>
                <c:pt idx="356">
                  <c:v>465.71429999999964</c:v>
                </c:pt>
                <c:pt idx="357">
                  <c:v>483.64290000000142</c:v>
                </c:pt>
                <c:pt idx="358">
                  <c:v>468.32139999999828</c:v>
                </c:pt>
                <c:pt idx="359">
                  <c:v>447.28569999999894</c:v>
                </c:pt>
                <c:pt idx="360">
                  <c:v>446.75</c:v>
                </c:pt>
                <c:pt idx="361">
                  <c:v>472.32139999999828</c:v>
                </c:pt>
                <c:pt idx="362">
                  <c:v>468.75</c:v>
                </c:pt>
                <c:pt idx="363">
                  <c:v>482.42859999999786</c:v>
                </c:pt>
                <c:pt idx="364">
                  <c:v>469.32139999999828</c:v>
                </c:pt>
                <c:pt idx="365">
                  <c:v>475.03569999999894</c:v>
                </c:pt>
                <c:pt idx="366">
                  <c:v>470.21429999999964</c:v>
                </c:pt>
                <c:pt idx="367">
                  <c:v>476.21429999999964</c:v>
                </c:pt>
                <c:pt idx="368">
                  <c:v>461.1071</c:v>
                </c:pt>
                <c:pt idx="369">
                  <c:v>460.42859999999786</c:v>
                </c:pt>
                <c:pt idx="370">
                  <c:v>460.03569999999894</c:v>
                </c:pt>
                <c:pt idx="371">
                  <c:v>454.64290000000142</c:v>
                </c:pt>
                <c:pt idx="372">
                  <c:v>463.28569999999894</c:v>
                </c:pt>
                <c:pt idx="373">
                  <c:v>486.75</c:v>
                </c:pt>
                <c:pt idx="374">
                  <c:v>502.3571</c:v>
                </c:pt>
                <c:pt idx="375">
                  <c:v>483.53569999999894</c:v>
                </c:pt>
                <c:pt idx="376">
                  <c:v>466.6071</c:v>
                </c:pt>
                <c:pt idx="377">
                  <c:v>458.42859999999786</c:v>
                </c:pt>
                <c:pt idx="378">
                  <c:v>482.03569999999894</c:v>
                </c:pt>
                <c:pt idx="379">
                  <c:v>484.21429999999964</c:v>
                </c:pt>
                <c:pt idx="380">
                  <c:v>489.28569999999894</c:v>
                </c:pt>
                <c:pt idx="381">
                  <c:v>483.46429999999964</c:v>
                </c:pt>
                <c:pt idx="382">
                  <c:v>490.8929</c:v>
                </c:pt>
                <c:pt idx="383">
                  <c:v>478.25</c:v>
                </c:pt>
                <c:pt idx="384">
                  <c:v>456.78569999999894</c:v>
                </c:pt>
                <c:pt idx="385">
                  <c:v>449.6071</c:v>
                </c:pt>
                <c:pt idx="386">
                  <c:v>447.67860000000002</c:v>
                </c:pt>
                <c:pt idx="387">
                  <c:v>443.03569999999894</c:v>
                </c:pt>
                <c:pt idx="388">
                  <c:v>454.75</c:v>
                </c:pt>
                <c:pt idx="389">
                  <c:v>475.3571</c:v>
                </c:pt>
                <c:pt idx="390">
                  <c:v>493.32139999999828</c:v>
                </c:pt>
                <c:pt idx="391">
                  <c:v>493.32139999999828</c:v>
                </c:pt>
                <c:pt idx="392">
                  <c:v>494.82139999999828</c:v>
                </c:pt>
                <c:pt idx="393">
                  <c:v>458.28569999999894</c:v>
                </c:pt>
                <c:pt idx="394">
                  <c:v>437.75</c:v>
                </c:pt>
                <c:pt idx="395">
                  <c:v>440.28569999999894</c:v>
                </c:pt>
                <c:pt idx="396">
                  <c:v>463.3929</c:v>
                </c:pt>
                <c:pt idx="397">
                  <c:v>471.14290000000142</c:v>
                </c:pt>
                <c:pt idx="398">
                  <c:v>448.8571</c:v>
                </c:pt>
                <c:pt idx="399">
                  <c:v>447.14290000000142</c:v>
                </c:pt>
                <c:pt idx="400">
                  <c:v>460.5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'GQD012 XPS'!$L$1117</c:f>
              <c:strCache>
                <c:ptCount val="1"/>
                <c:pt idx="0">
                  <c:v>O 1s O-C</c:v>
                </c:pt>
              </c:strCache>
            </c:strRef>
          </c:tx>
          <c:spPr>
            <a:ln w="22225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'GQD012 XPS'!$I$1118:$I$1518</c:f>
              <c:numCache>
                <c:formatCode>0.00E+00</c:formatCode>
                <c:ptCount val="401"/>
                <c:pt idx="0">
                  <c:v>543.43049999999948</c:v>
                </c:pt>
                <c:pt idx="1">
                  <c:v>543.38049999999998</c:v>
                </c:pt>
                <c:pt idx="2">
                  <c:v>543.33049999999946</c:v>
                </c:pt>
                <c:pt idx="3">
                  <c:v>543.28050000000053</c:v>
                </c:pt>
                <c:pt idx="4">
                  <c:v>543.23050000000001</c:v>
                </c:pt>
                <c:pt idx="5">
                  <c:v>543.18050000000005</c:v>
                </c:pt>
                <c:pt idx="6">
                  <c:v>543.13049999999998</c:v>
                </c:pt>
                <c:pt idx="7">
                  <c:v>543.08050000000003</c:v>
                </c:pt>
                <c:pt idx="8">
                  <c:v>543.03049999999996</c:v>
                </c:pt>
                <c:pt idx="9">
                  <c:v>542.98050000000001</c:v>
                </c:pt>
                <c:pt idx="10">
                  <c:v>542.93049999999948</c:v>
                </c:pt>
                <c:pt idx="11">
                  <c:v>542.88049999999998</c:v>
                </c:pt>
                <c:pt idx="12">
                  <c:v>542.83049999999946</c:v>
                </c:pt>
                <c:pt idx="13">
                  <c:v>542.78050000000053</c:v>
                </c:pt>
                <c:pt idx="14">
                  <c:v>542.73050000000001</c:v>
                </c:pt>
                <c:pt idx="15">
                  <c:v>542.68050000000005</c:v>
                </c:pt>
                <c:pt idx="16">
                  <c:v>542.63049999999998</c:v>
                </c:pt>
                <c:pt idx="17">
                  <c:v>542.58050000000003</c:v>
                </c:pt>
                <c:pt idx="18">
                  <c:v>542.53049999999996</c:v>
                </c:pt>
                <c:pt idx="19">
                  <c:v>542.48050000000001</c:v>
                </c:pt>
                <c:pt idx="20">
                  <c:v>542.43049999999948</c:v>
                </c:pt>
                <c:pt idx="21">
                  <c:v>542.38049999999998</c:v>
                </c:pt>
                <c:pt idx="22">
                  <c:v>542.33049999999946</c:v>
                </c:pt>
                <c:pt idx="23">
                  <c:v>542.28050000000053</c:v>
                </c:pt>
                <c:pt idx="24">
                  <c:v>542.23050000000001</c:v>
                </c:pt>
                <c:pt idx="25">
                  <c:v>542.18050000000005</c:v>
                </c:pt>
                <c:pt idx="26">
                  <c:v>542.13049999999998</c:v>
                </c:pt>
                <c:pt idx="27">
                  <c:v>542.08050000000003</c:v>
                </c:pt>
                <c:pt idx="28">
                  <c:v>542.03049999999996</c:v>
                </c:pt>
                <c:pt idx="29">
                  <c:v>541.98050000000001</c:v>
                </c:pt>
                <c:pt idx="30">
                  <c:v>541.93049999999948</c:v>
                </c:pt>
                <c:pt idx="31">
                  <c:v>541.88049999999998</c:v>
                </c:pt>
                <c:pt idx="32">
                  <c:v>541.83049999999946</c:v>
                </c:pt>
                <c:pt idx="33">
                  <c:v>541.78050000000053</c:v>
                </c:pt>
                <c:pt idx="34">
                  <c:v>541.73050000000001</c:v>
                </c:pt>
                <c:pt idx="35">
                  <c:v>541.68050000000005</c:v>
                </c:pt>
                <c:pt idx="36">
                  <c:v>541.63049999999998</c:v>
                </c:pt>
                <c:pt idx="37">
                  <c:v>541.58050000000003</c:v>
                </c:pt>
                <c:pt idx="38">
                  <c:v>541.53049999999996</c:v>
                </c:pt>
                <c:pt idx="39">
                  <c:v>541.48050000000001</c:v>
                </c:pt>
                <c:pt idx="40">
                  <c:v>541.43049999999948</c:v>
                </c:pt>
                <c:pt idx="41">
                  <c:v>541.38049999999998</c:v>
                </c:pt>
                <c:pt idx="42">
                  <c:v>541.33049999999946</c:v>
                </c:pt>
                <c:pt idx="43">
                  <c:v>541.28050000000053</c:v>
                </c:pt>
                <c:pt idx="44">
                  <c:v>541.23050000000001</c:v>
                </c:pt>
                <c:pt idx="45">
                  <c:v>541.18050000000005</c:v>
                </c:pt>
                <c:pt idx="46">
                  <c:v>541.13049999999998</c:v>
                </c:pt>
                <c:pt idx="47">
                  <c:v>541.08050000000003</c:v>
                </c:pt>
                <c:pt idx="48">
                  <c:v>541.03049999999996</c:v>
                </c:pt>
                <c:pt idx="49">
                  <c:v>540.98050000000001</c:v>
                </c:pt>
                <c:pt idx="50">
                  <c:v>540.93049999999948</c:v>
                </c:pt>
                <c:pt idx="51">
                  <c:v>540.88049999999998</c:v>
                </c:pt>
                <c:pt idx="52">
                  <c:v>540.83049999999946</c:v>
                </c:pt>
                <c:pt idx="53">
                  <c:v>540.78050000000053</c:v>
                </c:pt>
                <c:pt idx="54">
                  <c:v>540.73050000000001</c:v>
                </c:pt>
                <c:pt idx="55">
                  <c:v>540.68050000000005</c:v>
                </c:pt>
                <c:pt idx="56">
                  <c:v>540.63049999999998</c:v>
                </c:pt>
                <c:pt idx="57">
                  <c:v>540.58050000000003</c:v>
                </c:pt>
                <c:pt idx="58">
                  <c:v>540.53049999999996</c:v>
                </c:pt>
                <c:pt idx="59">
                  <c:v>540.48050000000001</c:v>
                </c:pt>
                <c:pt idx="60">
                  <c:v>540.43049999999948</c:v>
                </c:pt>
                <c:pt idx="61">
                  <c:v>540.38049999999998</c:v>
                </c:pt>
                <c:pt idx="62">
                  <c:v>540.33049999999946</c:v>
                </c:pt>
                <c:pt idx="63">
                  <c:v>540.28050000000053</c:v>
                </c:pt>
                <c:pt idx="64">
                  <c:v>540.23050000000001</c:v>
                </c:pt>
                <c:pt idx="65">
                  <c:v>540.18050000000005</c:v>
                </c:pt>
                <c:pt idx="66">
                  <c:v>540.13049999999998</c:v>
                </c:pt>
                <c:pt idx="67">
                  <c:v>540.08050000000003</c:v>
                </c:pt>
                <c:pt idx="68">
                  <c:v>540.03049999999996</c:v>
                </c:pt>
                <c:pt idx="69">
                  <c:v>539.98050000000001</c:v>
                </c:pt>
                <c:pt idx="70">
                  <c:v>539.93049999999948</c:v>
                </c:pt>
                <c:pt idx="71">
                  <c:v>539.88049999999998</c:v>
                </c:pt>
                <c:pt idx="72">
                  <c:v>539.83049999999946</c:v>
                </c:pt>
                <c:pt idx="73">
                  <c:v>539.78050000000053</c:v>
                </c:pt>
                <c:pt idx="74">
                  <c:v>539.73050000000001</c:v>
                </c:pt>
                <c:pt idx="75">
                  <c:v>539.68050000000005</c:v>
                </c:pt>
                <c:pt idx="76">
                  <c:v>539.63049999999998</c:v>
                </c:pt>
                <c:pt idx="77">
                  <c:v>539.58050000000003</c:v>
                </c:pt>
                <c:pt idx="78">
                  <c:v>539.53049999999996</c:v>
                </c:pt>
                <c:pt idx="79">
                  <c:v>539.48050000000001</c:v>
                </c:pt>
                <c:pt idx="80">
                  <c:v>539.43049999999948</c:v>
                </c:pt>
                <c:pt idx="81">
                  <c:v>539.38049999999998</c:v>
                </c:pt>
                <c:pt idx="82">
                  <c:v>539.33049999999946</c:v>
                </c:pt>
                <c:pt idx="83">
                  <c:v>539.28050000000053</c:v>
                </c:pt>
                <c:pt idx="84">
                  <c:v>539.23050000000001</c:v>
                </c:pt>
                <c:pt idx="85">
                  <c:v>539.18050000000005</c:v>
                </c:pt>
                <c:pt idx="86">
                  <c:v>539.13049999999998</c:v>
                </c:pt>
                <c:pt idx="87">
                  <c:v>539.08050000000003</c:v>
                </c:pt>
                <c:pt idx="88">
                  <c:v>539.03049999999996</c:v>
                </c:pt>
                <c:pt idx="89">
                  <c:v>538.98050000000001</c:v>
                </c:pt>
                <c:pt idx="90">
                  <c:v>538.93049999999948</c:v>
                </c:pt>
                <c:pt idx="91">
                  <c:v>538.88049999999998</c:v>
                </c:pt>
                <c:pt idx="92">
                  <c:v>538.83049999999946</c:v>
                </c:pt>
                <c:pt idx="93">
                  <c:v>538.78050000000053</c:v>
                </c:pt>
                <c:pt idx="94">
                  <c:v>538.73050000000001</c:v>
                </c:pt>
                <c:pt idx="95">
                  <c:v>538.68050000000005</c:v>
                </c:pt>
                <c:pt idx="96">
                  <c:v>538.63049999999998</c:v>
                </c:pt>
                <c:pt idx="97">
                  <c:v>538.58050000000003</c:v>
                </c:pt>
                <c:pt idx="98">
                  <c:v>538.53049999999996</c:v>
                </c:pt>
                <c:pt idx="99">
                  <c:v>538.48050000000001</c:v>
                </c:pt>
                <c:pt idx="100">
                  <c:v>538.43049999999948</c:v>
                </c:pt>
                <c:pt idx="101">
                  <c:v>538.38049999999998</c:v>
                </c:pt>
                <c:pt idx="102">
                  <c:v>538.33049999999946</c:v>
                </c:pt>
                <c:pt idx="103">
                  <c:v>538.28050000000053</c:v>
                </c:pt>
                <c:pt idx="104">
                  <c:v>538.23050000000001</c:v>
                </c:pt>
                <c:pt idx="105">
                  <c:v>538.18050000000005</c:v>
                </c:pt>
                <c:pt idx="106">
                  <c:v>538.13049999999998</c:v>
                </c:pt>
                <c:pt idx="107">
                  <c:v>538.08050000000003</c:v>
                </c:pt>
                <c:pt idx="108">
                  <c:v>538.03049999999996</c:v>
                </c:pt>
                <c:pt idx="109">
                  <c:v>537.98050000000001</c:v>
                </c:pt>
                <c:pt idx="110">
                  <c:v>537.93049999999948</c:v>
                </c:pt>
                <c:pt idx="111">
                  <c:v>537.88049999999998</c:v>
                </c:pt>
                <c:pt idx="112">
                  <c:v>537.83049999999946</c:v>
                </c:pt>
                <c:pt idx="113">
                  <c:v>537.78050000000053</c:v>
                </c:pt>
                <c:pt idx="114">
                  <c:v>537.73050000000001</c:v>
                </c:pt>
                <c:pt idx="115">
                  <c:v>537.68050000000005</c:v>
                </c:pt>
                <c:pt idx="116">
                  <c:v>537.63049999999998</c:v>
                </c:pt>
                <c:pt idx="117">
                  <c:v>537.58050000000003</c:v>
                </c:pt>
                <c:pt idx="118">
                  <c:v>537.53049999999996</c:v>
                </c:pt>
                <c:pt idx="119">
                  <c:v>537.48050000000001</c:v>
                </c:pt>
                <c:pt idx="120">
                  <c:v>537.43049999999948</c:v>
                </c:pt>
                <c:pt idx="121">
                  <c:v>537.38049999999998</c:v>
                </c:pt>
                <c:pt idx="122">
                  <c:v>537.33049999999946</c:v>
                </c:pt>
                <c:pt idx="123">
                  <c:v>537.28050000000053</c:v>
                </c:pt>
                <c:pt idx="124">
                  <c:v>537.23050000000001</c:v>
                </c:pt>
                <c:pt idx="125">
                  <c:v>537.18050000000005</c:v>
                </c:pt>
                <c:pt idx="126">
                  <c:v>537.13049999999998</c:v>
                </c:pt>
                <c:pt idx="127">
                  <c:v>537.08050000000003</c:v>
                </c:pt>
                <c:pt idx="128">
                  <c:v>537.03049999999996</c:v>
                </c:pt>
                <c:pt idx="129">
                  <c:v>536.98050000000001</c:v>
                </c:pt>
                <c:pt idx="130">
                  <c:v>536.93049999999948</c:v>
                </c:pt>
                <c:pt idx="131">
                  <c:v>536.88049999999998</c:v>
                </c:pt>
                <c:pt idx="132">
                  <c:v>536.83049999999946</c:v>
                </c:pt>
                <c:pt idx="133">
                  <c:v>536.78050000000053</c:v>
                </c:pt>
                <c:pt idx="134">
                  <c:v>536.73050000000001</c:v>
                </c:pt>
                <c:pt idx="135">
                  <c:v>536.68050000000005</c:v>
                </c:pt>
                <c:pt idx="136">
                  <c:v>536.63049999999998</c:v>
                </c:pt>
                <c:pt idx="137">
                  <c:v>536.58050000000003</c:v>
                </c:pt>
                <c:pt idx="138">
                  <c:v>536.53049999999996</c:v>
                </c:pt>
                <c:pt idx="139">
                  <c:v>536.48050000000001</c:v>
                </c:pt>
                <c:pt idx="140">
                  <c:v>536.43049999999948</c:v>
                </c:pt>
                <c:pt idx="141">
                  <c:v>536.38049999999998</c:v>
                </c:pt>
                <c:pt idx="142">
                  <c:v>536.33049999999946</c:v>
                </c:pt>
                <c:pt idx="143">
                  <c:v>536.28050000000053</c:v>
                </c:pt>
                <c:pt idx="144">
                  <c:v>536.23050000000001</c:v>
                </c:pt>
                <c:pt idx="145">
                  <c:v>536.18050000000005</c:v>
                </c:pt>
                <c:pt idx="146">
                  <c:v>536.13049999999998</c:v>
                </c:pt>
                <c:pt idx="147">
                  <c:v>536.08050000000003</c:v>
                </c:pt>
                <c:pt idx="148">
                  <c:v>536.03049999999996</c:v>
                </c:pt>
                <c:pt idx="149">
                  <c:v>535.98050000000001</c:v>
                </c:pt>
                <c:pt idx="150">
                  <c:v>535.93049999999948</c:v>
                </c:pt>
                <c:pt idx="151">
                  <c:v>535.88049999999998</c:v>
                </c:pt>
                <c:pt idx="152">
                  <c:v>535.83049999999946</c:v>
                </c:pt>
                <c:pt idx="153">
                  <c:v>535.78050000000053</c:v>
                </c:pt>
                <c:pt idx="154">
                  <c:v>535.73050000000001</c:v>
                </c:pt>
                <c:pt idx="155">
                  <c:v>535.68050000000005</c:v>
                </c:pt>
                <c:pt idx="156">
                  <c:v>535.63049999999998</c:v>
                </c:pt>
                <c:pt idx="157">
                  <c:v>535.58050000000003</c:v>
                </c:pt>
                <c:pt idx="158">
                  <c:v>535.53049999999996</c:v>
                </c:pt>
                <c:pt idx="159">
                  <c:v>535.48050000000001</c:v>
                </c:pt>
                <c:pt idx="160">
                  <c:v>535.43049999999948</c:v>
                </c:pt>
                <c:pt idx="161">
                  <c:v>535.38049999999998</c:v>
                </c:pt>
                <c:pt idx="162">
                  <c:v>535.33049999999946</c:v>
                </c:pt>
                <c:pt idx="163">
                  <c:v>535.28050000000053</c:v>
                </c:pt>
                <c:pt idx="164">
                  <c:v>535.23050000000001</c:v>
                </c:pt>
                <c:pt idx="165">
                  <c:v>535.18050000000005</c:v>
                </c:pt>
                <c:pt idx="166">
                  <c:v>535.13049999999998</c:v>
                </c:pt>
                <c:pt idx="167">
                  <c:v>535.08050000000003</c:v>
                </c:pt>
                <c:pt idx="168">
                  <c:v>535.03049999999996</c:v>
                </c:pt>
                <c:pt idx="169">
                  <c:v>534.98050000000001</c:v>
                </c:pt>
                <c:pt idx="170">
                  <c:v>534.93049999999948</c:v>
                </c:pt>
                <c:pt idx="171">
                  <c:v>534.88049999999998</c:v>
                </c:pt>
                <c:pt idx="172">
                  <c:v>534.83049999999946</c:v>
                </c:pt>
                <c:pt idx="173">
                  <c:v>534.78050000000053</c:v>
                </c:pt>
                <c:pt idx="174">
                  <c:v>534.73050000000001</c:v>
                </c:pt>
                <c:pt idx="175">
                  <c:v>534.68050000000005</c:v>
                </c:pt>
                <c:pt idx="176">
                  <c:v>534.63049999999998</c:v>
                </c:pt>
                <c:pt idx="177">
                  <c:v>534.58050000000003</c:v>
                </c:pt>
                <c:pt idx="178">
                  <c:v>534.53049999999996</c:v>
                </c:pt>
                <c:pt idx="179">
                  <c:v>534.48050000000001</c:v>
                </c:pt>
                <c:pt idx="180">
                  <c:v>534.43049999999948</c:v>
                </c:pt>
                <c:pt idx="181">
                  <c:v>534.38049999999998</c:v>
                </c:pt>
                <c:pt idx="182">
                  <c:v>534.33049999999946</c:v>
                </c:pt>
                <c:pt idx="183">
                  <c:v>534.28050000000053</c:v>
                </c:pt>
                <c:pt idx="184">
                  <c:v>534.23050000000001</c:v>
                </c:pt>
                <c:pt idx="185">
                  <c:v>534.18050000000005</c:v>
                </c:pt>
                <c:pt idx="186">
                  <c:v>534.13049999999998</c:v>
                </c:pt>
                <c:pt idx="187">
                  <c:v>534.08050000000003</c:v>
                </c:pt>
                <c:pt idx="188">
                  <c:v>534.03049999999996</c:v>
                </c:pt>
                <c:pt idx="189">
                  <c:v>533.98050000000001</c:v>
                </c:pt>
                <c:pt idx="190">
                  <c:v>533.93049999999948</c:v>
                </c:pt>
                <c:pt idx="191">
                  <c:v>533.88049999999998</c:v>
                </c:pt>
                <c:pt idx="192">
                  <c:v>533.83049999999946</c:v>
                </c:pt>
                <c:pt idx="193">
                  <c:v>533.78050000000053</c:v>
                </c:pt>
                <c:pt idx="194">
                  <c:v>533.73050000000001</c:v>
                </c:pt>
                <c:pt idx="195">
                  <c:v>533.68050000000005</c:v>
                </c:pt>
                <c:pt idx="196">
                  <c:v>533.63049999999998</c:v>
                </c:pt>
                <c:pt idx="197">
                  <c:v>533.58050000000003</c:v>
                </c:pt>
                <c:pt idx="198">
                  <c:v>533.53049999999996</c:v>
                </c:pt>
                <c:pt idx="199">
                  <c:v>533.48050000000001</c:v>
                </c:pt>
                <c:pt idx="200">
                  <c:v>533.43049999999948</c:v>
                </c:pt>
                <c:pt idx="201">
                  <c:v>533.38049999999998</c:v>
                </c:pt>
                <c:pt idx="202">
                  <c:v>533.33049999999946</c:v>
                </c:pt>
                <c:pt idx="203">
                  <c:v>533.28050000000053</c:v>
                </c:pt>
                <c:pt idx="204">
                  <c:v>533.23050000000001</c:v>
                </c:pt>
                <c:pt idx="205">
                  <c:v>533.18050000000005</c:v>
                </c:pt>
                <c:pt idx="206">
                  <c:v>533.13049999999998</c:v>
                </c:pt>
                <c:pt idx="207">
                  <c:v>533.08050000000003</c:v>
                </c:pt>
                <c:pt idx="208">
                  <c:v>533.03049999999996</c:v>
                </c:pt>
                <c:pt idx="209">
                  <c:v>532.98050000000001</c:v>
                </c:pt>
                <c:pt idx="210">
                  <c:v>532.93049999999948</c:v>
                </c:pt>
                <c:pt idx="211">
                  <c:v>532.88049999999998</c:v>
                </c:pt>
                <c:pt idx="212">
                  <c:v>532.83049999999946</c:v>
                </c:pt>
                <c:pt idx="213">
                  <c:v>532.78050000000053</c:v>
                </c:pt>
                <c:pt idx="214">
                  <c:v>532.73050000000001</c:v>
                </c:pt>
                <c:pt idx="215">
                  <c:v>532.68050000000005</c:v>
                </c:pt>
                <c:pt idx="216">
                  <c:v>532.63049999999998</c:v>
                </c:pt>
                <c:pt idx="217">
                  <c:v>532.58050000000003</c:v>
                </c:pt>
                <c:pt idx="218">
                  <c:v>532.53049999999996</c:v>
                </c:pt>
                <c:pt idx="219">
                  <c:v>532.48050000000001</c:v>
                </c:pt>
                <c:pt idx="220">
                  <c:v>532.43049999999948</c:v>
                </c:pt>
                <c:pt idx="221">
                  <c:v>532.38049999999998</c:v>
                </c:pt>
                <c:pt idx="222">
                  <c:v>532.33049999999946</c:v>
                </c:pt>
                <c:pt idx="223">
                  <c:v>532.28050000000053</c:v>
                </c:pt>
                <c:pt idx="224">
                  <c:v>532.23050000000001</c:v>
                </c:pt>
                <c:pt idx="225">
                  <c:v>532.18050000000005</c:v>
                </c:pt>
                <c:pt idx="226">
                  <c:v>532.13049999999998</c:v>
                </c:pt>
                <c:pt idx="227">
                  <c:v>532.08050000000003</c:v>
                </c:pt>
                <c:pt idx="228">
                  <c:v>532.03049999999996</c:v>
                </c:pt>
                <c:pt idx="229">
                  <c:v>531.98050000000001</c:v>
                </c:pt>
                <c:pt idx="230">
                  <c:v>531.93049999999948</c:v>
                </c:pt>
                <c:pt idx="231">
                  <c:v>531.88049999999998</c:v>
                </c:pt>
                <c:pt idx="232">
                  <c:v>531.83049999999946</c:v>
                </c:pt>
                <c:pt idx="233">
                  <c:v>531.78050000000053</c:v>
                </c:pt>
                <c:pt idx="234">
                  <c:v>531.73050000000001</c:v>
                </c:pt>
                <c:pt idx="235">
                  <c:v>531.68050000000005</c:v>
                </c:pt>
                <c:pt idx="236">
                  <c:v>531.63049999999998</c:v>
                </c:pt>
                <c:pt idx="237">
                  <c:v>531.58050000000003</c:v>
                </c:pt>
                <c:pt idx="238">
                  <c:v>531.53049999999996</c:v>
                </c:pt>
                <c:pt idx="239">
                  <c:v>531.48050000000001</c:v>
                </c:pt>
                <c:pt idx="240">
                  <c:v>531.43049999999948</c:v>
                </c:pt>
                <c:pt idx="241">
                  <c:v>531.38049999999998</c:v>
                </c:pt>
                <c:pt idx="242">
                  <c:v>531.33049999999946</c:v>
                </c:pt>
                <c:pt idx="243">
                  <c:v>531.28050000000053</c:v>
                </c:pt>
                <c:pt idx="244">
                  <c:v>531.23050000000001</c:v>
                </c:pt>
                <c:pt idx="245">
                  <c:v>531.18050000000005</c:v>
                </c:pt>
                <c:pt idx="246">
                  <c:v>531.13049999999998</c:v>
                </c:pt>
                <c:pt idx="247">
                  <c:v>531.08050000000003</c:v>
                </c:pt>
                <c:pt idx="248">
                  <c:v>531.03049999999996</c:v>
                </c:pt>
                <c:pt idx="249">
                  <c:v>530.98050000000001</c:v>
                </c:pt>
                <c:pt idx="250">
                  <c:v>530.93049999999948</c:v>
                </c:pt>
                <c:pt idx="251">
                  <c:v>530.88049999999998</c:v>
                </c:pt>
                <c:pt idx="252">
                  <c:v>530.83049999999946</c:v>
                </c:pt>
                <c:pt idx="253">
                  <c:v>530.78050000000053</c:v>
                </c:pt>
                <c:pt idx="254">
                  <c:v>530.73050000000001</c:v>
                </c:pt>
                <c:pt idx="255">
                  <c:v>530.68050000000005</c:v>
                </c:pt>
                <c:pt idx="256">
                  <c:v>530.63049999999998</c:v>
                </c:pt>
                <c:pt idx="257">
                  <c:v>530.58050000000003</c:v>
                </c:pt>
                <c:pt idx="258">
                  <c:v>530.53049999999996</c:v>
                </c:pt>
                <c:pt idx="259">
                  <c:v>530.48050000000001</c:v>
                </c:pt>
                <c:pt idx="260">
                  <c:v>530.43049999999948</c:v>
                </c:pt>
                <c:pt idx="261">
                  <c:v>530.38049999999998</c:v>
                </c:pt>
                <c:pt idx="262">
                  <c:v>530.33049999999946</c:v>
                </c:pt>
                <c:pt idx="263">
                  <c:v>530.28050000000053</c:v>
                </c:pt>
                <c:pt idx="264">
                  <c:v>530.23050000000001</c:v>
                </c:pt>
                <c:pt idx="265">
                  <c:v>530.18050000000005</c:v>
                </c:pt>
                <c:pt idx="266">
                  <c:v>530.13049999999998</c:v>
                </c:pt>
                <c:pt idx="267">
                  <c:v>530.08050000000003</c:v>
                </c:pt>
                <c:pt idx="268">
                  <c:v>530.03049999999996</c:v>
                </c:pt>
                <c:pt idx="269">
                  <c:v>529.98050000000001</c:v>
                </c:pt>
                <c:pt idx="270">
                  <c:v>529.93049999999948</c:v>
                </c:pt>
                <c:pt idx="271">
                  <c:v>529.88049999999998</c:v>
                </c:pt>
                <c:pt idx="272">
                  <c:v>529.83049999999946</c:v>
                </c:pt>
                <c:pt idx="273">
                  <c:v>529.78050000000053</c:v>
                </c:pt>
                <c:pt idx="274">
                  <c:v>529.73050000000001</c:v>
                </c:pt>
                <c:pt idx="275">
                  <c:v>529.68050000000005</c:v>
                </c:pt>
                <c:pt idx="276">
                  <c:v>529.63049999999998</c:v>
                </c:pt>
                <c:pt idx="277">
                  <c:v>529.58050000000003</c:v>
                </c:pt>
                <c:pt idx="278">
                  <c:v>529.53049999999996</c:v>
                </c:pt>
                <c:pt idx="279">
                  <c:v>529.48050000000001</c:v>
                </c:pt>
                <c:pt idx="280">
                  <c:v>529.43049999999948</c:v>
                </c:pt>
                <c:pt idx="281">
                  <c:v>529.38049999999998</c:v>
                </c:pt>
                <c:pt idx="282">
                  <c:v>529.33049999999946</c:v>
                </c:pt>
                <c:pt idx="283">
                  <c:v>529.28050000000053</c:v>
                </c:pt>
                <c:pt idx="284">
                  <c:v>529.23050000000001</c:v>
                </c:pt>
                <c:pt idx="285">
                  <c:v>529.18050000000005</c:v>
                </c:pt>
                <c:pt idx="286">
                  <c:v>529.13049999999998</c:v>
                </c:pt>
                <c:pt idx="287">
                  <c:v>529.08050000000003</c:v>
                </c:pt>
                <c:pt idx="288">
                  <c:v>529.03049999999996</c:v>
                </c:pt>
                <c:pt idx="289">
                  <c:v>528.98050000000001</c:v>
                </c:pt>
                <c:pt idx="290">
                  <c:v>528.93049999999948</c:v>
                </c:pt>
                <c:pt idx="291">
                  <c:v>528.88049999999998</c:v>
                </c:pt>
                <c:pt idx="292">
                  <c:v>528.83049999999946</c:v>
                </c:pt>
                <c:pt idx="293">
                  <c:v>528.78050000000053</c:v>
                </c:pt>
                <c:pt idx="294">
                  <c:v>528.73050000000001</c:v>
                </c:pt>
                <c:pt idx="295">
                  <c:v>528.68050000000005</c:v>
                </c:pt>
                <c:pt idx="296">
                  <c:v>528.63049999999998</c:v>
                </c:pt>
                <c:pt idx="297">
                  <c:v>528.58050000000003</c:v>
                </c:pt>
                <c:pt idx="298">
                  <c:v>528.53049999999996</c:v>
                </c:pt>
                <c:pt idx="299">
                  <c:v>528.48050000000001</c:v>
                </c:pt>
                <c:pt idx="300">
                  <c:v>528.43049999999948</c:v>
                </c:pt>
                <c:pt idx="301">
                  <c:v>528.38049999999998</c:v>
                </c:pt>
                <c:pt idx="302">
                  <c:v>528.33049999999946</c:v>
                </c:pt>
                <c:pt idx="303">
                  <c:v>528.28050000000053</c:v>
                </c:pt>
                <c:pt idx="304">
                  <c:v>528.23050000000001</c:v>
                </c:pt>
                <c:pt idx="305">
                  <c:v>528.18050000000005</c:v>
                </c:pt>
                <c:pt idx="306">
                  <c:v>528.13049999999998</c:v>
                </c:pt>
                <c:pt idx="307">
                  <c:v>528.08050000000003</c:v>
                </c:pt>
                <c:pt idx="308">
                  <c:v>528.03049999999996</c:v>
                </c:pt>
                <c:pt idx="309">
                  <c:v>527.98050000000001</c:v>
                </c:pt>
                <c:pt idx="310">
                  <c:v>527.93049999999948</c:v>
                </c:pt>
                <c:pt idx="311">
                  <c:v>527.88049999999998</c:v>
                </c:pt>
                <c:pt idx="312">
                  <c:v>527.83049999999946</c:v>
                </c:pt>
                <c:pt idx="313">
                  <c:v>527.78050000000053</c:v>
                </c:pt>
                <c:pt idx="314">
                  <c:v>527.73050000000001</c:v>
                </c:pt>
                <c:pt idx="315">
                  <c:v>527.68050000000005</c:v>
                </c:pt>
                <c:pt idx="316">
                  <c:v>527.63049999999998</c:v>
                </c:pt>
                <c:pt idx="317">
                  <c:v>527.58050000000003</c:v>
                </c:pt>
                <c:pt idx="318">
                  <c:v>527.53049999999996</c:v>
                </c:pt>
                <c:pt idx="319">
                  <c:v>527.48050000000001</c:v>
                </c:pt>
                <c:pt idx="320">
                  <c:v>527.43049999999948</c:v>
                </c:pt>
                <c:pt idx="321">
                  <c:v>527.38049999999998</c:v>
                </c:pt>
                <c:pt idx="322">
                  <c:v>527.33049999999946</c:v>
                </c:pt>
                <c:pt idx="323">
                  <c:v>527.28050000000053</c:v>
                </c:pt>
                <c:pt idx="324">
                  <c:v>527.23050000000001</c:v>
                </c:pt>
                <c:pt idx="325">
                  <c:v>527.18050000000005</c:v>
                </c:pt>
                <c:pt idx="326">
                  <c:v>527.13049999999998</c:v>
                </c:pt>
                <c:pt idx="327">
                  <c:v>527.08050000000003</c:v>
                </c:pt>
                <c:pt idx="328">
                  <c:v>527.03049999999996</c:v>
                </c:pt>
                <c:pt idx="329">
                  <c:v>526.98050000000001</c:v>
                </c:pt>
                <c:pt idx="330">
                  <c:v>526.93049999999948</c:v>
                </c:pt>
                <c:pt idx="331">
                  <c:v>526.88049999999998</c:v>
                </c:pt>
                <c:pt idx="332">
                  <c:v>526.83049999999946</c:v>
                </c:pt>
                <c:pt idx="333">
                  <c:v>526.78050000000053</c:v>
                </c:pt>
                <c:pt idx="334">
                  <c:v>526.73050000000001</c:v>
                </c:pt>
                <c:pt idx="335">
                  <c:v>526.68050000000005</c:v>
                </c:pt>
                <c:pt idx="336">
                  <c:v>526.63049999999998</c:v>
                </c:pt>
                <c:pt idx="337">
                  <c:v>526.58050000000003</c:v>
                </c:pt>
                <c:pt idx="338">
                  <c:v>526.53049999999996</c:v>
                </c:pt>
                <c:pt idx="339">
                  <c:v>526.48050000000001</c:v>
                </c:pt>
                <c:pt idx="340">
                  <c:v>526.43049999999948</c:v>
                </c:pt>
                <c:pt idx="341">
                  <c:v>526.38049999999998</c:v>
                </c:pt>
                <c:pt idx="342">
                  <c:v>526.33049999999946</c:v>
                </c:pt>
                <c:pt idx="343">
                  <c:v>526.28050000000053</c:v>
                </c:pt>
                <c:pt idx="344">
                  <c:v>526.23050000000001</c:v>
                </c:pt>
                <c:pt idx="345">
                  <c:v>526.18050000000005</c:v>
                </c:pt>
                <c:pt idx="346">
                  <c:v>526.13049999999998</c:v>
                </c:pt>
                <c:pt idx="347">
                  <c:v>526.08050000000003</c:v>
                </c:pt>
                <c:pt idx="348">
                  <c:v>526.03049999999996</c:v>
                </c:pt>
                <c:pt idx="349">
                  <c:v>525.98050000000001</c:v>
                </c:pt>
                <c:pt idx="350">
                  <c:v>525.93049999999948</c:v>
                </c:pt>
                <c:pt idx="351">
                  <c:v>525.88049999999998</c:v>
                </c:pt>
                <c:pt idx="352">
                  <c:v>525.83049999999946</c:v>
                </c:pt>
                <c:pt idx="353">
                  <c:v>525.78050000000053</c:v>
                </c:pt>
                <c:pt idx="354">
                  <c:v>525.73050000000001</c:v>
                </c:pt>
                <c:pt idx="355">
                  <c:v>525.68050000000005</c:v>
                </c:pt>
                <c:pt idx="356">
                  <c:v>525.63049999999998</c:v>
                </c:pt>
                <c:pt idx="357">
                  <c:v>525.58050000000003</c:v>
                </c:pt>
                <c:pt idx="358">
                  <c:v>525.53049999999996</c:v>
                </c:pt>
                <c:pt idx="359">
                  <c:v>525.48050000000001</c:v>
                </c:pt>
                <c:pt idx="360">
                  <c:v>525.43049999999948</c:v>
                </c:pt>
                <c:pt idx="361">
                  <c:v>525.38049999999998</c:v>
                </c:pt>
                <c:pt idx="362">
                  <c:v>525.33049999999946</c:v>
                </c:pt>
                <c:pt idx="363">
                  <c:v>525.28050000000053</c:v>
                </c:pt>
                <c:pt idx="364">
                  <c:v>525.23050000000001</c:v>
                </c:pt>
                <c:pt idx="365">
                  <c:v>525.18050000000005</c:v>
                </c:pt>
                <c:pt idx="366">
                  <c:v>525.13049999999998</c:v>
                </c:pt>
                <c:pt idx="367">
                  <c:v>525.08050000000003</c:v>
                </c:pt>
                <c:pt idx="368">
                  <c:v>525.03049999999996</c:v>
                </c:pt>
                <c:pt idx="369">
                  <c:v>524.98050000000001</c:v>
                </c:pt>
                <c:pt idx="370">
                  <c:v>524.93049999999948</c:v>
                </c:pt>
                <c:pt idx="371">
                  <c:v>524.88049999999998</c:v>
                </c:pt>
                <c:pt idx="372">
                  <c:v>524.83049999999946</c:v>
                </c:pt>
                <c:pt idx="373">
                  <c:v>524.78050000000053</c:v>
                </c:pt>
                <c:pt idx="374">
                  <c:v>524.73050000000001</c:v>
                </c:pt>
                <c:pt idx="375">
                  <c:v>524.68050000000005</c:v>
                </c:pt>
                <c:pt idx="376">
                  <c:v>524.63049999999998</c:v>
                </c:pt>
                <c:pt idx="377">
                  <c:v>524.58050000000003</c:v>
                </c:pt>
                <c:pt idx="378">
                  <c:v>524.53049999999996</c:v>
                </c:pt>
                <c:pt idx="379">
                  <c:v>524.48050000000001</c:v>
                </c:pt>
                <c:pt idx="380">
                  <c:v>524.43049999999948</c:v>
                </c:pt>
                <c:pt idx="381">
                  <c:v>524.38049999999998</c:v>
                </c:pt>
                <c:pt idx="382">
                  <c:v>524.33049999999946</c:v>
                </c:pt>
                <c:pt idx="383">
                  <c:v>524.28050000000053</c:v>
                </c:pt>
                <c:pt idx="384">
                  <c:v>524.23050000000001</c:v>
                </c:pt>
                <c:pt idx="385">
                  <c:v>524.18050000000005</c:v>
                </c:pt>
                <c:pt idx="386">
                  <c:v>524.13049999999998</c:v>
                </c:pt>
                <c:pt idx="387">
                  <c:v>524.08050000000003</c:v>
                </c:pt>
                <c:pt idx="388">
                  <c:v>524.03049999999996</c:v>
                </c:pt>
                <c:pt idx="389">
                  <c:v>523.98050000000001</c:v>
                </c:pt>
                <c:pt idx="390">
                  <c:v>523.93049999999948</c:v>
                </c:pt>
                <c:pt idx="391">
                  <c:v>523.88049999999998</c:v>
                </c:pt>
                <c:pt idx="392">
                  <c:v>523.83049999999946</c:v>
                </c:pt>
                <c:pt idx="393">
                  <c:v>523.78050000000053</c:v>
                </c:pt>
                <c:pt idx="394">
                  <c:v>523.73050000000001</c:v>
                </c:pt>
                <c:pt idx="395">
                  <c:v>523.68050000000005</c:v>
                </c:pt>
                <c:pt idx="396">
                  <c:v>523.63049999999998</c:v>
                </c:pt>
                <c:pt idx="397">
                  <c:v>523.58050000000003</c:v>
                </c:pt>
                <c:pt idx="398">
                  <c:v>523.53049999999996</c:v>
                </c:pt>
                <c:pt idx="399">
                  <c:v>523.48050000000001</c:v>
                </c:pt>
                <c:pt idx="400">
                  <c:v>523.43049999999948</c:v>
                </c:pt>
              </c:numCache>
            </c:numRef>
          </c:xVal>
          <c:yVal>
            <c:numRef>
              <c:f>'GQD012 XPS'!$L$1118:$L$1518</c:f>
              <c:numCache>
                <c:formatCode>0.00E+00</c:formatCode>
                <c:ptCount val="401"/>
                <c:pt idx="0">
                  <c:v>880.14289999999949</c:v>
                </c:pt>
                <c:pt idx="1">
                  <c:v>875.32139999999947</c:v>
                </c:pt>
                <c:pt idx="2">
                  <c:v>853.60709999999949</c:v>
                </c:pt>
                <c:pt idx="3">
                  <c:v>841.60709999999949</c:v>
                </c:pt>
                <c:pt idx="4">
                  <c:v>859.75</c:v>
                </c:pt>
                <c:pt idx="5">
                  <c:v>852.46429999999748</c:v>
                </c:pt>
                <c:pt idx="6">
                  <c:v>839.92859999999996</c:v>
                </c:pt>
                <c:pt idx="7">
                  <c:v>861.96429999999748</c:v>
                </c:pt>
                <c:pt idx="8">
                  <c:v>896.32139999999947</c:v>
                </c:pt>
                <c:pt idx="9">
                  <c:v>876.32139999999947</c:v>
                </c:pt>
                <c:pt idx="10">
                  <c:v>851.92859999999996</c:v>
                </c:pt>
                <c:pt idx="11">
                  <c:v>854.17860000000053</c:v>
                </c:pt>
                <c:pt idx="12">
                  <c:v>854.53570000000002</c:v>
                </c:pt>
                <c:pt idx="13">
                  <c:v>825.46429999999748</c:v>
                </c:pt>
                <c:pt idx="14">
                  <c:v>796.25</c:v>
                </c:pt>
                <c:pt idx="15">
                  <c:v>808.42859999999996</c:v>
                </c:pt>
                <c:pt idx="16">
                  <c:v>842.89289999999949</c:v>
                </c:pt>
                <c:pt idx="17">
                  <c:v>858.85709999999642</c:v>
                </c:pt>
                <c:pt idx="18">
                  <c:v>846.46429999999748</c:v>
                </c:pt>
                <c:pt idx="19">
                  <c:v>853.57140000000004</c:v>
                </c:pt>
                <c:pt idx="20">
                  <c:v>882.75</c:v>
                </c:pt>
                <c:pt idx="21">
                  <c:v>907.14289999999949</c:v>
                </c:pt>
                <c:pt idx="22">
                  <c:v>892.03570000000002</c:v>
                </c:pt>
                <c:pt idx="23">
                  <c:v>866</c:v>
                </c:pt>
                <c:pt idx="24">
                  <c:v>831.07140000000004</c:v>
                </c:pt>
                <c:pt idx="25">
                  <c:v>837.46429999999748</c:v>
                </c:pt>
                <c:pt idx="26">
                  <c:v>855.92859999999996</c:v>
                </c:pt>
                <c:pt idx="27">
                  <c:v>901.57140000000004</c:v>
                </c:pt>
                <c:pt idx="28">
                  <c:v>921.64289999999949</c:v>
                </c:pt>
                <c:pt idx="29">
                  <c:v>908.82139999999947</c:v>
                </c:pt>
                <c:pt idx="30">
                  <c:v>861</c:v>
                </c:pt>
                <c:pt idx="31">
                  <c:v>855.32139999999947</c:v>
                </c:pt>
                <c:pt idx="32">
                  <c:v>857.25</c:v>
                </c:pt>
                <c:pt idx="33">
                  <c:v>863.35709999999642</c:v>
                </c:pt>
                <c:pt idx="34">
                  <c:v>858.89289999999949</c:v>
                </c:pt>
                <c:pt idx="35">
                  <c:v>851</c:v>
                </c:pt>
                <c:pt idx="36">
                  <c:v>839.71429999999998</c:v>
                </c:pt>
                <c:pt idx="37">
                  <c:v>861.96429999999748</c:v>
                </c:pt>
                <c:pt idx="38">
                  <c:v>875.25</c:v>
                </c:pt>
                <c:pt idx="39">
                  <c:v>867.5</c:v>
                </c:pt>
                <c:pt idx="40">
                  <c:v>853.75</c:v>
                </c:pt>
                <c:pt idx="41">
                  <c:v>837.96429999999748</c:v>
                </c:pt>
                <c:pt idx="42">
                  <c:v>811.25</c:v>
                </c:pt>
                <c:pt idx="43">
                  <c:v>842.53570000000002</c:v>
                </c:pt>
                <c:pt idx="44">
                  <c:v>846</c:v>
                </c:pt>
                <c:pt idx="45">
                  <c:v>828.92859999999996</c:v>
                </c:pt>
                <c:pt idx="46">
                  <c:v>814.5</c:v>
                </c:pt>
                <c:pt idx="47">
                  <c:v>842.53570000000002</c:v>
                </c:pt>
                <c:pt idx="48">
                  <c:v>836.75</c:v>
                </c:pt>
                <c:pt idx="49">
                  <c:v>836.35709999999642</c:v>
                </c:pt>
                <c:pt idx="50">
                  <c:v>833.03570000000002</c:v>
                </c:pt>
                <c:pt idx="51">
                  <c:v>820.96429999999748</c:v>
                </c:pt>
                <c:pt idx="52">
                  <c:v>816.82139999999947</c:v>
                </c:pt>
                <c:pt idx="53">
                  <c:v>812.32139999999947</c:v>
                </c:pt>
                <c:pt idx="54">
                  <c:v>808.85709999999642</c:v>
                </c:pt>
                <c:pt idx="55">
                  <c:v>818.57140000000004</c:v>
                </c:pt>
                <c:pt idx="56">
                  <c:v>818.32139999999947</c:v>
                </c:pt>
                <c:pt idx="57">
                  <c:v>819.46429999999748</c:v>
                </c:pt>
                <c:pt idx="58">
                  <c:v>803.07140000000004</c:v>
                </c:pt>
                <c:pt idx="59">
                  <c:v>798</c:v>
                </c:pt>
                <c:pt idx="60">
                  <c:v>790.89289999999949</c:v>
                </c:pt>
                <c:pt idx="61">
                  <c:v>819.10709999999949</c:v>
                </c:pt>
                <c:pt idx="62">
                  <c:v>838.57140000000004</c:v>
                </c:pt>
                <c:pt idx="63">
                  <c:v>817.53570000000002</c:v>
                </c:pt>
                <c:pt idx="64">
                  <c:v>787.21429999999998</c:v>
                </c:pt>
                <c:pt idx="65">
                  <c:v>778.82139999999947</c:v>
                </c:pt>
                <c:pt idx="66">
                  <c:v>782.82139999999947</c:v>
                </c:pt>
                <c:pt idx="67">
                  <c:v>783</c:v>
                </c:pt>
                <c:pt idx="68">
                  <c:v>795.57140000000004</c:v>
                </c:pt>
                <c:pt idx="69">
                  <c:v>796.75</c:v>
                </c:pt>
                <c:pt idx="70">
                  <c:v>789.96429999999748</c:v>
                </c:pt>
                <c:pt idx="71">
                  <c:v>783</c:v>
                </c:pt>
                <c:pt idx="72">
                  <c:v>780.46429999999748</c:v>
                </c:pt>
                <c:pt idx="73">
                  <c:v>770.21429999999998</c:v>
                </c:pt>
                <c:pt idx="74">
                  <c:v>778.82139999999947</c:v>
                </c:pt>
                <c:pt idx="75">
                  <c:v>799.89289999999949</c:v>
                </c:pt>
                <c:pt idx="76">
                  <c:v>788.28570000000332</c:v>
                </c:pt>
                <c:pt idx="77">
                  <c:v>774.42859999999996</c:v>
                </c:pt>
                <c:pt idx="78">
                  <c:v>776.42859999999996</c:v>
                </c:pt>
                <c:pt idx="79">
                  <c:v>802.57140000000004</c:v>
                </c:pt>
                <c:pt idx="80">
                  <c:v>786.71429999999998</c:v>
                </c:pt>
                <c:pt idx="81">
                  <c:v>776.39289999999949</c:v>
                </c:pt>
                <c:pt idx="82">
                  <c:v>787.60709999999949</c:v>
                </c:pt>
                <c:pt idx="83">
                  <c:v>802.78570000000332</c:v>
                </c:pt>
                <c:pt idx="84">
                  <c:v>764.92859999999996</c:v>
                </c:pt>
                <c:pt idx="85">
                  <c:v>741.78570000000332</c:v>
                </c:pt>
                <c:pt idx="86">
                  <c:v>729.67860000000053</c:v>
                </c:pt>
                <c:pt idx="87">
                  <c:v>746.10709999999949</c:v>
                </c:pt>
                <c:pt idx="88">
                  <c:v>741.75</c:v>
                </c:pt>
                <c:pt idx="89">
                  <c:v>739.96429999999748</c:v>
                </c:pt>
                <c:pt idx="90">
                  <c:v>725.46429999999748</c:v>
                </c:pt>
                <c:pt idx="91">
                  <c:v>749.53570000000002</c:v>
                </c:pt>
                <c:pt idx="92">
                  <c:v>775</c:v>
                </c:pt>
                <c:pt idx="93">
                  <c:v>779.67860000000053</c:v>
                </c:pt>
                <c:pt idx="94">
                  <c:v>773.75</c:v>
                </c:pt>
                <c:pt idx="95">
                  <c:v>785.35709999999642</c:v>
                </c:pt>
                <c:pt idx="96">
                  <c:v>782.28570000000332</c:v>
                </c:pt>
                <c:pt idx="97">
                  <c:v>735.10709999999949</c:v>
                </c:pt>
                <c:pt idx="98">
                  <c:v>712.42859999999996</c:v>
                </c:pt>
                <c:pt idx="99">
                  <c:v>728.85709999999642</c:v>
                </c:pt>
                <c:pt idx="100">
                  <c:v>730.89289999999949</c:v>
                </c:pt>
                <c:pt idx="101">
                  <c:v>712.5</c:v>
                </c:pt>
                <c:pt idx="102">
                  <c:v>718.60709999999949</c:v>
                </c:pt>
                <c:pt idx="103">
                  <c:v>729.10709999999949</c:v>
                </c:pt>
                <c:pt idx="104">
                  <c:v>741.96429999999748</c:v>
                </c:pt>
                <c:pt idx="105">
                  <c:v>748.25</c:v>
                </c:pt>
                <c:pt idx="106">
                  <c:v>737.78570000000332</c:v>
                </c:pt>
                <c:pt idx="107">
                  <c:v>715.25</c:v>
                </c:pt>
                <c:pt idx="108">
                  <c:v>726.67860000000053</c:v>
                </c:pt>
                <c:pt idx="109">
                  <c:v>729.64289999999949</c:v>
                </c:pt>
                <c:pt idx="110">
                  <c:v>713.60709999999949</c:v>
                </c:pt>
                <c:pt idx="111">
                  <c:v>715.85719999999606</c:v>
                </c:pt>
                <c:pt idx="112">
                  <c:v>734.92859999999996</c:v>
                </c:pt>
                <c:pt idx="113">
                  <c:v>756.5</c:v>
                </c:pt>
                <c:pt idx="114">
                  <c:v>740.07150000000001</c:v>
                </c:pt>
                <c:pt idx="115">
                  <c:v>725.82149999999797</c:v>
                </c:pt>
                <c:pt idx="116">
                  <c:v>716.50009999999997</c:v>
                </c:pt>
                <c:pt idx="117">
                  <c:v>727.60719999999947</c:v>
                </c:pt>
                <c:pt idx="118">
                  <c:v>721.67870000000391</c:v>
                </c:pt>
                <c:pt idx="119">
                  <c:v>711.60730000000001</c:v>
                </c:pt>
                <c:pt idx="120">
                  <c:v>697.92880000000002</c:v>
                </c:pt>
                <c:pt idx="121">
                  <c:v>683.53599999999949</c:v>
                </c:pt>
                <c:pt idx="122">
                  <c:v>683.57180000000005</c:v>
                </c:pt>
                <c:pt idx="123">
                  <c:v>694.71489999999994</c:v>
                </c:pt>
                <c:pt idx="124">
                  <c:v>710.71510000000001</c:v>
                </c:pt>
                <c:pt idx="125">
                  <c:v>700.32249999999749</c:v>
                </c:pt>
                <c:pt idx="126">
                  <c:v>715.96579999999949</c:v>
                </c:pt>
                <c:pt idx="127">
                  <c:v>736.57350000000054</c:v>
                </c:pt>
                <c:pt idx="128">
                  <c:v>748.57429999999999</c:v>
                </c:pt>
                <c:pt idx="129">
                  <c:v>756.18240000000003</c:v>
                </c:pt>
                <c:pt idx="130">
                  <c:v>756.75530000000003</c:v>
                </c:pt>
                <c:pt idx="131">
                  <c:v>741.25719999999797</c:v>
                </c:pt>
                <c:pt idx="132">
                  <c:v>711.04539999999997</c:v>
                </c:pt>
                <c:pt idx="133">
                  <c:v>725.99990000000003</c:v>
                </c:pt>
                <c:pt idx="134">
                  <c:v>725.98910000000001</c:v>
                </c:pt>
                <c:pt idx="135">
                  <c:v>725.97390000000053</c:v>
                </c:pt>
                <c:pt idx="136">
                  <c:v>725.96849999999949</c:v>
                </c:pt>
                <c:pt idx="137">
                  <c:v>725.96279999999797</c:v>
                </c:pt>
                <c:pt idx="138">
                  <c:v>725.94059999999797</c:v>
                </c:pt>
                <c:pt idx="139">
                  <c:v>725.89930000000004</c:v>
                </c:pt>
                <c:pt idx="140">
                  <c:v>725.87400000000002</c:v>
                </c:pt>
                <c:pt idx="141">
                  <c:v>725.85719999999606</c:v>
                </c:pt>
                <c:pt idx="142">
                  <c:v>725.85799999999642</c:v>
                </c:pt>
                <c:pt idx="143">
                  <c:v>725.85499999999797</c:v>
                </c:pt>
                <c:pt idx="144">
                  <c:v>725.86369999999749</c:v>
                </c:pt>
                <c:pt idx="145">
                  <c:v>725.89030000000002</c:v>
                </c:pt>
                <c:pt idx="146">
                  <c:v>725.94389999999999</c:v>
                </c:pt>
                <c:pt idx="147">
                  <c:v>726.01159999999948</c:v>
                </c:pt>
                <c:pt idx="148">
                  <c:v>726.09370000000331</c:v>
                </c:pt>
                <c:pt idx="149">
                  <c:v>726.20510000000002</c:v>
                </c:pt>
                <c:pt idx="150">
                  <c:v>726.35089999999946</c:v>
                </c:pt>
                <c:pt idx="151">
                  <c:v>726.55359999999996</c:v>
                </c:pt>
                <c:pt idx="152">
                  <c:v>726.84779999999796</c:v>
                </c:pt>
                <c:pt idx="153">
                  <c:v>727.25189999999998</c:v>
                </c:pt>
                <c:pt idx="154">
                  <c:v>727.75659999999948</c:v>
                </c:pt>
                <c:pt idx="155">
                  <c:v>728.39199999999948</c:v>
                </c:pt>
                <c:pt idx="156">
                  <c:v>729.17180000000053</c:v>
                </c:pt>
                <c:pt idx="157">
                  <c:v>730.14970000000005</c:v>
                </c:pt>
                <c:pt idx="158">
                  <c:v>731.37919999999997</c:v>
                </c:pt>
                <c:pt idx="159">
                  <c:v>732.90159999999946</c:v>
                </c:pt>
                <c:pt idx="160">
                  <c:v>734.78920000000005</c:v>
                </c:pt>
                <c:pt idx="161">
                  <c:v>737.08440000000053</c:v>
                </c:pt>
                <c:pt idx="162">
                  <c:v>739.86869999999749</c:v>
                </c:pt>
                <c:pt idx="163">
                  <c:v>743.21489999999994</c:v>
                </c:pt>
                <c:pt idx="164">
                  <c:v>747.22209999999939</c:v>
                </c:pt>
                <c:pt idx="165">
                  <c:v>752.13670000000002</c:v>
                </c:pt>
                <c:pt idx="166">
                  <c:v>758.0249</c:v>
                </c:pt>
                <c:pt idx="167">
                  <c:v>765.00580000000002</c:v>
                </c:pt>
                <c:pt idx="168">
                  <c:v>773.24609999999996</c:v>
                </c:pt>
                <c:pt idx="169">
                  <c:v>782.90970000000004</c:v>
                </c:pt>
                <c:pt idx="170">
                  <c:v>794.47329999999999</c:v>
                </c:pt>
                <c:pt idx="171">
                  <c:v>807.9621999999963</c:v>
                </c:pt>
                <c:pt idx="172">
                  <c:v>823.62850000000003</c:v>
                </c:pt>
                <c:pt idx="173">
                  <c:v>841.76229999999748</c:v>
                </c:pt>
                <c:pt idx="174">
                  <c:v>862.67049999999995</c:v>
                </c:pt>
                <c:pt idx="175">
                  <c:v>887.11099999999999</c:v>
                </c:pt>
                <c:pt idx="176">
                  <c:v>915.01509999999996</c:v>
                </c:pt>
                <c:pt idx="177">
                  <c:v>946.76840000000004</c:v>
                </c:pt>
                <c:pt idx="178">
                  <c:v>982.78850000000295</c:v>
                </c:pt>
                <c:pt idx="179">
                  <c:v>1023.494</c:v>
                </c:pt>
                <c:pt idx="180">
                  <c:v>1070.0160000000001</c:v>
                </c:pt>
                <c:pt idx="181">
                  <c:v>1122.095</c:v>
                </c:pt>
                <c:pt idx="182">
                  <c:v>1180.1189999999999</c:v>
                </c:pt>
                <c:pt idx="183">
                  <c:v>1244.4849999999999</c:v>
                </c:pt>
                <c:pt idx="184">
                  <c:v>1315.6289999999999</c:v>
                </c:pt>
                <c:pt idx="185">
                  <c:v>1394.797</c:v>
                </c:pt>
                <c:pt idx="186">
                  <c:v>1481.355</c:v>
                </c:pt>
                <c:pt idx="187">
                  <c:v>1575.549</c:v>
                </c:pt>
                <c:pt idx="188">
                  <c:v>1677.498</c:v>
                </c:pt>
                <c:pt idx="189">
                  <c:v>1787.43</c:v>
                </c:pt>
                <c:pt idx="190">
                  <c:v>1906.029</c:v>
                </c:pt>
                <c:pt idx="191">
                  <c:v>2032.0729999999999</c:v>
                </c:pt>
                <c:pt idx="192">
                  <c:v>2165.2539999999999</c:v>
                </c:pt>
                <c:pt idx="193">
                  <c:v>2305.085</c:v>
                </c:pt>
                <c:pt idx="194">
                  <c:v>2450.9650000000001</c:v>
                </c:pt>
                <c:pt idx="195">
                  <c:v>2602.3160000000012</c:v>
                </c:pt>
                <c:pt idx="196">
                  <c:v>2757.3770000000022</c:v>
                </c:pt>
                <c:pt idx="197">
                  <c:v>2914.9340000000002</c:v>
                </c:pt>
                <c:pt idx="198">
                  <c:v>3073.5149999999999</c:v>
                </c:pt>
                <c:pt idx="199">
                  <c:v>3231.4310000000114</c:v>
                </c:pt>
                <c:pt idx="200">
                  <c:v>3386.3620000000001</c:v>
                </c:pt>
                <c:pt idx="201">
                  <c:v>3536.5219999999999</c:v>
                </c:pt>
                <c:pt idx="202">
                  <c:v>3679.9830000000002</c:v>
                </c:pt>
                <c:pt idx="203">
                  <c:v>3814.8420000000001</c:v>
                </c:pt>
                <c:pt idx="204">
                  <c:v>3938.5160000000001</c:v>
                </c:pt>
                <c:pt idx="205">
                  <c:v>4047.8530000000114</c:v>
                </c:pt>
                <c:pt idx="206">
                  <c:v>4142.2240000000002</c:v>
                </c:pt>
                <c:pt idx="207">
                  <c:v>4220.1130000000003</c:v>
                </c:pt>
                <c:pt idx="208">
                  <c:v>4280.1140000000014</c:v>
                </c:pt>
                <c:pt idx="209">
                  <c:v>4320.0779999999995</c:v>
                </c:pt>
                <c:pt idx="210">
                  <c:v>4338.0660000000034</c:v>
                </c:pt>
                <c:pt idx="211">
                  <c:v>4335.6670000000004</c:v>
                </c:pt>
                <c:pt idx="212">
                  <c:v>4312.9180000000006</c:v>
                </c:pt>
                <c:pt idx="213">
                  <c:v>4270.1870000000008</c:v>
                </c:pt>
                <c:pt idx="214">
                  <c:v>4207.1530000000002</c:v>
                </c:pt>
                <c:pt idx="215">
                  <c:v>4124.3339999999998</c:v>
                </c:pt>
                <c:pt idx="216">
                  <c:v>4024.7829999999885</c:v>
                </c:pt>
                <c:pt idx="217">
                  <c:v>3910.1030000000001</c:v>
                </c:pt>
                <c:pt idx="218">
                  <c:v>3782.038</c:v>
                </c:pt>
                <c:pt idx="219">
                  <c:v>3641.9910000000104</c:v>
                </c:pt>
                <c:pt idx="220">
                  <c:v>3492.114</c:v>
                </c:pt>
                <c:pt idx="221">
                  <c:v>3335.3710000000115</c:v>
                </c:pt>
                <c:pt idx="222">
                  <c:v>3173.7439999999997</c:v>
                </c:pt>
                <c:pt idx="223">
                  <c:v>3009.19</c:v>
                </c:pt>
                <c:pt idx="224">
                  <c:v>2843.5859999999998</c:v>
                </c:pt>
                <c:pt idx="225">
                  <c:v>2678.8249999999998</c:v>
                </c:pt>
                <c:pt idx="226">
                  <c:v>2516.4520000000002</c:v>
                </c:pt>
                <c:pt idx="227">
                  <c:v>2357.8020000000001</c:v>
                </c:pt>
                <c:pt idx="228">
                  <c:v>2203.9740000000002</c:v>
                </c:pt>
                <c:pt idx="229">
                  <c:v>2056.3520000000012</c:v>
                </c:pt>
                <c:pt idx="230">
                  <c:v>1915.818</c:v>
                </c:pt>
                <c:pt idx="231">
                  <c:v>1782.5250000000001</c:v>
                </c:pt>
                <c:pt idx="232">
                  <c:v>1656.8139999999999</c:v>
                </c:pt>
                <c:pt idx="233">
                  <c:v>1539.008</c:v>
                </c:pt>
                <c:pt idx="234">
                  <c:v>1429.825</c:v>
                </c:pt>
                <c:pt idx="235">
                  <c:v>1329.088</c:v>
                </c:pt>
                <c:pt idx="236">
                  <c:v>1236.1609999999998</c:v>
                </c:pt>
                <c:pt idx="237">
                  <c:v>1150.9180000000001</c:v>
                </c:pt>
                <c:pt idx="238">
                  <c:v>1073.107</c:v>
                </c:pt>
                <c:pt idx="239">
                  <c:v>1002.9169999999979</c:v>
                </c:pt>
                <c:pt idx="240">
                  <c:v>939.73400000000004</c:v>
                </c:pt>
                <c:pt idx="241">
                  <c:v>882.75239999999997</c:v>
                </c:pt>
                <c:pt idx="242">
                  <c:v>831.60719999999947</c:v>
                </c:pt>
                <c:pt idx="243">
                  <c:v>785.91489999999999</c:v>
                </c:pt>
                <c:pt idx="244">
                  <c:v>745.71019999999999</c:v>
                </c:pt>
                <c:pt idx="245">
                  <c:v>710.3134</c:v>
                </c:pt>
                <c:pt idx="246">
                  <c:v>679.04539999999997</c:v>
                </c:pt>
                <c:pt idx="247">
                  <c:v>651.54769999999746</c:v>
                </c:pt>
                <c:pt idx="248">
                  <c:v>627.45159999999748</c:v>
                </c:pt>
                <c:pt idx="249">
                  <c:v>606.66639999999938</c:v>
                </c:pt>
                <c:pt idx="250">
                  <c:v>588.64970000000005</c:v>
                </c:pt>
                <c:pt idx="251">
                  <c:v>573.0856</c:v>
                </c:pt>
                <c:pt idx="252">
                  <c:v>559.66519999999946</c:v>
                </c:pt>
                <c:pt idx="253">
                  <c:v>548.11940000000004</c:v>
                </c:pt>
                <c:pt idx="254">
                  <c:v>538.32639999999947</c:v>
                </c:pt>
                <c:pt idx="255">
                  <c:v>530.02019999999948</c:v>
                </c:pt>
                <c:pt idx="256">
                  <c:v>522.94959999999946</c:v>
                </c:pt>
                <c:pt idx="257">
                  <c:v>516.98320000000001</c:v>
                </c:pt>
                <c:pt idx="258">
                  <c:v>511.9658</c:v>
                </c:pt>
                <c:pt idx="259">
                  <c:v>507.80549999999999</c:v>
                </c:pt>
                <c:pt idx="260">
                  <c:v>504.29809999999816</c:v>
                </c:pt>
                <c:pt idx="261">
                  <c:v>501.33539999999869</c:v>
                </c:pt>
                <c:pt idx="262">
                  <c:v>498.8612</c:v>
                </c:pt>
                <c:pt idx="263">
                  <c:v>496.8091</c:v>
                </c:pt>
                <c:pt idx="264">
                  <c:v>495.14850000000001</c:v>
                </c:pt>
                <c:pt idx="265">
                  <c:v>493.78389999999899</c:v>
                </c:pt>
                <c:pt idx="266">
                  <c:v>492.65179999999964</c:v>
                </c:pt>
                <c:pt idx="267">
                  <c:v>491.71189999999899</c:v>
                </c:pt>
                <c:pt idx="268">
                  <c:v>490.93309999999809</c:v>
                </c:pt>
                <c:pt idx="269">
                  <c:v>490.31400000000002</c:v>
                </c:pt>
                <c:pt idx="270">
                  <c:v>489.81290000000001</c:v>
                </c:pt>
                <c:pt idx="271">
                  <c:v>489.40019999999834</c:v>
                </c:pt>
                <c:pt idx="272">
                  <c:v>489.06229999999999</c:v>
                </c:pt>
                <c:pt idx="273">
                  <c:v>488.77969999999999</c:v>
                </c:pt>
                <c:pt idx="274">
                  <c:v>488.55279999999999</c:v>
                </c:pt>
                <c:pt idx="275">
                  <c:v>488.3603</c:v>
                </c:pt>
                <c:pt idx="276">
                  <c:v>488.19040000000001</c:v>
                </c:pt>
                <c:pt idx="277">
                  <c:v>488.04169999999999</c:v>
                </c:pt>
                <c:pt idx="278">
                  <c:v>487.93019999999785</c:v>
                </c:pt>
                <c:pt idx="279">
                  <c:v>487.84309999999999</c:v>
                </c:pt>
                <c:pt idx="280">
                  <c:v>487.74380000000002</c:v>
                </c:pt>
                <c:pt idx="281">
                  <c:v>487.65539999999999</c:v>
                </c:pt>
                <c:pt idx="282">
                  <c:v>487.57609999999869</c:v>
                </c:pt>
                <c:pt idx="283">
                  <c:v>487.51299999999969</c:v>
                </c:pt>
                <c:pt idx="284">
                  <c:v>487.44829999999899</c:v>
                </c:pt>
                <c:pt idx="285">
                  <c:v>487.40559999999869</c:v>
                </c:pt>
                <c:pt idx="286">
                  <c:v>487.38720000000001</c:v>
                </c:pt>
                <c:pt idx="287">
                  <c:v>487.37560000000002</c:v>
                </c:pt>
                <c:pt idx="288">
                  <c:v>482.19229999999999</c:v>
                </c:pt>
                <c:pt idx="289">
                  <c:v>481.26029999999969</c:v>
                </c:pt>
                <c:pt idx="290">
                  <c:v>482.04340000000002</c:v>
                </c:pt>
                <c:pt idx="291">
                  <c:v>502.00569999999999</c:v>
                </c:pt>
                <c:pt idx="292">
                  <c:v>520.64699999999948</c:v>
                </c:pt>
                <c:pt idx="293">
                  <c:v>511.78879999999822</c:v>
                </c:pt>
                <c:pt idx="294">
                  <c:v>502.50220000000002</c:v>
                </c:pt>
                <c:pt idx="295">
                  <c:v>487.82309999999899</c:v>
                </c:pt>
                <c:pt idx="296">
                  <c:v>491.75119999999833</c:v>
                </c:pt>
                <c:pt idx="297">
                  <c:v>497.14370000000002</c:v>
                </c:pt>
                <c:pt idx="298">
                  <c:v>522.46489999999949</c:v>
                </c:pt>
                <c:pt idx="299">
                  <c:v>519.21469999999999</c:v>
                </c:pt>
                <c:pt idx="300">
                  <c:v>506.25029999999964</c:v>
                </c:pt>
                <c:pt idx="301">
                  <c:v>483.1431</c:v>
                </c:pt>
                <c:pt idx="302">
                  <c:v>482.78590000000003</c:v>
                </c:pt>
                <c:pt idx="303">
                  <c:v>477.14299999999997</c:v>
                </c:pt>
                <c:pt idx="304">
                  <c:v>472.00009999999969</c:v>
                </c:pt>
                <c:pt idx="305">
                  <c:v>472.10719999999969</c:v>
                </c:pt>
                <c:pt idx="306">
                  <c:v>471.60719999999969</c:v>
                </c:pt>
                <c:pt idx="307">
                  <c:v>465.03569999999894</c:v>
                </c:pt>
                <c:pt idx="308">
                  <c:v>457.60719999999969</c:v>
                </c:pt>
                <c:pt idx="309">
                  <c:v>472.71429999999964</c:v>
                </c:pt>
                <c:pt idx="310">
                  <c:v>491.07139999999828</c:v>
                </c:pt>
                <c:pt idx="311">
                  <c:v>491.57139999999828</c:v>
                </c:pt>
                <c:pt idx="312">
                  <c:v>475.5</c:v>
                </c:pt>
                <c:pt idx="313">
                  <c:v>465.92859999999786</c:v>
                </c:pt>
                <c:pt idx="314">
                  <c:v>477.78569999999894</c:v>
                </c:pt>
                <c:pt idx="315">
                  <c:v>482.42859999999786</c:v>
                </c:pt>
                <c:pt idx="316">
                  <c:v>485.53569999999894</c:v>
                </c:pt>
                <c:pt idx="317">
                  <c:v>486.42859999999786</c:v>
                </c:pt>
                <c:pt idx="318">
                  <c:v>482.71429999999964</c:v>
                </c:pt>
                <c:pt idx="319">
                  <c:v>475.92859999999786</c:v>
                </c:pt>
                <c:pt idx="320">
                  <c:v>466.14290000000142</c:v>
                </c:pt>
                <c:pt idx="321">
                  <c:v>479.46429999999964</c:v>
                </c:pt>
                <c:pt idx="322">
                  <c:v>482.71429999999964</c:v>
                </c:pt>
                <c:pt idx="323">
                  <c:v>484.5</c:v>
                </c:pt>
                <c:pt idx="324">
                  <c:v>471.8929</c:v>
                </c:pt>
                <c:pt idx="325">
                  <c:v>476.28569999999894</c:v>
                </c:pt>
                <c:pt idx="326">
                  <c:v>468.25</c:v>
                </c:pt>
                <c:pt idx="327">
                  <c:v>467.17860000000002</c:v>
                </c:pt>
                <c:pt idx="328">
                  <c:v>451.46429999999964</c:v>
                </c:pt>
                <c:pt idx="329">
                  <c:v>458.6071</c:v>
                </c:pt>
                <c:pt idx="330">
                  <c:v>460.3571</c:v>
                </c:pt>
                <c:pt idx="331">
                  <c:v>474.07139999999828</c:v>
                </c:pt>
                <c:pt idx="332">
                  <c:v>483.64290000000142</c:v>
                </c:pt>
                <c:pt idx="333">
                  <c:v>492.3929</c:v>
                </c:pt>
                <c:pt idx="334">
                  <c:v>490.3929</c:v>
                </c:pt>
                <c:pt idx="335">
                  <c:v>476.78569999999894</c:v>
                </c:pt>
                <c:pt idx="336">
                  <c:v>469.82139999999828</c:v>
                </c:pt>
                <c:pt idx="337">
                  <c:v>481.46429999999964</c:v>
                </c:pt>
                <c:pt idx="338">
                  <c:v>493.3929</c:v>
                </c:pt>
                <c:pt idx="339">
                  <c:v>482.1071</c:v>
                </c:pt>
                <c:pt idx="340">
                  <c:v>457.67860000000002</c:v>
                </c:pt>
                <c:pt idx="341">
                  <c:v>480.14290000000142</c:v>
                </c:pt>
                <c:pt idx="342">
                  <c:v>507.46429999999964</c:v>
                </c:pt>
                <c:pt idx="343">
                  <c:v>519.32139999999947</c:v>
                </c:pt>
                <c:pt idx="344">
                  <c:v>483.1071</c:v>
                </c:pt>
                <c:pt idx="345">
                  <c:v>469.78569999999894</c:v>
                </c:pt>
                <c:pt idx="346">
                  <c:v>470.67860000000002</c:v>
                </c:pt>
                <c:pt idx="347">
                  <c:v>495.53569999999894</c:v>
                </c:pt>
                <c:pt idx="348">
                  <c:v>481.75</c:v>
                </c:pt>
                <c:pt idx="349">
                  <c:v>479.8571</c:v>
                </c:pt>
                <c:pt idx="350">
                  <c:v>475.32139999999828</c:v>
                </c:pt>
                <c:pt idx="351">
                  <c:v>474.07139999999828</c:v>
                </c:pt>
                <c:pt idx="352">
                  <c:v>477.3571</c:v>
                </c:pt>
                <c:pt idx="353">
                  <c:v>486.17860000000002</c:v>
                </c:pt>
                <c:pt idx="354">
                  <c:v>470.96429999999964</c:v>
                </c:pt>
                <c:pt idx="355">
                  <c:v>450.3571</c:v>
                </c:pt>
                <c:pt idx="356">
                  <c:v>465.71429999999964</c:v>
                </c:pt>
                <c:pt idx="357">
                  <c:v>483.64290000000142</c:v>
                </c:pt>
                <c:pt idx="358">
                  <c:v>468.32139999999828</c:v>
                </c:pt>
                <c:pt idx="359">
                  <c:v>447.28569999999894</c:v>
                </c:pt>
                <c:pt idx="360">
                  <c:v>446.75</c:v>
                </c:pt>
                <c:pt idx="361">
                  <c:v>472.32139999999828</c:v>
                </c:pt>
                <c:pt idx="362">
                  <c:v>468.75</c:v>
                </c:pt>
                <c:pt idx="363">
                  <c:v>482.42859999999786</c:v>
                </c:pt>
                <c:pt idx="364">
                  <c:v>469.32139999999828</c:v>
                </c:pt>
                <c:pt idx="365">
                  <c:v>475.03569999999894</c:v>
                </c:pt>
                <c:pt idx="366">
                  <c:v>470.21429999999964</c:v>
                </c:pt>
                <c:pt idx="367">
                  <c:v>476.21429999999964</c:v>
                </c:pt>
                <c:pt idx="368">
                  <c:v>461.1071</c:v>
                </c:pt>
                <c:pt idx="369">
                  <c:v>460.42859999999786</c:v>
                </c:pt>
                <c:pt idx="370">
                  <c:v>460.03569999999894</c:v>
                </c:pt>
                <c:pt idx="371">
                  <c:v>454.64290000000142</c:v>
                </c:pt>
                <c:pt idx="372">
                  <c:v>463.28569999999894</c:v>
                </c:pt>
                <c:pt idx="373">
                  <c:v>486.75</c:v>
                </c:pt>
                <c:pt idx="374">
                  <c:v>502.3571</c:v>
                </c:pt>
                <c:pt idx="375">
                  <c:v>483.53569999999894</c:v>
                </c:pt>
                <c:pt idx="376">
                  <c:v>466.6071</c:v>
                </c:pt>
                <c:pt idx="377">
                  <c:v>458.42859999999786</c:v>
                </c:pt>
                <c:pt idx="378">
                  <c:v>482.03569999999894</c:v>
                </c:pt>
                <c:pt idx="379">
                  <c:v>484.21429999999964</c:v>
                </c:pt>
                <c:pt idx="380">
                  <c:v>489.28569999999894</c:v>
                </c:pt>
                <c:pt idx="381">
                  <c:v>483.46429999999964</c:v>
                </c:pt>
                <c:pt idx="382">
                  <c:v>490.8929</c:v>
                </c:pt>
                <c:pt idx="383">
                  <c:v>478.25</c:v>
                </c:pt>
                <c:pt idx="384">
                  <c:v>456.78569999999894</c:v>
                </c:pt>
                <c:pt idx="385">
                  <c:v>449.6071</c:v>
                </c:pt>
                <c:pt idx="386">
                  <c:v>447.67860000000002</c:v>
                </c:pt>
                <c:pt idx="387">
                  <c:v>443.03569999999894</c:v>
                </c:pt>
                <c:pt idx="388">
                  <c:v>454.75</c:v>
                </c:pt>
                <c:pt idx="389">
                  <c:v>475.3571</c:v>
                </c:pt>
                <c:pt idx="390">
                  <c:v>493.32139999999828</c:v>
                </c:pt>
                <c:pt idx="391">
                  <c:v>493.32139999999828</c:v>
                </c:pt>
                <c:pt idx="392">
                  <c:v>494.82139999999828</c:v>
                </c:pt>
                <c:pt idx="393">
                  <c:v>458.28569999999894</c:v>
                </c:pt>
                <c:pt idx="394">
                  <c:v>437.75</c:v>
                </c:pt>
                <c:pt idx="395">
                  <c:v>440.28569999999894</c:v>
                </c:pt>
                <c:pt idx="396">
                  <c:v>463.3929</c:v>
                </c:pt>
                <c:pt idx="397">
                  <c:v>471.14290000000142</c:v>
                </c:pt>
                <c:pt idx="398">
                  <c:v>448.8571</c:v>
                </c:pt>
                <c:pt idx="399">
                  <c:v>447.14290000000142</c:v>
                </c:pt>
                <c:pt idx="400">
                  <c:v>460.5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'GQD012 XPS'!$M$1117</c:f>
              <c:strCache>
                <c:ptCount val="1"/>
                <c:pt idx="0">
                  <c:v>O 1s c</c:v>
                </c:pt>
              </c:strCache>
            </c:strRef>
          </c:tx>
          <c:spPr>
            <a:ln w="2222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'GQD012 XPS'!$I$1118:$I$1518</c:f>
              <c:numCache>
                <c:formatCode>0.00E+00</c:formatCode>
                <c:ptCount val="401"/>
                <c:pt idx="0">
                  <c:v>543.43049999999948</c:v>
                </c:pt>
                <c:pt idx="1">
                  <c:v>543.38049999999998</c:v>
                </c:pt>
                <c:pt idx="2">
                  <c:v>543.33049999999946</c:v>
                </c:pt>
                <c:pt idx="3">
                  <c:v>543.28050000000053</c:v>
                </c:pt>
                <c:pt idx="4">
                  <c:v>543.23050000000001</c:v>
                </c:pt>
                <c:pt idx="5">
                  <c:v>543.18050000000005</c:v>
                </c:pt>
                <c:pt idx="6">
                  <c:v>543.13049999999998</c:v>
                </c:pt>
                <c:pt idx="7">
                  <c:v>543.08050000000003</c:v>
                </c:pt>
                <c:pt idx="8">
                  <c:v>543.03049999999996</c:v>
                </c:pt>
                <c:pt idx="9">
                  <c:v>542.98050000000001</c:v>
                </c:pt>
                <c:pt idx="10">
                  <c:v>542.93049999999948</c:v>
                </c:pt>
                <c:pt idx="11">
                  <c:v>542.88049999999998</c:v>
                </c:pt>
                <c:pt idx="12">
                  <c:v>542.83049999999946</c:v>
                </c:pt>
                <c:pt idx="13">
                  <c:v>542.78050000000053</c:v>
                </c:pt>
                <c:pt idx="14">
                  <c:v>542.73050000000001</c:v>
                </c:pt>
                <c:pt idx="15">
                  <c:v>542.68050000000005</c:v>
                </c:pt>
                <c:pt idx="16">
                  <c:v>542.63049999999998</c:v>
                </c:pt>
                <c:pt idx="17">
                  <c:v>542.58050000000003</c:v>
                </c:pt>
                <c:pt idx="18">
                  <c:v>542.53049999999996</c:v>
                </c:pt>
                <c:pt idx="19">
                  <c:v>542.48050000000001</c:v>
                </c:pt>
                <c:pt idx="20">
                  <c:v>542.43049999999948</c:v>
                </c:pt>
                <c:pt idx="21">
                  <c:v>542.38049999999998</c:v>
                </c:pt>
                <c:pt idx="22">
                  <c:v>542.33049999999946</c:v>
                </c:pt>
                <c:pt idx="23">
                  <c:v>542.28050000000053</c:v>
                </c:pt>
                <c:pt idx="24">
                  <c:v>542.23050000000001</c:v>
                </c:pt>
                <c:pt idx="25">
                  <c:v>542.18050000000005</c:v>
                </c:pt>
                <c:pt idx="26">
                  <c:v>542.13049999999998</c:v>
                </c:pt>
                <c:pt idx="27">
                  <c:v>542.08050000000003</c:v>
                </c:pt>
                <c:pt idx="28">
                  <c:v>542.03049999999996</c:v>
                </c:pt>
                <c:pt idx="29">
                  <c:v>541.98050000000001</c:v>
                </c:pt>
                <c:pt idx="30">
                  <c:v>541.93049999999948</c:v>
                </c:pt>
                <c:pt idx="31">
                  <c:v>541.88049999999998</c:v>
                </c:pt>
                <c:pt idx="32">
                  <c:v>541.83049999999946</c:v>
                </c:pt>
                <c:pt idx="33">
                  <c:v>541.78050000000053</c:v>
                </c:pt>
                <c:pt idx="34">
                  <c:v>541.73050000000001</c:v>
                </c:pt>
                <c:pt idx="35">
                  <c:v>541.68050000000005</c:v>
                </c:pt>
                <c:pt idx="36">
                  <c:v>541.63049999999998</c:v>
                </c:pt>
                <c:pt idx="37">
                  <c:v>541.58050000000003</c:v>
                </c:pt>
                <c:pt idx="38">
                  <c:v>541.53049999999996</c:v>
                </c:pt>
                <c:pt idx="39">
                  <c:v>541.48050000000001</c:v>
                </c:pt>
                <c:pt idx="40">
                  <c:v>541.43049999999948</c:v>
                </c:pt>
                <c:pt idx="41">
                  <c:v>541.38049999999998</c:v>
                </c:pt>
                <c:pt idx="42">
                  <c:v>541.33049999999946</c:v>
                </c:pt>
                <c:pt idx="43">
                  <c:v>541.28050000000053</c:v>
                </c:pt>
                <c:pt idx="44">
                  <c:v>541.23050000000001</c:v>
                </c:pt>
                <c:pt idx="45">
                  <c:v>541.18050000000005</c:v>
                </c:pt>
                <c:pt idx="46">
                  <c:v>541.13049999999998</c:v>
                </c:pt>
                <c:pt idx="47">
                  <c:v>541.08050000000003</c:v>
                </c:pt>
                <c:pt idx="48">
                  <c:v>541.03049999999996</c:v>
                </c:pt>
                <c:pt idx="49">
                  <c:v>540.98050000000001</c:v>
                </c:pt>
                <c:pt idx="50">
                  <c:v>540.93049999999948</c:v>
                </c:pt>
                <c:pt idx="51">
                  <c:v>540.88049999999998</c:v>
                </c:pt>
                <c:pt idx="52">
                  <c:v>540.83049999999946</c:v>
                </c:pt>
                <c:pt idx="53">
                  <c:v>540.78050000000053</c:v>
                </c:pt>
                <c:pt idx="54">
                  <c:v>540.73050000000001</c:v>
                </c:pt>
                <c:pt idx="55">
                  <c:v>540.68050000000005</c:v>
                </c:pt>
                <c:pt idx="56">
                  <c:v>540.63049999999998</c:v>
                </c:pt>
                <c:pt idx="57">
                  <c:v>540.58050000000003</c:v>
                </c:pt>
                <c:pt idx="58">
                  <c:v>540.53049999999996</c:v>
                </c:pt>
                <c:pt idx="59">
                  <c:v>540.48050000000001</c:v>
                </c:pt>
                <c:pt idx="60">
                  <c:v>540.43049999999948</c:v>
                </c:pt>
                <c:pt idx="61">
                  <c:v>540.38049999999998</c:v>
                </c:pt>
                <c:pt idx="62">
                  <c:v>540.33049999999946</c:v>
                </c:pt>
                <c:pt idx="63">
                  <c:v>540.28050000000053</c:v>
                </c:pt>
                <c:pt idx="64">
                  <c:v>540.23050000000001</c:v>
                </c:pt>
                <c:pt idx="65">
                  <c:v>540.18050000000005</c:v>
                </c:pt>
                <c:pt idx="66">
                  <c:v>540.13049999999998</c:v>
                </c:pt>
                <c:pt idx="67">
                  <c:v>540.08050000000003</c:v>
                </c:pt>
                <c:pt idx="68">
                  <c:v>540.03049999999996</c:v>
                </c:pt>
                <c:pt idx="69">
                  <c:v>539.98050000000001</c:v>
                </c:pt>
                <c:pt idx="70">
                  <c:v>539.93049999999948</c:v>
                </c:pt>
                <c:pt idx="71">
                  <c:v>539.88049999999998</c:v>
                </c:pt>
                <c:pt idx="72">
                  <c:v>539.83049999999946</c:v>
                </c:pt>
                <c:pt idx="73">
                  <c:v>539.78050000000053</c:v>
                </c:pt>
                <c:pt idx="74">
                  <c:v>539.73050000000001</c:v>
                </c:pt>
                <c:pt idx="75">
                  <c:v>539.68050000000005</c:v>
                </c:pt>
                <c:pt idx="76">
                  <c:v>539.63049999999998</c:v>
                </c:pt>
                <c:pt idx="77">
                  <c:v>539.58050000000003</c:v>
                </c:pt>
                <c:pt idx="78">
                  <c:v>539.53049999999996</c:v>
                </c:pt>
                <c:pt idx="79">
                  <c:v>539.48050000000001</c:v>
                </c:pt>
                <c:pt idx="80">
                  <c:v>539.43049999999948</c:v>
                </c:pt>
                <c:pt idx="81">
                  <c:v>539.38049999999998</c:v>
                </c:pt>
                <c:pt idx="82">
                  <c:v>539.33049999999946</c:v>
                </c:pt>
                <c:pt idx="83">
                  <c:v>539.28050000000053</c:v>
                </c:pt>
                <c:pt idx="84">
                  <c:v>539.23050000000001</c:v>
                </c:pt>
                <c:pt idx="85">
                  <c:v>539.18050000000005</c:v>
                </c:pt>
                <c:pt idx="86">
                  <c:v>539.13049999999998</c:v>
                </c:pt>
                <c:pt idx="87">
                  <c:v>539.08050000000003</c:v>
                </c:pt>
                <c:pt idx="88">
                  <c:v>539.03049999999996</c:v>
                </c:pt>
                <c:pt idx="89">
                  <c:v>538.98050000000001</c:v>
                </c:pt>
                <c:pt idx="90">
                  <c:v>538.93049999999948</c:v>
                </c:pt>
                <c:pt idx="91">
                  <c:v>538.88049999999998</c:v>
                </c:pt>
                <c:pt idx="92">
                  <c:v>538.83049999999946</c:v>
                </c:pt>
                <c:pt idx="93">
                  <c:v>538.78050000000053</c:v>
                </c:pt>
                <c:pt idx="94">
                  <c:v>538.73050000000001</c:v>
                </c:pt>
                <c:pt idx="95">
                  <c:v>538.68050000000005</c:v>
                </c:pt>
                <c:pt idx="96">
                  <c:v>538.63049999999998</c:v>
                </c:pt>
                <c:pt idx="97">
                  <c:v>538.58050000000003</c:v>
                </c:pt>
                <c:pt idx="98">
                  <c:v>538.53049999999996</c:v>
                </c:pt>
                <c:pt idx="99">
                  <c:v>538.48050000000001</c:v>
                </c:pt>
                <c:pt idx="100">
                  <c:v>538.43049999999948</c:v>
                </c:pt>
                <c:pt idx="101">
                  <c:v>538.38049999999998</c:v>
                </c:pt>
                <c:pt idx="102">
                  <c:v>538.33049999999946</c:v>
                </c:pt>
                <c:pt idx="103">
                  <c:v>538.28050000000053</c:v>
                </c:pt>
                <c:pt idx="104">
                  <c:v>538.23050000000001</c:v>
                </c:pt>
                <c:pt idx="105">
                  <c:v>538.18050000000005</c:v>
                </c:pt>
                <c:pt idx="106">
                  <c:v>538.13049999999998</c:v>
                </c:pt>
                <c:pt idx="107">
                  <c:v>538.08050000000003</c:v>
                </c:pt>
                <c:pt idx="108">
                  <c:v>538.03049999999996</c:v>
                </c:pt>
                <c:pt idx="109">
                  <c:v>537.98050000000001</c:v>
                </c:pt>
                <c:pt idx="110">
                  <c:v>537.93049999999948</c:v>
                </c:pt>
                <c:pt idx="111">
                  <c:v>537.88049999999998</c:v>
                </c:pt>
                <c:pt idx="112">
                  <c:v>537.83049999999946</c:v>
                </c:pt>
                <c:pt idx="113">
                  <c:v>537.78050000000053</c:v>
                </c:pt>
                <c:pt idx="114">
                  <c:v>537.73050000000001</c:v>
                </c:pt>
                <c:pt idx="115">
                  <c:v>537.68050000000005</c:v>
                </c:pt>
                <c:pt idx="116">
                  <c:v>537.63049999999998</c:v>
                </c:pt>
                <c:pt idx="117">
                  <c:v>537.58050000000003</c:v>
                </c:pt>
                <c:pt idx="118">
                  <c:v>537.53049999999996</c:v>
                </c:pt>
                <c:pt idx="119">
                  <c:v>537.48050000000001</c:v>
                </c:pt>
                <c:pt idx="120">
                  <c:v>537.43049999999948</c:v>
                </c:pt>
                <c:pt idx="121">
                  <c:v>537.38049999999998</c:v>
                </c:pt>
                <c:pt idx="122">
                  <c:v>537.33049999999946</c:v>
                </c:pt>
                <c:pt idx="123">
                  <c:v>537.28050000000053</c:v>
                </c:pt>
                <c:pt idx="124">
                  <c:v>537.23050000000001</c:v>
                </c:pt>
                <c:pt idx="125">
                  <c:v>537.18050000000005</c:v>
                </c:pt>
                <c:pt idx="126">
                  <c:v>537.13049999999998</c:v>
                </c:pt>
                <c:pt idx="127">
                  <c:v>537.08050000000003</c:v>
                </c:pt>
                <c:pt idx="128">
                  <c:v>537.03049999999996</c:v>
                </c:pt>
                <c:pt idx="129">
                  <c:v>536.98050000000001</c:v>
                </c:pt>
                <c:pt idx="130">
                  <c:v>536.93049999999948</c:v>
                </c:pt>
                <c:pt idx="131">
                  <c:v>536.88049999999998</c:v>
                </c:pt>
                <c:pt idx="132">
                  <c:v>536.83049999999946</c:v>
                </c:pt>
                <c:pt idx="133">
                  <c:v>536.78050000000053</c:v>
                </c:pt>
                <c:pt idx="134">
                  <c:v>536.73050000000001</c:v>
                </c:pt>
                <c:pt idx="135">
                  <c:v>536.68050000000005</c:v>
                </c:pt>
                <c:pt idx="136">
                  <c:v>536.63049999999998</c:v>
                </c:pt>
                <c:pt idx="137">
                  <c:v>536.58050000000003</c:v>
                </c:pt>
                <c:pt idx="138">
                  <c:v>536.53049999999996</c:v>
                </c:pt>
                <c:pt idx="139">
                  <c:v>536.48050000000001</c:v>
                </c:pt>
                <c:pt idx="140">
                  <c:v>536.43049999999948</c:v>
                </c:pt>
                <c:pt idx="141">
                  <c:v>536.38049999999998</c:v>
                </c:pt>
                <c:pt idx="142">
                  <c:v>536.33049999999946</c:v>
                </c:pt>
                <c:pt idx="143">
                  <c:v>536.28050000000053</c:v>
                </c:pt>
                <c:pt idx="144">
                  <c:v>536.23050000000001</c:v>
                </c:pt>
                <c:pt idx="145">
                  <c:v>536.18050000000005</c:v>
                </c:pt>
                <c:pt idx="146">
                  <c:v>536.13049999999998</c:v>
                </c:pt>
                <c:pt idx="147">
                  <c:v>536.08050000000003</c:v>
                </c:pt>
                <c:pt idx="148">
                  <c:v>536.03049999999996</c:v>
                </c:pt>
                <c:pt idx="149">
                  <c:v>535.98050000000001</c:v>
                </c:pt>
                <c:pt idx="150">
                  <c:v>535.93049999999948</c:v>
                </c:pt>
                <c:pt idx="151">
                  <c:v>535.88049999999998</c:v>
                </c:pt>
                <c:pt idx="152">
                  <c:v>535.83049999999946</c:v>
                </c:pt>
                <c:pt idx="153">
                  <c:v>535.78050000000053</c:v>
                </c:pt>
                <c:pt idx="154">
                  <c:v>535.73050000000001</c:v>
                </c:pt>
                <c:pt idx="155">
                  <c:v>535.68050000000005</c:v>
                </c:pt>
                <c:pt idx="156">
                  <c:v>535.63049999999998</c:v>
                </c:pt>
                <c:pt idx="157">
                  <c:v>535.58050000000003</c:v>
                </c:pt>
                <c:pt idx="158">
                  <c:v>535.53049999999996</c:v>
                </c:pt>
                <c:pt idx="159">
                  <c:v>535.48050000000001</c:v>
                </c:pt>
                <c:pt idx="160">
                  <c:v>535.43049999999948</c:v>
                </c:pt>
                <c:pt idx="161">
                  <c:v>535.38049999999998</c:v>
                </c:pt>
                <c:pt idx="162">
                  <c:v>535.33049999999946</c:v>
                </c:pt>
                <c:pt idx="163">
                  <c:v>535.28050000000053</c:v>
                </c:pt>
                <c:pt idx="164">
                  <c:v>535.23050000000001</c:v>
                </c:pt>
                <c:pt idx="165">
                  <c:v>535.18050000000005</c:v>
                </c:pt>
                <c:pt idx="166">
                  <c:v>535.13049999999998</c:v>
                </c:pt>
                <c:pt idx="167">
                  <c:v>535.08050000000003</c:v>
                </c:pt>
                <c:pt idx="168">
                  <c:v>535.03049999999996</c:v>
                </c:pt>
                <c:pt idx="169">
                  <c:v>534.98050000000001</c:v>
                </c:pt>
                <c:pt idx="170">
                  <c:v>534.93049999999948</c:v>
                </c:pt>
                <c:pt idx="171">
                  <c:v>534.88049999999998</c:v>
                </c:pt>
                <c:pt idx="172">
                  <c:v>534.83049999999946</c:v>
                </c:pt>
                <c:pt idx="173">
                  <c:v>534.78050000000053</c:v>
                </c:pt>
                <c:pt idx="174">
                  <c:v>534.73050000000001</c:v>
                </c:pt>
                <c:pt idx="175">
                  <c:v>534.68050000000005</c:v>
                </c:pt>
                <c:pt idx="176">
                  <c:v>534.63049999999998</c:v>
                </c:pt>
                <c:pt idx="177">
                  <c:v>534.58050000000003</c:v>
                </c:pt>
                <c:pt idx="178">
                  <c:v>534.53049999999996</c:v>
                </c:pt>
                <c:pt idx="179">
                  <c:v>534.48050000000001</c:v>
                </c:pt>
                <c:pt idx="180">
                  <c:v>534.43049999999948</c:v>
                </c:pt>
                <c:pt idx="181">
                  <c:v>534.38049999999998</c:v>
                </c:pt>
                <c:pt idx="182">
                  <c:v>534.33049999999946</c:v>
                </c:pt>
                <c:pt idx="183">
                  <c:v>534.28050000000053</c:v>
                </c:pt>
                <c:pt idx="184">
                  <c:v>534.23050000000001</c:v>
                </c:pt>
                <c:pt idx="185">
                  <c:v>534.18050000000005</c:v>
                </c:pt>
                <c:pt idx="186">
                  <c:v>534.13049999999998</c:v>
                </c:pt>
                <c:pt idx="187">
                  <c:v>534.08050000000003</c:v>
                </c:pt>
                <c:pt idx="188">
                  <c:v>534.03049999999996</c:v>
                </c:pt>
                <c:pt idx="189">
                  <c:v>533.98050000000001</c:v>
                </c:pt>
                <c:pt idx="190">
                  <c:v>533.93049999999948</c:v>
                </c:pt>
                <c:pt idx="191">
                  <c:v>533.88049999999998</c:v>
                </c:pt>
                <c:pt idx="192">
                  <c:v>533.83049999999946</c:v>
                </c:pt>
                <c:pt idx="193">
                  <c:v>533.78050000000053</c:v>
                </c:pt>
                <c:pt idx="194">
                  <c:v>533.73050000000001</c:v>
                </c:pt>
                <c:pt idx="195">
                  <c:v>533.68050000000005</c:v>
                </c:pt>
                <c:pt idx="196">
                  <c:v>533.63049999999998</c:v>
                </c:pt>
                <c:pt idx="197">
                  <c:v>533.58050000000003</c:v>
                </c:pt>
                <c:pt idx="198">
                  <c:v>533.53049999999996</c:v>
                </c:pt>
                <c:pt idx="199">
                  <c:v>533.48050000000001</c:v>
                </c:pt>
                <c:pt idx="200">
                  <c:v>533.43049999999948</c:v>
                </c:pt>
                <c:pt idx="201">
                  <c:v>533.38049999999998</c:v>
                </c:pt>
                <c:pt idx="202">
                  <c:v>533.33049999999946</c:v>
                </c:pt>
                <c:pt idx="203">
                  <c:v>533.28050000000053</c:v>
                </c:pt>
                <c:pt idx="204">
                  <c:v>533.23050000000001</c:v>
                </c:pt>
                <c:pt idx="205">
                  <c:v>533.18050000000005</c:v>
                </c:pt>
                <c:pt idx="206">
                  <c:v>533.13049999999998</c:v>
                </c:pt>
                <c:pt idx="207">
                  <c:v>533.08050000000003</c:v>
                </c:pt>
                <c:pt idx="208">
                  <c:v>533.03049999999996</c:v>
                </c:pt>
                <c:pt idx="209">
                  <c:v>532.98050000000001</c:v>
                </c:pt>
                <c:pt idx="210">
                  <c:v>532.93049999999948</c:v>
                </c:pt>
                <c:pt idx="211">
                  <c:v>532.88049999999998</c:v>
                </c:pt>
                <c:pt idx="212">
                  <c:v>532.83049999999946</c:v>
                </c:pt>
                <c:pt idx="213">
                  <c:v>532.78050000000053</c:v>
                </c:pt>
                <c:pt idx="214">
                  <c:v>532.73050000000001</c:v>
                </c:pt>
                <c:pt idx="215">
                  <c:v>532.68050000000005</c:v>
                </c:pt>
                <c:pt idx="216">
                  <c:v>532.63049999999998</c:v>
                </c:pt>
                <c:pt idx="217">
                  <c:v>532.58050000000003</c:v>
                </c:pt>
                <c:pt idx="218">
                  <c:v>532.53049999999996</c:v>
                </c:pt>
                <c:pt idx="219">
                  <c:v>532.48050000000001</c:v>
                </c:pt>
                <c:pt idx="220">
                  <c:v>532.43049999999948</c:v>
                </c:pt>
                <c:pt idx="221">
                  <c:v>532.38049999999998</c:v>
                </c:pt>
                <c:pt idx="222">
                  <c:v>532.33049999999946</c:v>
                </c:pt>
                <c:pt idx="223">
                  <c:v>532.28050000000053</c:v>
                </c:pt>
                <c:pt idx="224">
                  <c:v>532.23050000000001</c:v>
                </c:pt>
                <c:pt idx="225">
                  <c:v>532.18050000000005</c:v>
                </c:pt>
                <c:pt idx="226">
                  <c:v>532.13049999999998</c:v>
                </c:pt>
                <c:pt idx="227">
                  <c:v>532.08050000000003</c:v>
                </c:pt>
                <c:pt idx="228">
                  <c:v>532.03049999999996</c:v>
                </c:pt>
                <c:pt idx="229">
                  <c:v>531.98050000000001</c:v>
                </c:pt>
                <c:pt idx="230">
                  <c:v>531.93049999999948</c:v>
                </c:pt>
                <c:pt idx="231">
                  <c:v>531.88049999999998</c:v>
                </c:pt>
                <c:pt idx="232">
                  <c:v>531.83049999999946</c:v>
                </c:pt>
                <c:pt idx="233">
                  <c:v>531.78050000000053</c:v>
                </c:pt>
                <c:pt idx="234">
                  <c:v>531.73050000000001</c:v>
                </c:pt>
                <c:pt idx="235">
                  <c:v>531.68050000000005</c:v>
                </c:pt>
                <c:pt idx="236">
                  <c:v>531.63049999999998</c:v>
                </c:pt>
                <c:pt idx="237">
                  <c:v>531.58050000000003</c:v>
                </c:pt>
                <c:pt idx="238">
                  <c:v>531.53049999999996</c:v>
                </c:pt>
                <c:pt idx="239">
                  <c:v>531.48050000000001</c:v>
                </c:pt>
                <c:pt idx="240">
                  <c:v>531.43049999999948</c:v>
                </c:pt>
                <c:pt idx="241">
                  <c:v>531.38049999999998</c:v>
                </c:pt>
                <c:pt idx="242">
                  <c:v>531.33049999999946</c:v>
                </c:pt>
                <c:pt idx="243">
                  <c:v>531.28050000000053</c:v>
                </c:pt>
                <c:pt idx="244">
                  <c:v>531.23050000000001</c:v>
                </c:pt>
                <c:pt idx="245">
                  <c:v>531.18050000000005</c:v>
                </c:pt>
                <c:pt idx="246">
                  <c:v>531.13049999999998</c:v>
                </c:pt>
                <c:pt idx="247">
                  <c:v>531.08050000000003</c:v>
                </c:pt>
                <c:pt idx="248">
                  <c:v>531.03049999999996</c:v>
                </c:pt>
                <c:pt idx="249">
                  <c:v>530.98050000000001</c:v>
                </c:pt>
                <c:pt idx="250">
                  <c:v>530.93049999999948</c:v>
                </c:pt>
                <c:pt idx="251">
                  <c:v>530.88049999999998</c:v>
                </c:pt>
                <c:pt idx="252">
                  <c:v>530.83049999999946</c:v>
                </c:pt>
                <c:pt idx="253">
                  <c:v>530.78050000000053</c:v>
                </c:pt>
                <c:pt idx="254">
                  <c:v>530.73050000000001</c:v>
                </c:pt>
                <c:pt idx="255">
                  <c:v>530.68050000000005</c:v>
                </c:pt>
                <c:pt idx="256">
                  <c:v>530.63049999999998</c:v>
                </c:pt>
                <c:pt idx="257">
                  <c:v>530.58050000000003</c:v>
                </c:pt>
                <c:pt idx="258">
                  <c:v>530.53049999999996</c:v>
                </c:pt>
                <c:pt idx="259">
                  <c:v>530.48050000000001</c:v>
                </c:pt>
                <c:pt idx="260">
                  <c:v>530.43049999999948</c:v>
                </c:pt>
                <c:pt idx="261">
                  <c:v>530.38049999999998</c:v>
                </c:pt>
                <c:pt idx="262">
                  <c:v>530.33049999999946</c:v>
                </c:pt>
                <c:pt idx="263">
                  <c:v>530.28050000000053</c:v>
                </c:pt>
                <c:pt idx="264">
                  <c:v>530.23050000000001</c:v>
                </c:pt>
                <c:pt idx="265">
                  <c:v>530.18050000000005</c:v>
                </c:pt>
                <c:pt idx="266">
                  <c:v>530.13049999999998</c:v>
                </c:pt>
                <c:pt idx="267">
                  <c:v>530.08050000000003</c:v>
                </c:pt>
                <c:pt idx="268">
                  <c:v>530.03049999999996</c:v>
                </c:pt>
                <c:pt idx="269">
                  <c:v>529.98050000000001</c:v>
                </c:pt>
                <c:pt idx="270">
                  <c:v>529.93049999999948</c:v>
                </c:pt>
                <c:pt idx="271">
                  <c:v>529.88049999999998</c:v>
                </c:pt>
                <c:pt idx="272">
                  <c:v>529.83049999999946</c:v>
                </c:pt>
                <c:pt idx="273">
                  <c:v>529.78050000000053</c:v>
                </c:pt>
                <c:pt idx="274">
                  <c:v>529.73050000000001</c:v>
                </c:pt>
                <c:pt idx="275">
                  <c:v>529.68050000000005</c:v>
                </c:pt>
                <c:pt idx="276">
                  <c:v>529.63049999999998</c:v>
                </c:pt>
                <c:pt idx="277">
                  <c:v>529.58050000000003</c:v>
                </c:pt>
                <c:pt idx="278">
                  <c:v>529.53049999999996</c:v>
                </c:pt>
                <c:pt idx="279">
                  <c:v>529.48050000000001</c:v>
                </c:pt>
                <c:pt idx="280">
                  <c:v>529.43049999999948</c:v>
                </c:pt>
                <c:pt idx="281">
                  <c:v>529.38049999999998</c:v>
                </c:pt>
                <c:pt idx="282">
                  <c:v>529.33049999999946</c:v>
                </c:pt>
                <c:pt idx="283">
                  <c:v>529.28050000000053</c:v>
                </c:pt>
                <c:pt idx="284">
                  <c:v>529.23050000000001</c:v>
                </c:pt>
                <c:pt idx="285">
                  <c:v>529.18050000000005</c:v>
                </c:pt>
                <c:pt idx="286">
                  <c:v>529.13049999999998</c:v>
                </c:pt>
                <c:pt idx="287">
                  <c:v>529.08050000000003</c:v>
                </c:pt>
                <c:pt idx="288">
                  <c:v>529.03049999999996</c:v>
                </c:pt>
                <c:pt idx="289">
                  <c:v>528.98050000000001</c:v>
                </c:pt>
                <c:pt idx="290">
                  <c:v>528.93049999999948</c:v>
                </c:pt>
                <c:pt idx="291">
                  <c:v>528.88049999999998</c:v>
                </c:pt>
                <c:pt idx="292">
                  <c:v>528.83049999999946</c:v>
                </c:pt>
                <c:pt idx="293">
                  <c:v>528.78050000000053</c:v>
                </c:pt>
                <c:pt idx="294">
                  <c:v>528.73050000000001</c:v>
                </c:pt>
                <c:pt idx="295">
                  <c:v>528.68050000000005</c:v>
                </c:pt>
                <c:pt idx="296">
                  <c:v>528.63049999999998</c:v>
                </c:pt>
                <c:pt idx="297">
                  <c:v>528.58050000000003</c:v>
                </c:pt>
                <c:pt idx="298">
                  <c:v>528.53049999999996</c:v>
                </c:pt>
                <c:pt idx="299">
                  <c:v>528.48050000000001</c:v>
                </c:pt>
                <c:pt idx="300">
                  <c:v>528.43049999999948</c:v>
                </c:pt>
                <c:pt idx="301">
                  <c:v>528.38049999999998</c:v>
                </c:pt>
                <c:pt idx="302">
                  <c:v>528.33049999999946</c:v>
                </c:pt>
                <c:pt idx="303">
                  <c:v>528.28050000000053</c:v>
                </c:pt>
                <c:pt idx="304">
                  <c:v>528.23050000000001</c:v>
                </c:pt>
                <c:pt idx="305">
                  <c:v>528.18050000000005</c:v>
                </c:pt>
                <c:pt idx="306">
                  <c:v>528.13049999999998</c:v>
                </c:pt>
                <c:pt idx="307">
                  <c:v>528.08050000000003</c:v>
                </c:pt>
                <c:pt idx="308">
                  <c:v>528.03049999999996</c:v>
                </c:pt>
                <c:pt idx="309">
                  <c:v>527.98050000000001</c:v>
                </c:pt>
                <c:pt idx="310">
                  <c:v>527.93049999999948</c:v>
                </c:pt>
                <c:pt idx="311">
                  <c:v>527.88049999999998</c:v>
                </c:pt>
                <c:pt idx="312">
                  <c:v>527.83049999999946</c:v>
                </c:pt>
                <c:pt idx="313">
                  <c:v>527.78050000000053</c:v>
                </c:pt>
                <c:pt idx="314">
                  <c:v>527.73050000000001</c:v>
                </c:pt>
                <c:pt idx="315">
                  <c:v>527.68050000000005</c:v>
                </c:pt>
                <c:pt idx="316">
                  <c:v>527.63049999999998</c:v>
                </c:pt>
                <c:pt idx="317">
                  <c:v>527.58050000000003</c:v>
                </c:pt>
                <c:pt idx="318">
                  <c:v>527.53049999999996</c:v>
                </c:pt>
                <c:pt idx="319">
                  <c:v>527.48050000000001</c:v>
                </c:pt>
                <c:pt idx="320">
                  <c:v>527.43049999999948</c:v>
                </c:pt>
                <c:pt idx="321">
                  <c:v>527.38049999999998</c:v>
                </c:pt>
                <c:pt idx="322">
                  <c:v>527.33049999999946</c:v>
                </c:pt>
                <c:pt idx="323">
                  <c:v>527.28050000000053</c:v>
                </c:pt>
                <c:pt idx="324">
                  <c:v>527.23050000000001</c:v>
                </c:pt>
                <c:pt idx="325">
                  <c:v>527.18050000000005</c:v>
                </c:pt>
                <c:pt idx="326">
                  <c:v>527.13049999999998</c:v>
                </c:pt>
                <c:pt idx="327">
                  <c:v>527.08050000000003</c:v>
                </c:pt>
                <c:pt idx="328">
                  <c:v>527.03049999999996</c:v>
                </c:pt>
                <c:pt idx="329">
                  <c:v>526.98050000000001</c:v>
                </c:pt>
                <c:pt idx="330">
                  <c:v>526.93049999999948</c:v>
                </c:pt>
                <c:pt idx="331">
                  <c:v>526.88049999999998</c:v>
                </c:pt>
                <c:pt idx="332">
                  <c:v>526.83049999999946</c:v>
                </c:pt>
                <c:pt idx="333">
                  <c:v>526.78050000000053</c:v>
                </c:pt>
                <c:pt idx="334">
                  <c:v>526.73050000000001</c:v>
                </c:pt>
                <c:pt idx="335">
                  <c:v>526.68050000000005</c:v>
                </c:pt>
                <c:pt idx="336">
                  <c:v>526.63049999999998</c:v>
                </c:pt>
                <c:pt idx="337">
                  <c:v>526.58050000000003</c:v>
                </c:pt>
                <c:pt idx="338">
                  <c:v>526.53049999999996</c:v>
                </c:pt>
                <c:pt idx="339">
                  <c:v>526.48050000000001</c:v>
                </c:pt>
                <c:pt idx="340">
                  <c:v>526.43049999999948</c:v>
                </c:pt>
                <c:pt idx="341">
                  <c:v>526.38049999999998</c:v>
                </c:pt>
                <c:pt idx="342">
                  <c:v>526.33049999999946</c:v>
                </c:pt>
                <c:pt idx="343">
                  <c:v>526.28050000000053</c:v>
                </c:pt>
                <c:pt idx="344">
                  <c:v>526.23050000000001</c:v>
                </c:pt>
                <c:pt idx="345">
                  <c:v>526.18050000000005</c:v>
                </c:pt>
                <c:pt idx="346">
                  <c:v>526.13049999999998</c:v>
                </c:pt>
                <c:pt idx="347">
                  <c:v>526.08050000000003</c:v>
                </c:pt>
                <c:pt idx="348">
                  <c:v>526.03049999999996</c:v>
                </c:pt>
                <c:pt idx="349">
                  <c:v>525.98050000000001</c:v>
                </c:pt>
                <c:pt idx="350">
                  <c:v>525.93049999999948</c:v>
                </c:pt>
                <c:pt idx="351">
                  <c:v>525.88049999999998</c:v>
                </c:pt>
                <c:pt idx="352">
                  <c:v>525.83049999999946</c:v>
                </c:pt>
                <c:pt idx="353">
                  <c:v>525.78050000000053</c:v>
                </c:pt>
                <c:pt idx="354">
                  <c:v>525.73050000000001</c:v>
                </c:pt>
                <c:pt idx="355">
                  <c:v>525.68050000000005</c:v>
                </c:pt>
                <c:pt idx="356">
                  <c:v>525.63049999999998</c:v>
                </c:pt>
                <c:pt idx="357">
                  <c:v>525.58050000000003</c:v>
                </c:pt>
                <c:pt idx="358">
                  <c:v>525.53049999999996</c:v>
                </c:pt>
                <c:pt idx="359">
                  <c:v>525.48050000000001</c:v>
                </c:pt>
                <c:pt idx="360">
                  <c:v>525.43049999999948</c:v>
                </c:pt>
                <c:pt idx="361">
                  <c:v>525.38049999999998</c:v>
                </c:pt>
                <c:pt idx="362">
                  <c:v>525.33049999999946</c:v>
                </c:pt>
                <c:pt idx="363">
                  <c:v>525.28050000000053</c:v>
                </c:pt>
                <c:pt idx="364">
                  <c:v>525.23050000000001</c:v>
                </c:pt>
                <c:pt idx="365">
                  <c:v>525.18050000000005</c:v>
                </c:pt>
                <c:pt idx="366">
                  <c:v>525.13049999999998</c:v>
                </c:pt>
                <c:pt idx="367">
                  <c:v>525.08050000000003</c:v>
                </c:pt>
                <c:pt idx="368">
                  <c:v>525.03049999999996</c:v>
                </c:pt>
                <c:pt idx="369">
                  <c:v>524.98050000000001</c:v>
                </c:pt>
                <c:pt idx="370">
                  <c:v>524.93049999999948</c:v>
                </c:pt>
                <c:pt idx="371">
                  <c:v>524.88049999999998</c:v>
                </c:pt>
                <c:pt idx="372">
                  <c:v>524.83049999999946</c:v>
                </c:pt>
                <c:pt idx="373">
                  <c:v>524.78050000000053</c:v>
                </c:pt>
                <c:pt idx="374">
                  <c:v>524.73050000000001</c:v>
                </c:pt>
                <c:pt idx="375">
                  <c:v>524.68050000000005</c:v>
                </c:pt>
                <c:pt idx="376">
                  <c:v>524.63049999999998</c:v>
                </c:pt>
                <c:pt idx="377">
                  <c:v>524.58050000000003</c:v>
                </c:pt>
                <c:pt idx="378">
                  <c:v>524.53049999999996</c:v>
                </c:pt>
                <c:pt idx="379">
                  <c:v>524.48050000000001</c:v>
                </c:pt>
                <c:pt idx="380">
                  <c:v>524.43049999999948</c:v>
                </c:pt>
                <c:pt idx="381">
                  <c:v>524.38049999999998</c:v>
                </c:pt>
                <c:pt idx="382">
                  <c:v>524.33049999999946</c:v>
                </c:pt>
                <c:pt idx="383">
                  <c:v>524.28050000000053</c:v>
                </c:pt>
                <c:pt idx="384">
                  <c:v>524.23050000000001</c:v>
                </c:pt>
                <c:pt idx="385">
                  <c:v>524.18050000000005</c:v>
                </c:pt>
                <c:pt idx="386">
                  <c:v>524.13049999999998</c:v>
                </c:pt>
                <c:pt idx="387">
                  <c:v>524.08050000000003</c:v>
                </c:pt>
                <c:pt idx="388">
                  <c:v>524.03049999999996</c:v>
                </c:pt>
                <c:pt idx="389">
                  <c:v>523.98050000000001</c:v>
                </c:pt>
                <c:pt idx="390">
                  <c:v>523.93049999999948</c:v>
                </c:pt>
                <c:pt idx="391">
                  <c:v>523.88049999999998</c:v>
                </c:pt>
                <c:pt idx="392">
                  <c:v>523.83049999999946</c:v>
                </c:pt>
                <c:pt idx="393">
                  <c:v>523.78050000000053</c:v>
                </c:pt>
                <c:pt idx="394">
                  <c:v>523.73050000000001</c:v>
                </c:pt>
                <c:pt idx="395">
                  <c:v>523.68050000000005</c:v>
                </c:pt>
                <c:pt idx="396">
                  <c:v>523.63049999999998</c:v>
                </c:pt>
                <c:pt idx="397">
                  <c:v>523.58050000000003</c:v>
                </c:pt>
                <c:pt idx="398">
                  <c:v>523.53049999999996</c:v>
                </c:pt>
                <c:pt idx="399">
                  <c:v>523.48050000000001</c:v>
                </c:pt>
                <c:pt idx="400">
                  <c:v>523.43049999999948</c:v>
                </c:pt>
              </c:numCache>
            </c:numRef>
          </c:xVal>
          <c:yVal>
            <c:numRef>
              <c:f>'GQD012 XPS'!$M$1118:$M$1518</c:f>
              <c:numCache>
                <c:formatCode>0.00E+00</c:formatCode>
                <c:ptCount val="401"/>
                <c:pt idx="0">
                  <c:v>880.14289999999949</c:v>
                </c:pt>
                <c:pt idx="1">
                  <c:v>875.32139999999947</c:v>
                </c:pt>
                <c:pt idx="2">
                  <c:v>853.60709999999949</c:v>
                </c:pt>
                <c:pt idx="3">
                  <c:v>841.60709999999949</c:v>
                </c:pt>
                <c:pt idx="4">
                  <c:v>859.75</c:v>
                </c:pt>
                <c:pt idx="5">
                  <c:v>852.46429999999748</c:v>
                </c:pt>
                <c:pt idx="6">
                  <c:v>839.92859999999996</c:v>
                </c:pt>
                <c:pt idx="7">
                  <c:v>861.96429999999748</c:v>
                </c:pt>
                <c:pt idx="8">
                  <c:v>896.32139999999947</c:v>
                </c:pt>
                <c:pt idx="9">
                  <c:v>876.32139999999947</c:v>
                </c:pt>
                <c:pt idx="10">
                  <c:v>851.92859999999996</c:v>
                </c:pt>
                <c:pt idx="11">
                  <c:v>854.17860000000053</c:v>
                </c:pt>
                <c:pt idx="12">
                  <c:v>854.53570000000002</c:v>
                </c:pt>
                <c:pt idx="13">
                  <c:v>825.46429999999748</c:v>
                </c:pt>
                <c:pt idx="14">
                  <c:v>796.25</c:v>
                </c:pt>
                <c:pt idx="15">
                  <c:v>808.42859999999996</c:v>
                </c:pt>
                <c:pt idx="16">
                  <c:v>842.89289999999949</c:v>
                </c:pt>
                <c:pt idx="17">
                  <c:v>858.85709999999642</c:v>
                </c:pt>
                <c:pt idx="18">
                  <c:v>846.46429999999748</c:v>
                </c:pt>
                <c:pt idx="19">
                  <c:v>853.57140000000004</c:v>
                </c:pt>
                <c:pt idx="20">
                  <c:v>882.75</c:v>
                </c:pt>
                <c:pt idx="21">
                  <c:v>907.14289999999949</c:v>
                </c:pt>
                <c:pt idx="22">
                  <c:v>892.03570000000002</c:v>
                </c:pt>
                <c:pt idx="23">
                  <c:v>866</c:v>
                </c:pt>
                <c:pt idx="24">
                  <c:v>831.07140000000004</c:v>
                </c:pt>
                <c:pt idx="25">
                  <c:v>837.46429999999748</c:v>
                </c:pt>
                <c:pt idx="26">
                  <c:v>855.92859999999996</c:v>
                </c:pt>
                <c:pt idx="27">
                  <c:v>901.57140000000004</c:v>
                </c:pt>
                <c:pt idx="28">
                  <c:v>921.64289999999949</c:v>
                </c:pt>
                <c:pt idx="29">
                  <c:v>908.82139999999947</c:v>
                </c:pt>
                <c:pt idx="30">
                  <c:v>861</c:v>
                </c:pt>
                <c:pt idx="31">
                  <c:v>855.32139999999947</c:v>
                </c:pt>
                <c:pt idx="32">
                  <c:v>857.25</c:v>
                </c:pt>
                <c:pt idx="33">
                  <c:v>863.35709999999642</c:v>
                </c:pt>
                <c:pt idx="34">
                  <c:v>858.89289999999949</c:v>
                </c:pt>
                <c:pt idx="35">
                  <c:v>851</c:v>
                </c:pt>
                <c:pt idx="36">
                  <c:v>839.71429999999998</c:v>
                </c:pt>
                <c:pt idx="37">
                  <c:v>861.96429999999748</c:v>
                </c:pt>
                <c:pt idx="38">
                  <c:v>875.25</c:v>
                </c:pt>
                <c:pt idx="39">
                  <c:v>867.5</c:v>
                </c:pt>
                <c:pt idx="40">
                  <c:v>853.75</c:v>
                </c:pt>
                <c:pt idx="41">
                  <c:v>837.96429999999748</c:v>
                </c:pt>
                <c:pt idx="42">
                  <c:v>811.25</c:v>
                </c:pt>
                <c:pt idx="43">
                  <c:v>842.53570000000002</c:v>
                </c:pt>
                <c:pt idx="44">
                  <c:v>846</c:v>
                </c:pt>
                <c:pt idx="45">
                  <c:v>828.92859999999996</c:v>
                </c:pt>
                <c:pt idx="46">
                  <c:v>814.5</c:v>
                </c:pt>
                <c:pt idx="47">
                  <c:v>842.53570000000002</c:v>
                </c:pt>
                <c:pt idx="48">
                  <c:v>836.75</c:v>
                </c:pt>
                <c:pt idx="49">
                  <c:v>836.35709999999642</c:v>
                </c:pt>
                <c:pt idx="50">
                  <c:v>833.03570000000002</c:v>
                </c:pt>
                <c:pt idx="51">
                  <c:v>820.96429999999748</c:v>
                </c:pt>
                <c:pt idx="52">
                  <c:v>816.82139999999947</c:v>
                </c:pt>
                <c:pt idx="53">
                  <c:v>812.32139999999947</c:v>
                </c:pt>
                <c:pt idx="54">
                  <c:v>808.85709999999642</c:v>
                </c:pt>
                <c:pt idx="55">
                  <c:v>818.57140000000004</c:v>
                </c:pt>
                <c:pt idx="56">
                  <c:v>818.32139999999947</c:v>
                </c:pt>
                <c:pt idx="57">
                  <c:v>819.46429999999748</c:v>
                </c:pt>
                <c:pt idx="58">
                  <c:v>803.07140000000004</c:v>
                </c:pt>
                <c:pt idx="59">
                  <c:v>798</c:v>
                </c:pt>
                <c:pt idx="60">
                  <c:v>790.89289999999949</c:v>
                </c:pt>
                <c:pt idx="61">
                  <c:v>819.10709999999949</c:v>
                </c:pt>
                <c:pt idx="62">
                  <c:v>838.57140000000004</c:v>
                </c:pt>
                <c:pt idx="63">
                  <c:v>817.53570000000002</c:v>
                </c:pt>
                <c:pt idx="64">
                  <c:v>787.21429999999998</c:v>
                </c:pt>
                <c:pt idx="65">
                  <c:v>778.82139999999947</c:v>
                </c:pt>
                <c:pt idx="66">
                  <c:v>782.82139999999947</c:v>
                </c:pt>
                <c:pt idx="67">
                  <c:v>783</c:v>
                </c:pt>
                <c:pt idx="68">
                  <c:v>795.57140000000004</c:v>
                </c:pt>
                <c:pt idx="69">
                  <c:v>796.75</c:v>
                </c:pt>
                <c:pt idx="70">
                  <c:v>789.96429999999748</c:v>
                </c:pt>
                <c:pt idx="71">
                  <c:v>783</c:v>
                </c:pt>
                <c:pt idx="72">
                  <c:v>780.46429999999748</c:v>
                </c:pt>
                <c:pt idx="73">
                  <c:v>770.21429999999998</c:v>
                </c:pt>
                <c:pt idx="74">
                  <c:v>778.82139999999947</c:v>
                </c:pt>
                <c:pt idx="75">
                  <c:v>799.89289999999949</c:v>
                </c:pt>
                <c:pt idx="76">
                  <c:v>788.28570000000332</c:v>
                </c:pt>
                <c:pt idx="77">
                  <c:v>774.42859999999996</c:v>
                </c:pt>
                <c:pt idx="78">
                  <c:v>776.42859999999996</c:v>
                </c:pt>
                <c:pt idx="79">
                  <c:v>802.57140000000004</c:v>
                </c:pt>
                <c:pt idx="80">
                  <c:v>786.71429999999998</c:v>
                </c:pt>
                <c:pt idx="81">
                  <c:v>776.39289999999949</c:v>
                </c:pt>
                <c:pt idx="82">
                  <c:v>787.60719999999947</c:v>
                </c:pt>
                <c:pt idx="83">
                  <c:v>802.78580000000284</c:v>
                </c:pt>
                <c:pt idx="84">
                  <c:v>764.92859999999996</c:v>
                </c:pt>
                <c:pt idx="85">
                  <c:v>741.78580000000284</c:v>
                </c:pt>
                <c:pt idx="86">
                  <c:v>729.67870000000391</c:v>
                </c:pt>
                <c:pt idx="87">
                  <c:v>746.10730000000001</c:v>
                </c:pt>
                <c:pt idx="88">
                  <c:v>741.75019999999938</c:v>
                </c:pt>
                <c:pt idx="89">
                  <c:v>739.96449999999948</c:v>
                </c:pt>
                <c:pt idx="90">
                  <c:v>725.46459999999797</c:v>
                </c:pt>
                <c:pt idx="91">
                  <c:v>749.53609999999946</c:v>
                </c:pt>
                <c:pt idx="92">
                  <c:v>775.00049999999999</c:v>
                </c:pt>
                <c:pt idx="93">
                  <c:v>779.67920000000004</c:v>
                </c:pt>
                <c:pt idx="94">
                  <c:v>773.7509</c:v>
                </c:pt>
                <c:pt idx="95">
                  <c:v>785.35829999999748</c:v>
                </c:pt>
                <c:pt idx="96">
                  <c:v>782.28719999999998</c:v>
                </c:pt>
                <c:pt idx="97">
                  <c:v>735.10900000000004</c:v>
                </c:pt>
                <c:pt idx="98">
                  <c:v>712.43099999999947</c:v>
                </c:pt>
                <c:pt idx="99">
                  <c:v>728.86029999999641</c:v>
                </c:pt>
                <c:pt idx="100">
                  <c:v>730.89689999999996</c:v>
                </c:pt>
                <c:pt idx="101">
                  <c:v>712.50509999999997</c:v>
                </c:pt>
                <c:pt idx="102">
                  <c:v>718.61369999999999</c:v>
                </c:pt>
                <c:pt idx="103">
                  <c:v>729.11540000000002</c:v>
                </c:pt>
                <c:pt idx="104">
                  <c:v>741.97480000000053</c:v>
                </c:pt>
                <c:pt idx="105">
                  <c:v>748.26340000000005</c:v>
                </c:pt>
                <c:pt idx="106">
                  <c:v>737.80259999999748</c:v>
                </c:pt>
                <c:pt idx="107">
                  <c:v>715.27130000000295</c:v>
                </c:pt>
                <c:pt idx="108">
                  <c:v>726.70540000000005</c:v>
                </c:pt>
                <c:pt idx="109">
                  <c:v>729.67650000000003</c:v>
                </c:pt>
                <c:pt idx="110">
                  <c:v>713.64930000000004</c:v>
                </c:pt>
                <c:pt idx="111">
                  <c:v>715.90989999999999</c:v>
                </c:pt>
                <c:pt idx="112">
                  <c:v>734.99429999999938</c:v>
                </c:pt>
                <c:pt idx="113">
                  <c:v>756.58180000000004</c:v>
                </c:pt>
                <c:pt idx="114">
                  <c:v>740.17300000000319</c:v>
                </c:pt>
                <c:pt idx="115">
                  <c:v>725.94719999999631</c:v>
                </c:pt>
                <c:pt idx="116">
                  <c:v>716.65539999999999</c:v>
                </c:pt>
                <c:pt idx="117">
                  <c:v>727.79870000000403</c:v>
                </c:pt>
                <c:pt idx="118">
                  <c:v>721.91419999999948</c:v>
                </c:pt>
                <c:pt idx="119">
                  <c:v>711.8963</c:v>
                </c:pt>
                <c:pt idx="120">
                  <c:v>698.28250000000003</c:v>
                </c:pt>
                <c:pt idx="121">
                  <c:v>683.96799999999746</c:v>
                </c:pt>
                <c:pt idx="122">
                  <c:v>684.09820000000002</c:v>
                </c:pt>
                <c:pt idx="123">
                  <c:v>695.35469999999748</c:v>
                </c:pt>
                <c:pt idx="124">
                  <c:v>711.49099999999999</c:v>
                </c:pt>
                <c:pt idx="125">
                  <c:v>701.26139999999998</c:v>
                </c:pt>
                <c:pt idx="126">
                  <c:v>717.0992</c:v>
                </c:pt>
                <c:pt idx="127">
                  <c:v>737.9384</c:v>
                </c:pt>
                <c:pt idx="128">
                  <c:v>750.21429999999998</c:v>
                </c:pt>
                <c:pt idx="129">
                  <c:v>758.14840000000004</c:v>
                </c:pt>
                <c:pt idx="130">
                  <c:v>759.10640000000001</c:v>
                </c:pt>
                <c:pt idx="131">
                  <c:v>744.06249999999739</c:v>
                </c:pt>
                <c:pt idx="132">
                  <c:v>714.38469999999938</c:v>
                </c:pt>
                <c:pt idx="133">
                  <c:v>729.96569999999747</c:v>
                </c:pt>
                <c:pt idx="134">
                  <c:v>730.68790000000001</c:v>
                </c:pt>
                <c:pt idx="135">
                  <c:v>731.52800000000002</c:v>
                </c:pt>
                <c:pt idx="136">
                  <c:v>732.51800000000003</c:v>
                </c:pt>
                <c:pt idx="137">
                  <c:v>733.66789999999946</c:v>
                </c:pt>
                <c:pt idx="138">
                  <c:v>734.98389999999995</c:v>
                </c:pt>
                <c:pt idx="139">
                  <c:v>736.48789999999997</c:v>
                </c:pt>
                <c:pt idx="140">
                  <c:v>738.24199999999996</c:v>
                </c:pt>
                <c:pt idx="141">
                  <c:v>740.26880000000051</c:v>
                </c:pt>
                <c:pt idx="142">
                  <c:v>742.61030000000005</c:v>
                </c:pt>
                <c:pt idx="143">
                  <c:v>745.28120000000001</c:v>
                </c:pt>
                <c:pt idx="144">
                  <c:v>748.33569999999747</c:v>
                </c:pt>
                <c:pt idx="145">
                  <c:v>751.81989999999996</c:v>
                </c:pt>
                <c:pt idx="146">
                  <c:v>755.78830000000391</c:v>
                </c:pt>
                <c:pt idx="147">
                  <c:v>760.27620000000002</c:v>
                </c:pt>
                <c:pt idx="148">
                  <c:v>765.33409999999947</c:v>
                </c:pt>
                <c:pt idx="149">
                  <c:v>771.02980000000002</c:v>
                </c:pt>
                <c:pt idx="150">
                  <c:v>777.41639999999938</c:v>
                </c:pt>
                <c:pt idx="151">
                  <c:v>784.57490000000053</c:v>
                </c:pt>
                <c:pt idx="152">
                  <c:v>792.59810000000004</c:v>
                </c:pt>
                <c:pt idx="153">
                  <c:v>801.56119999999748</c:v>
                </c:pt>
                <c:pt idx="154">
                  <c:v>811.51080000000002</c:v>
                </c:pt>
                <c:pt idx="155">
                  <c:v>822.51130000000001</c:v>
                </c:pt>
                <c:pt idx="156">
                  <c:v>834.63469999999938</c:v>
                </c:pt>
                <c:pt idx="157">
                  <c:v>847.98219999999947</c:v>
                </c:pt>
                <c:pt idx="158">
                  <c:v>862.64430000000004</c:v>
                </c:pt>
                <c:pt idx="159">
                  <c:v>878.68990000000053</c:v>
                </c:pt>
                <c:pt idx="160">
                  <c:v>896.15619999999797</c:v>
                </c:pt>
                <c:pt idx="161">
                  <c:v>915.11500000000001</c:v>
                </c:pt>
                <c:pt idx="162">
                  <c:v>935.63699999999949</c:v>
                </c:pt>
                <c:pt idx="163">
                  <c:v>957.75719999999797</c:v>
                </c:pt>
                <c:pt idx="164">
                  <c:v>981.51369999999997</c:v>
                </c:pt>
                <c:pt idx="165">
                  <c:v>1006.9419999999974</c:v>
                </c:pt>
                <c:pt idx="166">
                  <c:v>1034.067</c:v>
                </c:pt>
                <c:pt idx="167">
                  <c:v>1062.8599999999999</c:v>
                </c:pt>
                <c:pt idx="168">
                  <c:v>1093.2909999999999</c:v>
                </c:pt>
                <c:pt idx="169">
                  <c:v>1125.287</c:v>
                </c:pt>
                <c:pt idx="170">
                  <c:v>1158.78</c:v>
                </c:pt>
                <c:pt idx="171">
                  <c:v>1193.6529999999998</c:v>
                </c:pt>
                <c:pt idx="172">
                  <c:v>1229.7819999999999</c:v>
                </c:pt>
                <c:pt idx="173">
                  <c:v>1267.0150000000001</c:v>
                </c:pt>
                <c:pt idx="174">
                  <c:v>1305.1659999999999</c:v>
                </c:pt>
                <c:pt idx="175">
                  <c:v>1343.9490000000001</c:v>
                </c:pt>
                <c:pt idx="176">
                  <c:v>1383.1029999999998</c:v>
                </c:pt>
                <c:pt idx="177">
                  <c:v>1422.36</c:v>
                </c:pt>
                <c:pt idx="178">
                  <c:v>1461.4390000000001</c:v>
                </c:pt>
                <c:pt idx="179">
                  <c:v>1499.989</c:v>
                </c:pt>
                <c:pt idx="180">
                  <c:v>1537.6489999999999</c:v>
                </c:pt>
                <c:pt idx="181">
                  <c:v>1574.0339999999999</c:v>
                </c:pt>
                <c:pt idx="182">
                  <c:v>1608.741</c:v>
                </c:pt>
                <c:pt idx="183">
                  <c:v>1641.3879999999999</c:v>
                </c:pt>
                <c:pt idx="184">
                  <c:v>1671.558</c:v>
                </c:pt>
                <c:pt idx="185">
                  <c:v>1698.9060000000011</c:v>
                </c:pt>
                <c:pt idx="186">
                  <c:v>1723.066</c:v>
                </c:pt>
                <c:pt idx="187">
                  <c:v>1743.741</c:v>
                </c:pt>
                <c:pt idx="188">
                  <c:v>1760.6189999999999</c:v>
                </c:pt>
                <c:pt idx="189">
                  <c:v>1773.451</c:v>
                </c:pt>
                <c:pt idx="190">
                  <c:v>1781.971</c:v>
                </c:pt>
                <c:pt idx="191">
                  <c:v>1786.0419999999999</c:v>
                </c:pt>
                <c:pt idx="192">
                  <c:v>1785.626</c:v>
                </c:pt>
                <c:pt idx="193">
                  <c:v>1780.7239999999999</c:v>
                </c:pt>
                <c:pt idx="194">
                  <c:v>1771.309</c:v>
                </c:pt>
                <c:pt idx="195">
                  <c:v>1757.442</c:v>
                </c:pt>
                <c:pt idx="196">
                  <c:v>1739.297</c:v>
                </c:pt>
                <c:pt idx="197">
                  <c:v>1717.1389999999999</c:v>
                </c:pt>
                <c:pt idx="198">
                  <c:v>1691.193999999994</c:v>
                </c:pt>
                <c:pt idx="199">
                  <c:v>1661.76</c:v>
                </c:pt>
                <c:pt idx="200">
                  <c:v>1629.08</c:v>
                </c:pt>
                <c:pt idx="201">
                  <c:v>1593.539</c:v>
                </c:pt>
                <c:pt idx="202">
                  <c:v>1555.5709999999999</c:v>
                </c:pt>
                <c:pt idx="203">
                  <c:v>1515.6809999999998</c:v>
                </c:pt>
                <c:pt idx="204">
                  <c:v>1474.1929999999998</c:v>
                </c:pt>
                <c:pt idx="205">
                  <c:v>1431.4160000000011</c:v>
                </c:pt>
                <c:pt idx="206">
                  <c:v>1387.741</c:v>
                </c:pt>
                <c:pt idx="207">
                  <c:v>1343.6319999999998</c:v>
                </c:pt>
                <c:pt idx="208">
                  <c:v>1299.4160000000011</c:v>
                </c:pt>
                <c:pt idx="209">
                  <c:v>1255.306</c:v>
                </c:pt>
                <c:pt idx="210">
                  <c:v>1211.5629999999999</c:v>
                </c:pt>
                <c:pt idx="211">
                  <c:v>1168.5339999999999</c:v>
                </c:pt>
                <c:pt idx="212">
                  <c:v>1126.501</c:v>
                </c:pt>
                <c:pt idx="213">
                  <c:v>1085.6989999999998</c:v>
                </c:pt>
                <c:pt idx="214">
                  <c:v>1046.2660000000001</c:v>
                </c:pt>
                <c:pt idx="215">
                  <c:v>1008.3390000000001</c:v>
                </c:pt>
                <c:pt idx="216">
                  <c:v>971.95909999999947</c:v>
                </c:pt>
                <c:pt idx="217">
                  <c:v>937.21109999999999</c:v>
                </c:pt>
                <c:pt idx="218">
                  <c:v>904.11149999999998</c:v>
                </c:pt>
                <c:pt idx="219">
                  <c:v>872.73090000000002</c:v>
                </c:pt>
                <c:pt idx="220">
                  <c:v>843.10259999999948</c:v>
                </c:pt>
                <c:pt idx="221">
                  <c:v>815.22059999999999</c:v>
                </c:pt>
                <c:pt idx="222">
                  <c:v>789.04419999999948</c:v>
                </c:pt>
                <c:pt idx="223">
                  <c:v>764.56689999999946</c:v>
                </c:pt>
                <c:pt idx="224">
                  <c:v>741.75480000000005</c:v>
                </c:pt>
                <c:pt idx="225">
                  <c:v>720.46969999999749</c:v>
                </c:pt>
                <c:pt idx="226">
                  <c:v>700.65219999999749</c:v>
                </c:pt>
                <c:pt idx="227">
                  <c:v>682.26559999999949</c:v>
                </c:pt>
                <c:pt idx="228">
                  <c:v>665.21180000000004</c:v>
                </c:pt>
                <c:pt idx="229">
                  <c:v>649.38499999999999</c:v>
                </c:pt>
                <c:pt idx="230">
                  <c:v>634.72680000000003</c:v>
                </c:pt>
                <c:pt idx="231">
                  <c:v>621.19590000000005</c:v>
                </c:pt>
                <c:pt idx="232">
                  <c:v>608.67600000000004</c:v>
                </c:pt>
                <c:pt idx="233">
                  <c:v>597.17639999999994</c:v>
                </c:pt>
                <c:pt idx="234">
                  <c:v>586.60640000000001</c:v>
                </c:pt>
                <c:pt idx="235">
                  <c:v>576.85839999999996</c:v>
                </c:pt>
                <c:pt idx="236">
                  <c:v>567.87189999999998</c:v>
                </c:pt>
                <c:pt idx="237">
                  <c:v>559.66519999999946</c:v>
                </c:pt>
                <c:pt idx="238">
                  <c:v>552.19650000000001</c:v>
                </c:pt>
                <c:pt idx="239">
                  <c:v>545.35769999999559</c:v>
                </c:pt>
                <c:pt idx="240">
                  <c:v>539.09739999999999</c:v>
                </c:pt>
                <c:pt idx="241">
                  <c:v>533.35629999999617</c:v>
                </c:pt>
                <c:pt idx="242">
                  <c:v>528.13030000000003</c:v>
                </c:pt>
                <c:pt idx="243">
                  <c:v>523.40689999999938</c:v>
                </c:pt>
                <c:pt idx="244">
                  <c:v>519.18320000000051</c:v>
                </c:pt>
                <c:pt idx="245">
                  <c:v>515.41139999999996</c:v>
                </c:pt>
                <c:pt idx="246">
                  <c:v>512.01779999999997</c:v>
                </c:pt>
                <c:pt idx="247">
                  <c:v>508.98769999999899</c:v>
                </c:pt>
                <c:pt idx="248">
                  <c:v>506.28059999999869</c:v>
                </c:pt>
                <c:pt idx="249">
                  <c:v>503.85860000000002</c:v>
                </c:pt>
                <c:pt idx="250">
                  <c:v>501.67099999999999</c:v>
                </c:pt>
                <c:pt idx="251">
                  <c:v>499.7946</c:v>
                </c:pt>
                <c:pt idx="252">
                  <c:v>498.1635</c:v>
                </c:pt>
                <c:pt idx="253">
                  <c:v>496.7311999999975</c:v>
                </c:pt>
                <c:pt idx="254">
                  <c:v>495.43699999999785</c:v>
                </c:pt>
                <c:pt idx="255">
                  <c:v>494.32689999999963</c:v>
                </c:pt>
                <c:pt idx="256">
                  <c:v>493.36779999999999</c:v>
                </c:pt>
                <c:pt idx="257">
                  <c:v>492.5718</c:v>
                </c:pt>
                <c:pt idx="258">
                  <c:v>491.91079999999869</c:v>
                </c:pt>
                <c:pt idx="259">
                  <c:v>491.33580000000001</c:v>
                </c:pt>
                <c:pt idx="260">
                  <c:v>490.8134</c:v>
                </c:pt>
                <c:pt idx="261">
                  <c:v>490.34219999999999</c:v>
                </c:pt>
                <c:pt idx="262">
                  <c:v>489.93929999999864</c:v>
                </c:pt>
                <c:pt idx="263">
                  <c:v>489.60210000000001</c:v>
                </c:pt>
                <c:pt idx="264">
                  <c:v>489.32420000000002</c:v>
                </c:pt>
                <c:pt idx="265">
                  <c:v>489.09229999999963</c:v>
                </c:pt>
                <c:pt idx="266">
                  <c:v>488.88940000000002</c:v>
                </c:pt>
                <c:pt idx="267">
                  <c:v>488.70909999999969</c:v>
                </c:pt>
                <c:pt idx="268">
                  <c:v>488.54840000000002</c:v>
                </c:pt>
                <c:pt idx="269">
                  <c:v>488.41749999999894</c:v>
                </c:pt>
                <c:pt idx="270">
                  <c:v>488.30990000000008</c:v>
                </c:pt>
                <c:pt idx="271">
                  <c:v>488.21469999999999</c:v>
                </c:pt>
                <c:pt idx="272">
                  <c:v>488.13200000000001</c:v>
                </c:pt>
                <c:pt idx="273">
                  <c:v>488.05349999999999</c:v>
                </c:pt>
                <c:pt idx="274">
                  <c:v>487.98450000000003</c:v>
                </c:pt>
                <c:pt idx="275">
                  <c:v>487.91729999999899</c:v>
                </c:pt>
                <c:pt idx="276">
                  <c:v>487.84690000000001</c:v>
                </c:pt>
                <c:pt idx="277">
                  <c:v>487.77669999999893</c:v>
                </c:pt>
                <c:pt idx="278">
                  <c:v>487.72689999999869</c:v>
                </c:pt>
                <c:pt idx="279">
                  <c:v>487.68649999999963</c:v>
                </c:pt>
                <c:pt idx="280">
                  <c:v>487.62380000000002</c:v>
                </c:pt>
                <c:pt idx="281">
                  <c:v>487.56389999999999</c:v>
                </c:pt>
                <c:pt idx="282">
                  <c:v>487.50669999999963</c:v>
                </c:pt>
                <c:pt idx="283">
                  <c:v>487.46069999999969</c:v>
                </c:pt>
                <c:pt idx="284">
                  <c:v>487.40869999999899</c:v>
                </c:pt>
                <c:pt idx="285">
                  <c:v>487.37569999999999</c:v>
                </c:pt>
                <c:pt idx="286">
                  <c:v>487.36489999999998</c:v>
                </c:pt>
                <c:pt idx="287">
                  <c:v>487.35899999999964</c:v>
                </c:pt>
                <c:pt idx="288">
                  <c:v>482.18</c:v>
                </c:pt>
                <c:pt idx="289">
                  <c:v>481.25109999999893</c:v>
                </c:pt>
                <c:pt idx="290">
                  <c:v>482.03659999999803</c:v>
                </c:pt>
                <c:pt idx="291">
                  <c:v>502.00069999999999</c:v>
                </c:pt>
                <c:pt idx="292">
                  <c:v>520.64340000000004</c:v>
                </c:pt>
                <c:pt idx="293">
                  <c:v>511.7860999999981</c:v>
                </c:pt>
                <c:pt idx="294">
                  <c:v>502.50029999999964</c:v>
                </c:pt>
                <c:pt idx="295">
                  <c:v>487.82169999999923</c:v>
                </c:pt>
                <c:pt idx="296">
                  <c:v>491.75020000000001</c:v>
                </c:pt>
                <c:pt idx="297">
                  <c:v>497.14299999999997</c:v>
                </c:pt>
                <c:pt idx="298">
                  <c:v>522.46439999999996</c:v>
                </c:pt>
                <c:pt idx="299">
                  <c:v>519.21440000000052</c:v>
                </c:pt>
                <c:pt idx="300">
                  <c:v>506.25009999999969</c:v>
                </c:pt>
                <c:pt idx="301">
                  <c:v>483.14290000000142</c:v>
                </c:pt>
                <c:pt idx="302">
                  <c:v>482.78569999999894</c:v>
                </c:pt>
                <c:pt idx="303">
                  <c:v>477.14290000000142</c:v>
                </c:pt>
                <c:pt idx="304">
                  <c:v>472</c:v>
                </c:pt>
                <c:pt idx="305">
                  <c:v>472.10719999999969</c:v>
                </c:pt>
                <c:pt idx="306">
                  <c:v>471.60719999999969</c:v>
                </c:pt>
                <c:pt idx="307">
                  <c:v>465.03569999999894</c:v>
                </c:pt>
                <c:pt idx="308">
                  <c:v>457.6071</c:v>
                </c:pt>
                <c:pt idx="309">
                  <c:v>472.71429999999964</c:v>
                </c:pt>
                <c:pt idx="310">
                  <c:v>491.07139999999828</c:v>
                </c:pt>
                <c:pt idx="311">
                  <c:v>491.57139999999828</c:v>
                </c:pt>
                <c:pt idx="312">
                  <c:v>475.5</c:v>
                </c:pt>
                <c:pt idx="313">
                  <c:v>465.92859999999786</c:v>
                </c:pt>
                <c:pt idx="314">
                  <c:v>477.78569999999894</c:v>
                </c:pt>
                <c:pt idx="315">
                  <c:v>482.42859999999786</c:v>
                </c:pt>
                <c:pt idx="316">
                  <c:v>485.53569999999894</c:v>
                </c:pt>
                <c:pt idx="317">
                  <c:v>486.42859999999786</c:v>
                </c:pt>
                <c:pt idx="318">
                  <c:v>482.71429999999964</c:v>
                </c:pt>
                <c:pt idx="319">
                  <c:v>475.92859999999786</c:v>
                </c:pt>
                <c:pt idx="320">
                  <c:v>466.14290000000142</c:v>
                </c:pt>
                <c:pt idx="321">
                  <c:v>479.46429999999964</c:v>
                </c:pt>
                <c:pt idx="322">
                  <c:v>482.71429999999964</c:v>
                </c:pt>
                <c:pt idx="323">
                  <c:v>484.5</c:v>
                </c:pt>
                <c:pt idx="324">
                  <c:v>471.8929</c:v>
                </c:pt>
                <c:pt idx="325">
                  <c:v>476.28569999999894</c:v>
                </c:pt>
                <c:pt idx="326">
                  <c:v>468.25</c:v>
                </c:pt>
                <c:pt idx="327">
                  <c:v>467.17860000000002</c:v>
                </c:pt>
                <c:pt idx="328">
                  <c:v>451.46429999999964</c:v>
                </c:pt>
                <c:pt idx="329">
                  <c:v>458.6071</c:v>
                </c:pt>
                <c:pt idx="330">
                  <c:v>460.3571</c:v>
                </c:pt>
                <c:pt idx="331">
                  <c:v>474.07139999999828</c:v>
                </c:pt>
                <c:pt idx="332">
                  <c:v>483.64290000000142</c:v>
                </c:pt>
                <c:pt idx="333">
                  <c:v>492.3929</c:v>
                </c:pt>
                <c:pt idx="334">
                  <c:v>490.3929</c:v>
                </c:pt>
                <c:pt idx="335">
                  <c:v>476.78569999999894</c:v>
                </c:pt>
                <c:pt idx="336">
                  <c:v>469.82139999999828</c:v>
                </c:pt>
                <c:pt idx="337">
                  <c:v>481.46429999999964</c:v>
                </c:pt>
                <c:pt idx="338">
                  <c:v>493.3929</c:v>
                </c:pt>
                <c:pt idx="339">
                  <c:v>482.1071</c:v>
                </c:pt>
                <c:pt idx="340">
                  <c:v>457.67860000000002</c:v>
                </c:pt>
                <c:pt idx="341">
                  <c:v>480.14290000000142</c:v>
                </c:pt>
                <c:pt idx="342">
                  <c:v>507.46429999999964</c:v>
                </c:pt>
                <c:pt idx="343">
                  <c:v>519.32139999999947</c:v>
                </c:pt>
                <c:pt idx="344">
                  <c:v>483.1071</c:v>
                </c:pt>
                <c:pt idx="345">
                  <c:v>469.78569999999894</c:v>
                </c:pt>
                <c:pt idx="346">
                  <c:v>470.67860000000002</c:v>
                </c:pt>
                <c:pt idx="347">
                  <c:v>495.53569999999894</c:v>
                </c:pt>
                <c:pt idx="348">
                  <c:v>481.75</c:v>
                </c:pt>
                <c:pt idx="349">
                  <c:v>479.8571</c:v>
                </c:pt>
                <c:pt idx="350">
                  <c:v>475.32139999999828</c:v>
                </c:pt>
                <c:pt idx="351">
                  <c:v>474.07139999999828</c:v>
                </c:pt>
                <c:pt idx="352">
                  <c:v>477.3571</c:v>
                </c:pt>
                <c:pt idx="353">
                  <c:v>486.17860000000002</c:v>
                </c:pt>
                <c:pt idx="354">
                  <c:v>470.96429999999964</c:v>
                </c:pt>
                <c:pt idx="355">
                  <c:v>450.3571</c:v>
                </c:pt>
                <c:pt idx="356">
                  <c:v>465.71429999999964</c:v>
                </c:pt>
                <c:pt idx="357">
                  <c:v>483.64290000000142</c:v>
                </c:pt>
                <c:pt idx="358">
                  <c:v>468.32139999999828</c:v>
                </c:pt>
                <c:pt idx="359">
                  <c:v>447.28569999999894</c:v>
                </c:pt>
                <c:pt idx="360">
                  <c:v>446.75</c:v>
                </c:pt>
                <c:pt idx="361">
                  <c:v>472.32139999999828</c:v>
                </c:pt>
                <c:pt idx="362">
                  <c:v>468.75</c:v>
                </c:pt>
                <c:pt idx="363">
                  <c:v>482.42859999999786</c:v>
                </c:pt>
                <c:pt idx="364">
                  <c:v>469.32139999999828</c:v>
                </c:pt>
                <c:pt idx="365">
                  <c:v>475.03569999999894</c:v>
                </c:pt>
                <c:pt idx="366">
                  <c:v>470.21429999999964</c:v>
                </c:pt>
                <c:pt idx="367">
                  <c:v>476.21429999999964</c:v>
                </c:pt>
                <c:pt idx="368">
                  <c:v>461.1071</c:v>
                </c:pt>
                <c:pt idx="369">
                  <c:v>460.42859999999786</c:v>
                </c:pt>
                <c:pt idx="370">
                  <c:v>460.03569999999894</c:v>
                </c:pt>
                <c:pt idx="371">
                  <c:v>454.64290000000142</c:v>
                </c:pt>
                <c:pt idx="372">
                  <c:v>463.28569999999894</c:v>
                </c:pt>
                <c:pt idx="373">
                  <c:v>486.75</c:v>
                </c:pt>
                <c:pt idx="374">
                  <c:v>502.3571</c:v>
                </c:pt>
                <c:pt idx="375">
                  <c:v>483.53569999999894</c:v>
                </c:pt>
                <c:pt idx="376">
                  <c:v>466.6071</c:v>
                </c:pt>
                <c:pt idx="377">
                  <c:v>458.42859999999786</c:v>
                </c:pt>
                <c:pt idx="378">
                  <c:v>482.03569999999894</c:v>
                </c:pt>
                <c:pt idx="379">
                  <c:v>484.21429999999964</c:v>
                </c:pt>
                <c:pt idx="380">
                  <c:v>489.28569999999894</c:v>
                </c:pt>
                <c:pt idx="381">
                  <c:v>483.46429999999964</c:v>
                </c:pt>
                <c:pt idx="382">
                  <c:v>490.8929</c:v>
                </c:pt>
                <c:pt idx="383">
                  <c:v>478.25</c:v>
                </c:pt>
                <c:pt idx="384">
                  <c:v>456.78569999999894</c:v>
                </c:pt>
                <c:pt idx="385">
                  <c:v>449.6071</c:v>
                </c:pt>
                <c:pt idx="386">
                  <c:v>447.67860000000002</c:v>
                </c:pt>
                <c:pt idx="387">
                  <c:v>443.03569999999894</c:v>
                </c:pt>
                <c:pt idx="388">
                  <c:v>454.75</c:v>
                </c:pt>
                <c:pt idx="389">
                  <c:v>475.3571</c:v>
                </c:pt>
                <c:pt idx="390">
                  <c:v>493.32139999999828</c:v>
                </c:pt>
                <c:pt idx="391">
                  <c:v>493.32139999999828</c:v>
                </c:pt>
                <c:pt idx="392">
                  <c:v>494.82139999999828</c:v>
                </c:pt>
                <c:pt idx="393">
                  <c:v>458.28569999999894</c:v>
                </c:pt>
                <c:pt idx="394">
                  <c:v>437.75</c:v>
                </c:pt>
                <c:pt idx="395">
                  <c:v>440.28569999999894</c:v>
                </c:pt>
                <c:pt idx="396">
                  <c:v>463.3929</c:v>
                </c:pt>
                <c:pt idx="397">
                  <c:v>471.14290000000142</c:v>
                </c:pt>
                <c:pt idx="398">
                  <c:v>448.8571</c:v>
                </c:pt>
                <c:pt idx="399">
                  <c:v>447.14290000000142</c:v>
                </c:pt>
                <c:pt idx="400">
                  <c:v>460.5</c:v>
                </c:pt>
              </c:numCache>
            </c:numRef>
          </c:yVal>
          <c:smooth val="1"/>
        </c:ser>
        <c:axId val="132312064"/>
        <c:axId val="132449408"/>
      </c:scatterChart>
      <c:valAx>
        <c:axId val="132312064"/>
        <c:scaling>
          <c:orientation val="maxMin"/>
          <c:max val="543.6"/>
          <c:min val="523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1955384397292996"/>
              <c:y val="0.66883441286225065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2449408"/>
        <c:crosses val="autoZero"/>
        <c:crossBetween val="midCat"/>
      </c:valAx>
      <c:valAx>
        <c:axId val="132449408"/>
        <c:scaling>
          <c:orientation val="minMax"/>
          <c:max val="5500"/>
          <c:min val="400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 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849978127733957"/>
              <c:y val="0.22538391812865455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2312064"/>
        <c:crosses val="autoZero"/>
        <c:crossBetween val="midCat"/>
        <c:dispUnits>
          <c:builtInUnit val="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ln w="19050">
      <a:solidFill>
        <a:sysClr val="windowText" lastClr="000000"/>
      </a:solidFill>
    </a:ln>
  </c:spPr>
  <c:externalData r:id="rId2"/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c) N</a:t>
            </a:r>
            <a:r>
              <a:rPr lang="fr-FR" sz="16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aseline="0" dirty="0">
                <a:latin typeface="Times New Roman" pitchFamily="18" charset="0"/>
                <a:cs typeface="Times New Roman" pitchFamily="18" charset="0"/>
              </a:rPr>
              <a:t>1s 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4.6930446194225713E-2"/>
          <c:y val="4.7771990740740899E-2"/>
        </c:manualLayout>
      </c:layout>
    </c:title>
    <c:plotArea>
      <c:layout>
        <c:manualLayout>
          <c:layoutTarget val="inner"/>
          <c:xMode val="edge"/>
          <c:yMode val="edge"/>
          <c:x val="4.8291557305336831E-2"/>
          <c:y val="2.9683159722222272E-2"/>
          <c:w val="0.79581714785651758"/>
          <c:h val="0.5672466583267447"/>
        </c:manualLayout>
      </c:layout>
      <c:scatterChart>
        <c:scatterStyle val="smoothMarker"/>
        <c:ser>
          <c:idx val="0"/>
          <c:order val="0"/>
          <c:tx>
            <c:strRef>
              <c:f>'GQD012 XPS'!$J$1526</c:f>
              <c:strCache>
                <c:ptCount val="1"/>
                <c:pt idx="0">
                  <c:v>CPS</c:v>
                </c:pt>
              </c:strCache>
            </c:strRef>
          </c:tx>
          <c:spPr>
            <a:ln w="22225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'GQD012 XPS'!$I$1527:$I$1927</c:f>
              <c:numCache>
                <c:formatCode>0.00E+00</c:formatCode>
                <c:ptCount val="401"/>
                <c:pt idx="0">
                  <c:v>412.43049999999869</c:v>
                </c:pt>
                <c:pt idx="1">
                  <c:v>412.38049999999993</c:v>
                </c:pt>
                <c:pt idx="2">
                  <c:v>412.33049999999969</c:v>
                </c:pt>
                <c:pt idx="3">
                  <c:v>412.28049999999899</c:v>
                </c:pt>
                <c:pt idx="4">
                  <c:v>412.23049999999893</c:v>
                </c:pt>
                <c:pt idx="5">
                  <c:v>412.18049999999999</c:v>
                </c:pt>
                <c:pt idx="6">
                  <c:v>412.13049999999993</c:v>
                </c:pt>
                <c:pt idx="7">
                  <c:v>412.08049999999969</c:v>
                </c:pt>
                <c:pt idx="8">
                  <c:v>412.03049999999899</c:v>
                </c:pt>
                <c:pt idx="9">
                  <c:v>411.98049999999893</c:v>
                </c:pt>
                <c:pt idx="10">
                  <c:v>411.93049999999869</c:v>
                </c:pt>
                <c:pt idx="11">
                  <c:v>411.88049999999993</c:v>
                </c:pt>
                <c:pt idx="12">
                  <c:v>411.83049999999969</c:v>
                </c:pt>
                <c:pt idx="13">
                  <c:v>411.78049999999899</c:v>
                </c:pt>
                <c:pt idx="14">
                  <c:v>411.73049999999893</c:v>
                </c:pt>
                <c:pt idx="15">
                  <c:v>411.68049999999999</c:v>
                </c:pt>
                <c:pt idx="16">
                  <c:v>411.63049999999993</c:v>
                </c:pt>
                <c:pt idx="17">
                  <c:v>411.58049999999969</c:v>
                </c:pt>
                <c:pt idx="18">
                  <c:v>411.53049999999899</c:v>
                </c:pt>
                <c:pt idx="19">
                  <c:v>411.48049999999893</c:v>
                </c:pt>
                <c:pt idx="20">
                  <c:v>411.43049999999869</c:v>
                </c:pt>
                <c:pt idx="21">
                  <c:v>411.38049999999993</c:v>
                </c:pt>
                <c:pt idx="22">
                  <c:v>411.33049999999969</c:v>
                </c:pt>
                <c:pt idx="23">
                  <c:v>411.28049999999899</c:v>
                </c:pt>
                <c:pt idx="24">
                  <c:v>411.23049999999893</c:v>
                </c:pt>
                <c:pt idx="25">
                  <c:v>411.18049999999999</c:v>
                </c:pt>
                <c:pt idx="26">
                  <c:v>411.13049999999993</c:v>
                </c:pt>
                <c:pt idx="27">
                  <c:v>411.08049999999969</c:v>
                </c:pt>
                <c:pt idx="28">
                  <c:v>411.03049999999899</c:v>
                </c:pt>
                <c:pt idx="29">
                  <c:v>410.98049999999893</c:v>
                </c:pt>
                <c:pt idx="30">
                  <c:v>410.93049999999869</c:v>
                </c:pt>
                <c:pt idx="31">
                  <c:v>410.88049999999993</c:v>
                </c:pt>
                <c:pt idx="32">
                  <c:v>410.83049999999969</c:v>
                </c:pt>
                <c:pt idx="33">
                  <c:v>410.78049999999899</c:v>
                </c:pt>
                <c:pt idx="34">
                  <c:v>410.73049999999893</c:v>
                </c:pt>
                <c:pt idx="35">
                  <c:v>410.68049999999999</c:v>
                </c:pt>
                <c:pt idx="36">
                  <c:v>410.63049999999993</c:v>
                </c:pt>
                <c:pt idx="37">
                  <c:v>410.58049999999969</c:v>
                </c:pt>
                <c:pt idx="38">
                  <c:v>410.53049999999899</c:v>
                </c:pt>
                <c:pt idx="39">
                  <c:v>410.48049999999893</c:v>
                </c:pt>
                <c:pt idx="40">
                  <c:v>410.43049999999869</c:v>
                </c:pt>
                <c:pt idx="41">
                  <c:v>410.38049999999993</c:v>
                </c:pt>
                <c:pt idx="42">
                  <c:v>410.33049999999969</c:v>
                </c:pt>
                <c:pt idx="43">
                  <c:v>410.28049999999899</c:v>
                </c:pt>
                <c:pt idx="44">
                  <c:v>410.23049999999893</c:v>
                </c:pt>
                <c:pt idx="45">
                  <c:v>410.18049999999999</c:v>
                </c:pt>
                <c:pt idx="46">
                  <c:v>410.13049999999993</c:v>
                </c:pt>
                <c:pt idx="47">
                  <c:v>410.08049999999969</c:v>
                </c:pt>
                <c:pt idx="48">
                  <c:v>410.03049999999899</c:v>
                </c:pt>
                <c:pt idx="49">
                  <c:v>409.98049999999893</c:v>
                </c:pt>
                <c:pt idx="50">
                  <c:v>409.93049999999869</c:v>
                </c:pt>
                <c:pt idx="51">
                  <c:v>409.88049999999993</c:v>
                </c:pt>
                <c:pt idx="52">
                  <c:v>409.83049999999969</c:v>
                </c:pt>
                <c:pt idx="53">
                  <c:v>409.78049999999899</c:v>
                </c:pt>
                <c:pt idx="54">
                  <c:v>409.73049999999893</c:v>
                </c:pt>
                <c:pt idx="55">
                  <c:v>409.68049999999999</c:v>
                </c:pt>
                <c:pt idx="56">
                  <c:v>409.63049999999993</c:v>
                </c:pt>
                <c:pt idx="57">
                  <c:v>409.58049999999969</c:v>
                </c:pt>
                <c:pt idx="58">
                  <c:v>409.53049999999899</c:v>
                </c:pt>
                <c:pt idx="59">
                  <c:v>409.48049999999893</c:v>
                </c:pt>
                <c:pt idx="60">
                  <c:v>409.43049999999869</c:v>
                </c:pt>
                <c:pt idx="61">
                  <c:v>409.38049999999993</c:v>
                </c:pt>
                <c:pt idx="62">
                  <c:v>409.33049999999969</c:v>
                </c:pt>
                <c:pt idx="63">
                  <c:v>409.28049999999899</c:v>
                </c:pt>
                <c:pt idx="64">
                  <c:v>409.23049999999893</c:v>
                </c:pt>
                <c:pt idx="65">
                  <c:v>409.18049999999999</c:v>
                </c:pt>
                <c:pt idx="66">
                  <c:v>409.13049999999993</c:v>
                </c:pt>
                <c:pt idx="67">
                  <c:v>409.08049999999969</c:v>
                </c:pt>
                <c:pt idx="68">
                  <c:v>409.03049999999899</c:v>
                </c:pt>
                <c:pt idx="69">
                  <c:v>408.98049999999893</c:v>
                </c:pt>
                <c:pt idx="70">
                  <c:v>408.93049999999869</c:v>
                </c:pt>
                <c:pt idx="71">
                  <c:v>408.88049999999993</c:v>
                </c:pt>
                <c:pt idx="72">
                  <c:v>408.83049999999969</c:v>
                </c:pt>
                <c:pt idx="73">
                  <c:v>408.78049999999899</c:v>
                </c:pt>
                <c:pt idx="74">
                  <c:v>408.73049999999893</c:v>
                </c:pt>
                <c:pt idx="75">
                  <c:v>408.68049999999999</c:v>
                </c:pt>
                <c:pt idx="76">
                  <c:v>408.63049999999993</c:v>
                </c:pt>
                <c:pt idx="77">
                  <c:v>408.58049999999969</c:v>
                </c:pt>
                <c:pt idx="78">
                  <c:v>408.53049999999899</c:v>
                </c:pt>
                <c:pt idx="79">
                  <c:v>408.48049999999893</c:v>
                </c:pt>
                <c:pt idx="80">
                  <c:v>408.43049999999869</c:v>
                </c:pt>
                <c:pt idx="81">
                  <c:v>408.38049999999993</c:v>
                </c:pt>
                <c:pt idx="82">
                  <c:v>408.33049999999969</c:v>
                </c:pt>
                <c:pt idx="83">
                  <c:v>408.28049999999899</c:v>
                </c:pt>
                <c:pt idx="84">
                  <c:v>408.23049999999893</c:v>
                </c:pt>
                <c:pt idx="85">
                  <c:v>408.18049999999999</c:v>
                </c:pt>
                <c:pt idx="86">
                  <c:v>408.13049999999993</c:v>
                </c:pt>
                <c:pt idx="87">
                  <c:v>408.08049999999969</c:v>
                </c:pt>
                <c:pt idx="88">
                  <c:v>408.03049999999899</c:v>
                </c:pt>
                <c:pt idx="89">
                  <c:v>407.98049999999893</c:v>
                </c:pt>
                <c:pt idx="90">
                  <c:v>407.93049999999869</c:v>
                </c:pt>
                <c:pt idx="91">
                  <c:v>407.88049999999993</c:v>
                </c:pt>
                <c:pt idx="92">
                  <c:v>407.83049999999969</c:v>
                </c:pt>
                <c:pt idx="93">
                  <c:v>407.78049999999899</c:v>
                </c:pt>
                <c:pt idx="94">
                  <c:v>407.73049999999893</c:v>
                </c:pt>
                <c:pt idx="95">
                  <c:v>407.68049999999999</c:v>
                </c:pt>
                <c:pt idx="96">
                  <c:v>407.63049999999993</c:v>
                </c:pt>
                <c:pt idx="97">
                  <c:v>407.58049999999969</c:v>
                </c:pt>
                <c:pt idx="98">
                  <c:v>407.53049999999899</c:v>
                </c:pt>
                <c:pt idx="99">
                  <c:v>407.48049999999893</c:v>
                </c:pt>
                <c:pt idx="100">
                  <c:v>407.43049999999869</c:v>
                </c:pt>
                <c:pt idx="101">
                  <c:v>407.38049999999993</c:v>
                </c:pt>
                <c:pt idx="102">
                  <c:v>407.33049999999969</c:v>
                </c:pt>
                <c:pt idx="103">
                  <c:v>407.28049999999899</c:v>
                </c:pt>
                <c:pt idx="104">
                  <c:v>407.23049999999893</c:v>
                </c:pt>
                <c:pt idx="105">
                  <c:v>407.18049999999999</c:v>
                </c:pt>
                <c:pt idx="106">
                  <c:v>407.13049999999993</c:v>
                </c:pt>
                <c:pt idx="107">
                  <c:v>407.08049999999969</c:v>
                </c:pt>
                <c:pt idx="108">
                  <c:v>407.03049999999899</c:v>
                </c:pt>
                <c:pt idx="109">
                  <c:v>406.98049999999893</c:v>
                </c:pt>
                <c:pt idx="110">
                  <c:v>406.93049999999869</c:v>
                </c:pt>
                <c:pt idx="111">
                  <c:v>406.88049999999993</c:v>
                </c:pt>
                <c:pt idx="112">
                  <c:v>406.83049999999969</c:v>
                </c:pt>
                <c:pt idx="113">
                  <c:v>406.78049999999899</c:v>
                </c:pt>
                <c:pt idx="114">
                  <c:v>406.73049999999893</c:v>
                </c:pt>
                <c:pt idx="115">
                  <c:v>406.68049999999999</c:v>
                </c:pt>
                <c:pt idx="116">
                  <c:v>406.63049999999993</c:v>
                </c:pt>
                <c:pt idx="117">
                  <c:v>406.58049999999969</c:v>
                </c:pt>
                <c:pt idx="118">
                  <c:v>406.53049999999899</c:v>
                </c:pt>
                <c:pt idx="119">
                  <c:v>406.48049999999893</c:v>
                </c:pt>
                <c:pt idx="120">
                  <c:v>406.43049999999869</c:v>
                </c:pt>
                <c:pt idx="121">
                  <c:v>406.38049999999993</c:v>
                </c:pt>
                <c:pt idx="122">
                  <c:v>406.33049999999969</c:v>
                </c:pt>
                <c:pt idx="123">
                  <c:v>406.28049999999899</c:v>
                </c:pt>
                <c:pt idx="124">
                  <c:v>406.23049999999893</c:v>
                </c:pt>
                <c:pt idx="125">
                  <c:v>406.18049999999999</c:v>
                </c:pt>
                <c:pt idx="126">
                  <c:v>406.13049999999993</c:v>
                </c:pt>
                <c:pt idx="127">
                  <c:v>406.08049999999969</c:v>
                </c:pt>
                <c:pt idx="128">
                  <c:v>406.03049999999899</c:v>
                </c:pt>
                <c:pt idx="129">
                  <c:v>405.98049999999893</c:v>
                </c:pt>
                <c:pt idx="130">
                  <c:v>405.93049999999869</c:v>
                </c:pt>
                <c:pt idx="131">
                  <c:v>405.88049999999993</c:v>
                </c:pt>
                <c:pt idx="132">
                  <c:v>405.83049999999969</c:v>
                </c:pt>
                <c:pt idx="133">
                  <c:v>405.78049999999899</c:v>
                </c:pt>
                <c:pt idx="134">
                  <c:v>405.73049999999893</c:v>
                </c:pt>
                <c:pt idx="135">
                  <c:v>405.68049999999999</c:v>
                </c:pt>
                <c:pt idx="136">
                  <c:v>405.63049999999993</c:v>
                </c:pt>
                <c:pt idx="137">
                  <c:v>405.58049999999969</c:v>
                </c:pt>
                <c:pt idx="138">
                  <c:v>405.53049999999899</c:v>
                </c:pt>
                <c:pt idx="139">
                  <c:v>405.48049999999893</c:v>
                </c:pt>
                <c:pt idx="140">
                  <c:v>405.43049999999869</c:v>
                </c:pt>
                <c:pt idx="141">
                  <c:v>405.38049999999993</c:v>
                </c:pt>
                <c:pt idx="142">
                  <c:v>405.33049999999969</c:v>
                </c:pt>
                <c:pt idx="143">
                  <c:v>405.28049999999899</c:v>
                </c:pt>
                <c:pt idx="144">
                  <c:v>405.23049999999893</c:v>
                </c:pt>
                <c:pt idx="145">
                  <c:v>405.18049999999999</c:v>
                </c:pt>
                <c:pt idx="146">
                  <c:v>405.13049999999993</c:v>
                </c:pt>
                <c:pt idx="147">
                  <c:v>405.08049999999969</c:v>
                </c:pt>
                <c:pt idx="148">
                  <c:v>405.03049999999899</c:v>
                </c:pt>
                <c:pt idx="149">
                  <c:v>404.98049999999893</c:v>
                </c:pt>
                <c:pt idx="150">
                  <c:v>404.93049999999869</c:v>
                </c:pt>
                <c:pt idx="151">
                  <c:v>404.88049999999993</c:v>
                </c:pt>
                <c:pt idx="152">
                  <c:v>404.83049999999969</c:v>
                </c:pt>
                <c:pt idx="153">
                  <c:v>404.78049999999899</c:v>
                </c:pt>
                <c:pt idx="154">
                  <c:v>404.73049999999893</c:v>
                </c:pt>
                <c:pt idx="155">
                  <c:v>404.68049999999999</c:v>
                </c:pt>
                <c:pt idx="156">
                  <c:v>404.63049999999993</c:v>
                </c:pt>
                <c:pt idx="157">
                  <c:v>404.58049999999969</c:v>
                </c:pt>
                <c:pt idx="158">
                  <c:v>404.53049999999899</c:v>
                </c:pt>
                <c:pt idx="159">
                  <c:v>404.48049999999893</c:v>
                </c:pt>
                <c:pt idx="160">
                  <c:v>404.43049999999869</c:v>
                </c:pt>
                <c:pt idx="161">
                  <c:v>404.38049999999993</c:v>
                </c:pt>
                <c:pt idx="162">
                  <c:v>404.33049999999969</c:v>
                </c:pt>
                <c:pt idx="163">
                  <c:v>404.28049999999899</c:v>
                </c:pt>
                <c:pt idx="164">
                  <c:v>404.23049999999893</c:v>
                </c:pt>
                <c:pt idx="165">
                  <c:v>404.18049999999999</c:v>
                </c:pt>
                <c:pt idx="166">
                  <c:v>404.13049999999993</c:v>
                </c:pt>
                <c:pt idx="167">
                  <c:v>404.08049999999969</c:v>
                </c:pt>
                <c:pt idx="168">
                  <c:v>404.03049999999899</c:v>
                </c:pt>
                <c:pt idx="169">
                  <c:v>403.98049999999893</c:v>
                </c:pt>
                <c:pt idx="170">
                  <c:v>403.93049999999869</c:v>
                </c:pt>
                <c:pt idx="171">
                  <c:v>403.88049999999993</c:v>
                </c:pt>
                <c:pt idx="172">
                  <c:v>403.83049999999969</c:v>
                </c:pt>
                <c:pt idx="173">
                  <c:v>403.78049999999899</c:v>
                </c:pt>
                <c:pt idx="174">
                  <c:v>403.73049999999893</c:v>
                </c:pt>
                <c:pt idx="175">
                  <c:v>403.68049999999999</c:v>
                </c:pt>
                <c:pt idx="176">
                  <c:v>403.63049999999993</c:v>
                </c:pt>
                <c:pt idx="177">
                  <c:v>403.58049999999969</c:v>
                </c:pt>
                <c:pt idx="178">
                  <c:v>403.53049999999899</c:v>
                </c:pt>
                <c:pt idx="179">
                  <c:v>403.48049999999893</c:v>
                </c:pt>
                <c:pt idx="180">
                  <c:v>403.43049999999869</c:v>
                </c:pt>
                <c:pt idx="181">
                  <c:v>403.38049999999993</c:v>
                </c:pt>
                <c:pt idx="182">
                  <c:v>403.33049999999969</c:v>
                </c:pt>
                <c:pt idx="183">
                  <c:v>403.28049999999899</c:v>
                </c:pt>
                <c:pt idx="184">
                  <c:v>403.23049999999893</c:v>
                </c:pt>
                <c:pt idx="185">
                  <c:v>403.18049999999999</c:v>
                </c:pt>
                <c:pt idx="186">
                  <c:v>403.13049999999993</c:v>
                </c:pt>
                <c:pt idx="187">
                  <c:v>403.08049999999969</c:v>
                </c:pt>
                <c:pt idx="188">
                  <c:v>403.03049999999899</c:v>
                </c:pt>
                <c:pt idx="189">
                  <c:v>402.98049999999893</c:v>
                </c:pt>
                <c:pt idx="190">
                  <c:v>402.93049999999869</c:v>
                </c:pt>
                <c:pt idx="191">
                  <c:v>402.88049999999993</c:v>
                </c:pt>
                <c:pt idx="192">
                  <c:v>402.83049999999969</c:v>
                </c:pt>
                <c:pt idx="193">
                  <c:v>402.78049999999899</c:v>
                </c:pt>
                <c:pt idx="194">
                  <c:v>402.73049999999893</c:v>
                </c:pt>
                <c:pt idx="195">
                  <c:v>402.68049999999999</c:v>
                </c:pt>
                <c:pt idx="196">
                  <c:v>402.63049999999993</c:v>
                </c:pt>
                <c:pt idx="197">
                  <c:v>402.58049999999969</c:v>
                </c:pt>
                <c:pt idx="198">
                  <c:v>402.53049999999899</c:v>
                </c:pt>
                <c:pt idx="199">
                  <c:v>402.48049999999893</c:v>
                </c:pt>
                <c:pt idx="200">
                  <c:v>402.43049999999869</c:v>
                </c:pt>
                <c:pt idx="201">
                  <c:v>402.38049999999993</c:v>
                </c:pt>
                <c:pt idx="202">
                  <c:v>402.33049999999969</c:v>
                </c:pt>
                <c:pt idx="203">
                  <c:v>402.28049999999899</c:v>
                </c:pt>
                <c:pt idx="204">
                  <c:v>402.23049999999893</c:v>
                </c:pt>
                <c:pt idx="205">
                  <c:v>402.18049999999999</c:v>
                </c:pt>
                <c:pt idx="206">
                  <c:v>402.13049999999993</c:v>
                </c:pt>
                <c:pt idx="207">
                  <c:v>402.08049999999969</c:v>
                </c:pt>
                <c:pt idx="208">
                  <c:v>402.03049999999899</c:v>
                </c:pt>
                <c:pt idx="209">
                  <c:v>401.98049999999893</c:v>
                </c:pt>
                <c:pt idx="210">
                  <c:v>401.93049999999869</c:v>
                </c:pt>
                <c:pt idx="211">
                  <c:v>401.88049999999993</c:v>
                </c:pt>
                <c:pt idx="212">
                  <c:v>401.83049999999969</c:v>
                </c:pt>
                <c:pt idx="213">
                  <c:v>401.78049999999899</c:v>
                </c:pt>
                <c:pt idx="214">
                  <c:v>401.73049999999893</c:v>
                </c:pt>
                <c:pt idx="215">
                  <c:v>401.68049999999999</c:v>
                </c:pt>
                <c:pt idx="216">
                  <c:v>401.63049999999993</c:v>
                </c:pt>
                <c:pt idx="217">
                  <c:v>401.58049999999969</c:v>
                </c:pt>
                <c:pt idx="218">
                  <c:v>401.53049999999899</c:v>
                </c:pt>
                <c:pt idx="219">
                  <c:v>401.48049999999893</c:v>
                </c:pt>
                <c:pt idx="220">
                  <c:v>401.43049999999869</c:v>
                </c:pt>
                <c:pt idx="221">
                  <c:v>401.38049999999993</c:v>
                </c:pt>
                <c:pt idx="222">
                  <c:v>401.33049999999969</c:v>
                </c:pt>
                <c:pt idx="223">
                  <c:v>401.28049999999899</c:v>
                </c:pt>
                <c:pt idx="224">
                  <c:v>401.23049999999893</c:v>
                </c:pt>
                <c:pt idx="225">
                  <c:v>401.18049999999999</c:v>
                </c:pt>
                <c:pt idx="226">
                  <c:v>401.13049999999993</c:v>
                </c:pt>
                <c:pt idx="227">
                  <c:v>401.08049999999969</c:v>
                </c:pt>
                <c:pt idx="228">
                  <c:v>401.03049999999899</c:v>
                </c:pt>
                <c:pt idx="229">
                  <c:v>400.98049999999893</c:v>
                </c:pt>
                <c:pt idx="230">
                  <c:v>400.93049999999869</c:v>
                </c:pt>
                <c:pt idx="231">
                  <c:v>400.88049999999993</c:v>
                </c:pt>
                <c:pt idx="232">
                  <c:v>400.83049999999969</c:v>
                </c:pt>
                <c:pt idx="233">
                  <c:v>400.78049999999899</c:v>
                </c:pt>
                <c:pt idx="234">
                  <c:v>400.73049999999893</c:v>
                </c:pt>
                <c:pt idx="235">
                  <c:v>400.68049999999999</c:v>
                </c:pt>
                <c:pt idx="236">
                  <c:v>400.63049999999993</c:v>
                </c:pt>
                <c:pt idx="237">
                  <c:v>400.58049999999969</c:v>
                </c:pt>
                <c:pt idx="238">
                  <c:v>400.53049999999899</c:v>
                </c:pt>
                <c:pt idx="239">
                  <c:v>400.48049999999893</c:v>
                </c:pt>
                <c:pt idx="240">
                  <c:v>400.43049999999869</c:v>
                </c:pt>
                <c:pt idx="241">
                  <c:v>400.38049999999993</c:v>
                </c:pt>
                <c:pt idx="242">
                  <c:v>400.33049999999969</c:v>
                </c:pt>
                <c:pt idx="243">
                  <c:v>400.28049999999899</c:v>
                </c:pt>
                <c:pt idx="244">
                  <c:v>400.23049999999893</c:v>
                </c:pt>
                <c:pt idx="245">
                  <c:v>400.18049999999999</c:v>
                </c:pt>
                <c:pt idx="246">
                  <c:v>400.13049999999993</c:v>
                </c:pt>
                <c:pt idx="247">
                  <c:v>400.08049999999969</c:v>
                </c:pt>
                <c:pt idx="248">
                  <c:v>400.03049999999899</c:v>
                </c:pt>
                <c:pt idx="249">
                  <c:v>399.98049999999893</c:v>
                </c:pt>
                <c:pt idx="250">
                  <c:v>399.93049999999869</c:v>
                </c:pt>
                <c:pt idx="251">
                  <c:v>399.88049999999993</c:v>
                </c:pt>
                <c:pt idx="252">
                  <c:v>399.83049999999969</c:v>
                </c:pt>
                <c:pt idx="253">
                  <c:v>399.78049999999899</c:v>
                </c:pt>
                <c:pt idx="254">
                  <c:v>399.73049999999893</c:v>
                </c:pt>
                <c:pt idx="255">
                  <c:v>399.68049999999999</c:v>
                </c:pt>
                <c:pt idx="256">
                  <c:v>399.63049999999993</c:v>
                </c:pt>
                <c:pt idx="257">
                  <c:v>399.58049999999969</c:v>
                </c:pt>
                <c:pt idx="258">
                  <c:v>399.53049999999899</c:v>
                </c:pt>
                <c:pt idx="259">
                  <c:v>399.48049999999893</c:v>
                </c:pt>
                <c:pt idx="260">
                  <c:v>399.43049999999869</c:v>
                </c:pt>
                <c:pt idx="261">
                  <c:v>399.38049999999993</c:v>
                </c:pt>
                <c:pt idx="262">
                  <c:v>399.33049999999969</c:v>
                </c:pt>
                <c:pt idx="263">
                  <c:v>399.28049999999899</c:v>
                </c:pt>
                <c:pt idx="264">
                  <c:v>399.23049999999893</c:v>
                </c:pt>
                <c:pt idx="265">
                  <c:v>399.18049999999999</c:v>
                </c:pt>
                <c:pt idx="266">
                  <c:v>399.13049999999993</c:v>
                </c:pt>
                <c:pt idx="267">
                  <c:v>399.08049999999969</c:v>
                </c:pt>
                <c:pt idx="268">
                  <c:v>399.03049999999899</c:v>
                </c:pt>
                <c:pt idx="269">
                  <c:v>398.98049999999893</c:v>
                </c:pt>
                <c:pt idx="270">
                  <c:v>398.93049999999869</c:v>
                </c:pt>
                <c:pt idx="271">
                  <c:v>398.88049999999993</c:v>
                </c:pt>
                <c:pt idx="272">
                  <c:v>398.83049999999969</c:v>
                </c:pt>
                <c:pt idx="273">
                  <c:v>398.78049999999899</c:v>
                </c:pt>
                <c:pt idx="274">
                  <c:v>398.73049999999893</c:v>
                </c:pt>
                <c:pt idx="275">
                  <c:v>398.68049999999999</c:v>
                </c:pt>
                <c:pt idx="276">
                  <c:v>398.63049999999993</c:v>
                </c:pt>
                <c:pt idx="277">
                  <c:v>398.58049999999969</c:v>
                </c:pt>
                <c:pt idx="278">
                  <c:v>398.53049999999899</c:v>
                </c:pt>
                <c:pt idx="279">
                  <c:v>398.48049999999893</c:v>
                </c:pt>
                <c:pt idx="280">
                  <c:v>398.43049999999869</c:v>
                </c:pt>
                <c:pt idx="281">
                  <c:v>398.38049999999993</c:v>
                </c:pt>
                <c:pt idx="282">
                  <c:v>398.33049999999969</c:v>
                </c:pt>
                <c:pt idx="283">
                  <c:v>398.28049999999899</c:v>
                </c:pt>
                <c:pt idx="284">
                  <c:v>398.23049999999893</c:v>
                </c:pt>
                <c:pt idx="285">
                  <c:v>398.18049999999999</c:v>
                </c:pt>
                <c:pt idx="286">
                  <c:v>398.13049999999993</c:v>
                </c:pt>
                <c:pt idx="287">
                  <c:v>398.08049999999969</c:v>
                </c:pt>
                <c:pt idx="288">
                  <c:v>398.03049999999899</c:v>
                </c:pt>
                <c:pt idx="289">
                  <c:v>397.98049999999893</c:v>
                </c:pt>
                <c:pt idx="290">
                  <c:v>397.93049999999869</c:v>
                </c:pt>
                <c:pt idx="291">
                  <c:v>397.88049999999993</c:v>
                </c:pt>
                <c:pt idx="292">
                  <c:v>397.83049999999969</c:v>
                </c:pt>
                <c:pt idx="293">
                  <c:v>397.78049999999899</c:v>
                </c:pt>
                <c:pt idx="294">
                  <c:v>397.73049999999893</c:v>
                </c:pt>
                <c:pt idx="295">
                  <c:v>397.68049999999999</c:v>
                </c:pt>
                <c:pt idx="296">
                  <c:v>397.63049999999993</c:v>
                </c:pt>
                <c:pt idx="297">
                  <c:v>397.58049999999969</c:v>
                </c:pt>
                <c:pt idx="298">
                  <c:v>397.53049999999899</c:v>
                </c:pt>
                <c:pt idx="299">
                  <c:v>397.48049999999893</c:v>
                </c:pt>
                <c:pt idx="300">
                  <c:v>397.43049999999869</c:v>
                </c:pt>
                <c:pt idx="301">
                  <c:v>397.38049999999993</c:v>
                </c:pt>
                <c:pt idx="302">
                  <c:v>397.33049999999969</c:v>
                </c:pt>
                <c:pt idx="303">
                  <c:v>397.28049999999899</c:v>
                </c:pt>
                <c:pt idx="304">
                  <c:v>397.23049999999893</c:v>
                </c:pt>
                <c:pt idx="305">
                  <c:v>397.18049999999999</c:v>
                </c:pt>
                <c:pt idx="306">
                  <c:v>397.13049999999993</c:v>
                </c:pt>
                <c:pt idx="307">
                  <c:v>397.08049999999969</c:v>
                </c:pt>
                <c:pt idx="308">
                  <c:v>397.03049999999899</c:v>
                </c:pt>
                <c:pt idx="309">
                  <c:v>396.98049999999893</c:v>
                </c:pt>
                <c:pt idx="310">
                  <c:v>396.93049999999869</c:v>
                </c:pt>
                <c:pt idx="311">
                  <c:v>396.88049999999993</c:v>
                </c:pt>
                <c:pt idx="312">
                  <c:v>396.83049999999969</c:v>
                </c:pt>
                <c:pt idx="313">
                  <c:v>396.78049999999899</c:v>
                </c:pt>
                <c:pt idx="314">
                  <c:v>396.73049999999893</c:v>
                </c:pt>
                <c:pt idx="315">
                  <c:v>396.68049999999999</c:v>
                </c:pt>
                <c:pt idx="316">
                  <c:v>396.63049999999993</c:v>
                </c:pt>
                <c:pt idx="317">
                  <c:v>396.58049999999969</c:v>
                </c:pt>
                <c:pt idx="318">
                  <c:v>396.53049999999899</c:v>
                </c:pt>
                <c:pt idx="319">
                  <c:v>396.48049999999893</c:v>
                </c:pt>
                <c:pt idx="320">
                  <c:v>396.43049999999869</c:v>
                </c:pt>
                <c:pt idx="321">
                  <c:v>396.38049999999993</c:v>
                </c:pt>
                <c:pt idx="322">
                  <c:v>396.33049999999969</c:v>
                </c:pt>
                <c:pt idx="323">
                  <c:v>396.28049999999899</c:v>
                </c:pt>
                <c:pt idx="324">
                  <c:v>396.23049999999893</c:v>
                </c:pt>
                <c:pt idx="325">
                  <c:v>396.18049999999999</c:v>
                </c:pt>
                <c:pt idx="326">
                  <c:v>396.13049999999993</c:v>
                </c:pt>
                <c:pt idx="327">
                  <c:v>396.08049999999969</c:v>
                </c:pt>
                <c:pt idx="328">
                  <c:v>396.03049999999899</c:v>
                </c:pt>
                <c:pt idx="329">
                  <c:v>395.98049999999893</c:v>
                </c:pt>
                <c:pt idx="330">
                  <c:v>395.93049999999869</c:v>
                </c:pt>
                <c:pt idx="331">
                  <c:v>395.88049999999993</c:v>
                </c:pt>
                <c:pt idx="332">
                  <c:v>395.83049999999969</c:v>
                </c:pt>
                <c:pt idx="333">
                  <c:v>395.78049999999899</c:v>
                </c:pt>
                <c:pt idx="334">
                  <c:v>395.73049999999893</c:v>
                </c:pt>
                <c:pt idx="335">
                  <c:v>395.68049999999999</c:v>
                </c:pt>
                <c:pt idx="336">
                  <c:v>395.63049999999993</c:v>
                </c:pt>
                <c:pt idx="337">
                  <c:v>395.58049999999969</c:v>
                </c:pt>
                <c:pt idx="338">
                  <c:v>395.53049999999899</c:v>
                </c:pt>
                <c:pt idx="339">
                  <c:v>395.48049999999893</c:v>
                </c:pt>
                <c:pt idx="340">
                  <c:v>395.43049999999869</c:v>
                </c:pt>
                <c:pt idx="341">
                  <c:v>395.38049999999993</c:v>
                </c:pt>
                <c:pt idx="342">
                  <c:v>395.33049999999969</c:v>
                </c:pt>
                <c:pt idx="343">
                  <c:v>395.28049999999899</c:v>
                </c:pt>
                <c:pt idx="344">
                  <c:v>395.23049999999893</c:v>
                </c:pt>
                <c:pt idx="345">
                  <c:v>395.18049999999999</c:v>
                </c:pt>
                <c:pt idx="346">
                  <c:v>395.13049999999993</c:v>
                </c:pt>
                <c:pt idx="347">
                  <c:v>395.08049999999969</c:v>
                </c:pt>
                <c:pt idx="348">
                  <c:v>395.03049999999899</c:v>
                </c:pt>
                <c:pt idx="349">
                  <c:v>394.98049999999893</c:v>
                </c:pt>
                <c:pt idx="350">
                  <c:v>394.93049999999869</c:v>
                </c:pt>
                <c:pt idx="351">
                  <c:v>394.88049999999993</c:v>
                </c:pt>
                <c:pt idx="352">
                  <c:v>394.83049999999969</c:v>
                </c:pt>
                <c:pt idx="353">
                  <c:v>394.78049999999899</c:v>
                </c:pt>
                <c:pt idx="354">
                  <c:v>394.73049999999893</c:v>
                </c:pt>
                <c:pt idx="355">
                  <c:v>394.68049999999999</c:v>
                </c:pt>
                <c:pt idx="356">
                  <c:v>394.63049999999993</c:v>
                </c:pt>
                <c:pt idx="357">
                  <c:v>394.58049999999969</c:v>
                </c:pt>
                <c:pt idx="358">
                  <c:v>394.53049999999899</c:v>
                </c:pt>
                <c:pt idx="359">
                  <c:v>394.48049999999893</c:v>
                </c:pt>
                <c:pt idx="360">
                  <c:v>394.43049999999869</c:v>
                </c:pt>
                <c:pt idx="361">
                  <c:v>394.38049999999993</c:v>
                </c:pt>
                <c:pt idx="362">
                  <c:v>394.33049999999969</c:v>
                </c:pt>
                <c:pt idx="363">
                  <c:v>394.28049999999899</c:v>
                </c:pt>
                <c:pt idx="364">
                  <c:v>394.23049999999893</c:v>
                </c:pt>
                <c:pt idx="365">
                  <c:v>394.18049999999999</c:v>
                </c:pt>
                <c:pt idx="366">
                  <c:v>394.13049999999993</c:v>
                </c:pt>
                <c:pt idx="367">
                  <c:v>394.08049999999969</c:v>
                </c:pt>
                <c:pt idx="368">
                  <c:v>394.03049999999899</c:v>
                </c:pt>
                <c:pt idx="369">
                  <c:v>393.98049999999893</c:v>
                </c:pt>
                <c:pt idx="370">
                  <c:v>393.93049999999869</c:v>
                </c:pt>
                <c:pt idx="371">
                  <c:v>393.88049999999993</c:v>
                </c:pt>
                <c:pt idx="372">
                  <c:v>393.83049999999969</c:v>
                </c:pt>
                <c:pt idx="373">
                  <c:v>393.78049999999899</c:v>
                </c:pt>
                <c:pt idx="374">
                  <c:v>393.73049999999893</c:v>
                </c:pt>
                <c:pt idx="375">
                  <c:v>393.68049999999999</c:v>
                </c:pt>
                <c:pt idx="376">
                  <c:v>393.63049999999993</c:v>
                </c:pt>
                <c:pt idx="377">
                  <c:v>393.58049999999969</c:v>
                </c:pt>
                <c:pt idx="378">
                  <c:v>393.53049999999899</c:v>
                </c:pt>
                <c:pt idx="379">
                  <c:v>393.48049999999893</c:v>
                </c:pt>
                <c:pt idx="380">
                  <c:v>393.43049999999869</c:v>
                </c:pt>
                <c:pt idx="381">
                  <c:v>393.38049999999993</c:v>
                </c:pt>
                <c:pt idx="382">
                  <c:v>393.33049999999969</c:v>
                </c:pt>
                <c:pt idx="383">
                  <c:v>393.28049999999899</c:v>
                </c:pt>
                <c:pt idx="384">
                  <c:v>393.23049999999893</c:v>
                </c:pt>
                <c:pt idx="385">
                  <c:v>393.18049999999999</c:v>
                </c:pt>
                <c:pt idx="386">
                  <c:v>393.13049999999993</c:v>
                </c:pt>
                <c:pt idx="387">
                  <c:v>393.08049999999969</c:v>
                </c:pt>
                <c:pt idx="388">
                  <c:v>393.03049999999899</c:v>
                </c:pt>
                <c:pt idx="389">
                  <c:v>392.98049999999893</c:v>
                </c:pt>
                <c:pt idx="390">
                  <c:v>392.93049999999869</c:v>
                </c:pt>
                <c:pt idx="391">
                  <c:v>392.88049999999993</c:v>
                </c:pt>
                <c:pt idx="392">
                  <c:v>392.83049999999969</c:v>
                </c:pt>
                <c:pt idx="393">
                  <c:v>392.78049999999899</c:v>
                </c:pt>
                <c:pt idx="394">
                  <c:v>392.73049999999893</c:v>
                </c:pt>
                <c:pt idx="395">
                  <c:v>392.68049999999999</c:v>
                </c:pt>
                <c:pt idx="396">
                  <c:v>392.63049999999993</c:v>
                </c:pt>
                <c:pt idx="397">
                  <c:v>392.58049999999969</c:v>
                </c:pt>
                <c:pt idx="398">
                  <c:v>392.53049999999899</c:v>
                </c:pt>
                <c:pt idx="399">
                  <c:v>392.48049999999893</c:v>
                </c:pt>
                <c:pt idx="400">
                  <c:v>392.43049999999869</c:v>
                </c:pt>
              </c:numCache>
            </c:numRef>
          </c:xVal>
          <c:yVal>
            <c:numRef>
              <c:f>'GQD012 XPS'!$J$1527:$J$1927</c:f>
              <c:numCache>
                <c:formatCode>0.00E+00</c:formatCode>
                <c:ptCount val="401"/>
                <c:pt idx="0">
                  <c:v>472.19049999999999</c:v>
                </c:pt>
                <c:pt idx="1">
                  <c:v>477.43449999999899</c:v>
                </c:pt>
                <c:pt idx="2">
                  <c:v>484.64290000000142</c:v>
                </c:pt>
                <c:pt idx="3">
                  <c:v>487.1071</c:v>
                </c:pt>
                <c:pt idx="4">
                  <c:v>485.05950000000001</c:v>
                </c:pt>
                <c:pt idx="5">
                  <c:v>487.875</c:v>
                </c:pt>
                <c:pt idx="6">
                  <c:v>482.19639999999828</c:v>
                </c:pt>
                <c:pt idx="7">
                  <c:v>484.39879999999869</c:v>
                </c:pt>
                <c:pt idx="8">
                  <c:v>484.19639999999828</c:v>
                </c:pt>
                <c:pt idx="9">
                  <c:v>484.91069999999894</c:v>
                </c:pt>
                <c:pt idx="10">
                  <c:v>472.83929999999964</c:v>
                </c:pt>
                <c:pt idx="11">
                  <c:v>475.0179</c:v>
                </c:pt>
                <c:pt idx="12">
                  <c:v>469.66070000000002</c:v>
                </c:pt>
                <c:pt idx="13">
                  <c:v>476.65480000000213</c:v>
                </c:pt>
                <c:pt idx="14">
                  <c:v>476.7380999999981</c:v>
                </c:pt>
                <c:pt idx="15">
                  <c:v>478.93449999999899</c:v>
                </c:pt>
                <c:pt idx="16">
                  <c:v>475.1071</c:v>
                </c:pt>
                <c:pt idx="17">
                  <c:v>478.66070000000002</c:v>
                </c:pt>
                <c:pt idx="18">
                  <c:v>480.82139999999828</c:v>
                </c:pt>
                <c:pt idx="19">
                  <c:v>484.40480000000002</c:v>
                </c:pt>
                <c:pt idx="20">
                  <c:v>489.2975999999984</c:v>
                </c:pt>
                <c:pt idx="21">
                  <c:v>484.4880999999981</c:v>
                </c:pt>
                <c:pt idx="22">
                  <c:v>484.64290000000142</c:v>
                </c:pt>
                <c:pt idx="23">
                  <c:v>484.20240000000001</c:v>
                </c:pt>
                <c:pt idx="24">
                  <c:v>488.01190000000003</c:v>
                </c:pt>
                <c:pt idx="25">
                  <c:v>480.26190000000003</c:v>
                </c:pt>
                <c:pt idx="26">
                  <c:v>475.15480000000213</c:v>
                </c:pt>
                <c:pt idx="27">
                  <c:v>477.44639999999828</c:v>
                </c:pt>
                <c:pt idx="28">
                  <c:v>480.08329999999899</c:v>
                </c:pt>
                <c:pt idx="29">
                  <c:v>485.43449999999899</c:v>
                </c:pt>
                <c:pt idx="30">
                  <c:v>486.3929</c:v>
                </c:pt>
                <c:pt idx="31">
                  <c:v>485.43449999999899</c:v>
                </c:pt>
                <c:pt idx="32">
                  <c:v>471.47019999999816</c:v>
                </c:pt>
                <c:pt idx="33">
                  <c:v>473.89879999999869</c:v>
                </c:pt>
                <c:pt idx="34">
                  <c:v>482.8929</c:v>
                </c:pt>
                <c:pt idx="35">
                  <c:v>494.5</c:v>
                </c:pt>
                <c:pt idx="36">
                  <c:v>487.4225999999984</c:v>
                </c:pt>
                <c:pt idx="37">
                  <c:v>482.17259999999999</c:v>
                </c:pt>
                <c:pt idx="38">
                  <c:v>473.67860000000002</c:v>
                </c:pt>
                <c:pt idx="39">
                  <c:v>469.70240000000001</c:v>
                </c:pt>
                <c:pt idx="40">
                  <c:v>468.65480000000213</c:v>
                </c:pt>
                <c:pt idx="41">
                  <c:v>465.45829999999899</c:v>
                </c:pt>
                <c:pt idx="42">
                  <c:v>465.67860000000002</c:v>
                </c:pt>
                <c:pt idx="43">
                  <c:v>462.63690000000003</c:v>
                </c:pt>
                <c:pt idx="44">
                  <c:v>470.17259999999999</c:v>
                </c:pt>
                <c:pt idx="45">
                  <c:v>473.83329999999899</c:v>
                </c:pt>
                <c:pt idx="46">
                  <c:v>476.35120000000001</c:v>
                </c:pt>
                <c:pt idx="47">
                  <c:v>474.56549999999999</c:v>
                </c:pt>
                <c:pt idx="48">
                  <c:v>469.27379999999869</c:v>
                </c:pt>
                <c:pt idx="49">
                  <c:v>466.66070000000002</c:v>
                </c:pt>
                <c:pt idx="50">
                  <c:v>467.27980000000002</c:v>
                </c:pt>
                <c:pt idx="51">
                  <c:v>471.08929999999964</c:v>
                </c:pt>
                <c:pt idx="52">
                  <c:v>465.17259999999999</c:v>
                </c:pt>
                <c:pt idx="53">
                  <c:v>470.80950000000001</c:v>
                </c:pt>
                <c:pt idx="54">
                  <c:v>481.3571</c:v>
                </c:pt>
                <c:pt idx="55">
                  <c:v>489.11309999999969</c:v>
                </c:pt>
                <c:pt idx="56">
                  <c:v>476.27379999999869</c:v>
                </c:pt>
                <c:pt idx="57">
                  <c:v>468.375</c:v>
                </c:pt>
                <c:pt idx="58">
                  <c:v>474.2975999999984</c:v>
                </c:pt>
                <c:pt idx="59">
                  <c:v>479.30360000000002</c:v>
                </c:pt>
                <c:pt idx="60">
                  <c:v>477.86309999999969</c:v>
                </c:pt>
                <c:pt idx="61">
                  <c:v>471.02379999999869</c:v>
                </c:pt>
                <c:pt idx="62">
                  <c:v>468.57740000000001</c:v>
                </c:pt>
                <c:pt idx="63">
                  <c:v>471.0179</c:v>
                </c:pt>
                <c:pt idx="64">
                  <c:v>474.88099999999969</c:v>
                </c:pt>
                <c:pt idx="65">
                  <c:v>471.69049999999999</c:v>
                </c:pt>
                <c:pt idx="66">
                  <c:v>464.91069999999894</c:v>
                </c:pt>
                <c:pt idx="67">
                  <c:v>475.29169999999863</c:v>
                </c:pt>
                <c:pt idx="68">
                  <c:v>480.75599999999969</c:v>
                </c:pt>
                <c:pt idx="69">
                  <c:v>480.84519999999969</c:v>
                </c:pt>
                <c:pt idx="70">
                  <c:v>483.75599999999969</c:v>
                </c:pt>
                <c:pt idx="71">
                  <c:v>486.53569999999894</c:v>
                </c:pt>
                <c:pt idx="72">
                  <c:v>479.44639999999828</c:v>
                </c:pt>
                <c:pt idx="73">
                  <c:v>476.97019999999816</c:v>
                </c:pt>
                <c:pt idx="74">
                  <c:v>482.71429999999964</c:v>
                </c:pt>
                <c:pt idx="75">
                  <c:v>488.55360000000002</c:v>
                </c:pt>
                <c:pt idx="76">
                  <c:v>485.97619999999762</c:v>
                </c:pt>
                <c:pt idx="77">
                  <c:v>483.83329999999899</c:v>
                </c:pt>
                <c:pt idx="78">
                  <c:v>476.64290000000142</c:v>
                </c:pt>
                <c:pt idx="79">
                  <c:v>475</c:v>
                </c:pt>
                <c:pt idx="80">
                  <c:v>472.54169999999999</c:v>
                </c:pt>
                <c:pt idx="81">
                  <c:v>473.7975999999984</c:v>
                </c:pt>
                <c:pt idx="82">
                  <c:v>476.45829999999899</c:v>
                </c:pt>
                <c:pt idx="83">
                  <c:v>484.66669999999999</c:v>
                </c:pt>
                <c:pt idx="84">
                  <c:v>492.20829999999899</c:v>
                </c:pt>
                <c:pt idx="85">
                  <c:v>493.55950000000001</c:v>
                </c:pt>
                <c:pt idx="86">
                  <c:v>494.80360000000002</c:v>
                </c:pt>
                <c:pt idx="87">
                  <c:v>503.02379999999869</c:v>
                </c:pt>
                <c:pt idx="88">
                  <c:v>503.02980000000002</c:v>
                </c:pt>
                <c:pt idx="89">
                  <c:v>501.63690000000003</c:v>
                </c:pt>
                <c:pt idx="90">
                  <c:v>503.28569999999894</c:v>
                </c:pt>
                <c:pt idx="91">
                  <c:v>510.06549999999999</c:v>
                </c:pt>
                <c:pt idx="92">
                  <c:v>507.52980000000002</c:v>
                </c:pt>
                <c:pt idx="93">
                  <c:v>506.25599999999969</c:v>
                </c:pt>
                <c:pt idx="94">
                  <c:v>516.45239999999797</c:v>
                </c:pt>
                <c:pt idx="95">
                  <c:v>517.80359999999996</c:v>
                </c:pt>
                <c:pt idx="96">
                  <c:v>511.91669999999863</c:v>
                </c:pt>
                <c:pt idx="97">
                  <c:v>513.22619999999949</c:v>
                </c:pt>
                <c:pt idx="98">
                  <c:v>521.72019999999998</c:v>
                </c:pt>
                <c:pt idx="99">
                  <c:v>523.26189999999997</c:v>
                </c:pt>
                <c:pt idx="100">
                  <c:v>531.22019999999998</c:v>
                </c:pt>
                <c:pt idx="101">
                  <c:v>539.63689999999997</c:v>
                </c:pt>
                <c:pt idx="102">
                  <c:v>538.75599999999997</c:v>
                </c:pt>
                <c:pt idx="103">
                  <c:v>533.69640000000004</c:v>
                </c:pt>
                <c:pt idx="104">
                  <c:v>541.33330000000001</c:v>
                </c:pt>
                <c:pt idx="105">
                  <c:v>549.97619999999949</c:v>
                </c:pt>
                <c:pt idx="106">
                  <c:v>558.15480000000002</c:v>
                </c:pt>
                <c:pt idx="107">
                  <c:v>560.05359999999996</c:v>
                </c:pt>
                <c:pt idx="108">
                  <c:v>564.75</c:v>
                </c:pt>
                <c:pt idx="109">
                  <c:v>574.72619999999949</c:v>
                </c:pt>
                <c:pt idx="110">
                  <c:v>593.625</c:v>
                </c:pt>
                <c:pt idx="111">
                  <c:v>603.89880000000005</c:v>
                </c:pt>
                <c:pt idx="112">
                  <c:v>609.57740000000001</c:v>
                </c:pt>
                <c:pt idx="113">
                  <c:v>615.23209999999949</c:v>
                </c:pt>
                <c:pt idx="114">
                  <c:v>622.22019999999998</c:v>
                </c:pt>
                <c:pt idx="115">
                  <c:v>635.05949999999996</c:v>
                </c:pt>
                <c:pt idx="116">
                  <c:v>645.54759999999749</c:v>
                </c:pt>
                <c:pt idx="117">
                  <c:v>665.23810000000003</c:v>
                </c:pt>
                <c:pt idx="118">
                  <c:v>686.72619999999949</c:v>
                </c:pt>
                <c:pt idx="119">
                  <c:v>699.63099999999997</c:v>
                </c:pt>
                <c:pt idx="120">
                  <c:v>713.67259999999999</c:v>
                </c:pt>
                <c:pt idx="121">
                  <c:v>738.27380000000403</c:v>
                </c:pt>
                <c:pt idx="122">
                  <c:v>757.74400000000003</c:v>
                </c:pt>
                <c:pt idx="123">
                  <c:v>780.5</c:v>
                </c:pt>
                <c:pt idx="124">
                  <c:v>810.31549999999947</c:v>
                </c:pt>
                <c:pt idx="125">
                  <c:v>838.55359999999996</c:v>
                </c:pt>
                <c:pt idx="126">
                  <c:v>850.38099999999997</c:v>
                </c:pt>
                <c:pt idx="127">
                  <c:v>867.89880000000005</c:v>
                </c:pt>
                <c:pt idx="128">
                  <c:v>890.48209999999949</c:v>
                </c:pt>
                <c:pt idx="129">
                  <c:v>919.28570000000332</c:v>
                </c:pt>
                <c:pt idx="130">
                  <c:v>947.40480000000002</c:v>
                </c:pt>
                <c:pt idx="131">
                  <c:v>959.52380000000005</c:v>
                </c:pt>
                <c:pt idx="132">
                  <c:v>970.76789999999949</c:v>
                </c:pt>
                <c:pt idx="133">
                  <c:v>983.60709999999949</c:v>
                </c:pt>
                <c:pt idx="134">
                  <c:v>988.10119999999949</c:v>
                </c:pt>
                <c:pt idx="135">
                  <c:v>978.36899999999946</c:v>
                </c:pt>
                <c:pt idx="136">
                  <c:v>960.66070000000002</c:v>
                </c:pt>
                <c:pt idx="137">
                  <c:v>942.79169999999999</c:v>
                </c:pt>
                <c:pt idx="138">
                  <c:v>936.79759999999999</c:v>
                </c:pt>
                <c:pt idx="139">
                  <c:v>928.02380000000005</c:v>
                </c:pt>
                <c:pt idx="140">
                  <c:v>918.89880000000005</c:v>
                </c:pt>
                <c:pt idx="141">
                  <c:v>904.34519999999748</c:v>
                </c:pt>
                <c:pt idx="142">
                  <c:v>880.83330000000001</c:v>
                </c:pt>
                <c:pt idx="143">
                  <c:v>841.25599999999997</c:v>
                </c:pt>
                <c:pt idx="144">
                  <c:v>809.20830000000331</c:v>
                </c:pt>
                <c:pt idx="145">
                  <c:v>776.875</c:v>
                </c:pt>
                <c:pt idx="146">
                  <c:v>751.11900000000003</c:v>
                </c:pt>
                <c:pt idx="147">
                  <c:v>728.63689999999997</c:v>
                </c:pt>
                <c:pt idx="148">
                  <c:v>710.27980000000343</c:v>
                </c:pt>
                <c:pt idx="149">
                  <c:v>677.48810000000003</c:v>
                </c:pt>
                <c:pt idx="150">
                  <c:v>651.23810000000003</c:v>
                </c:pt>
                <c:pt idx="151">
                  <c:v>633.26189999999997</c:v>
                </c:pt>
                <c:pt idx="152">
                  <c:v>614.38099999999997</c:v>
                </c:pt>
                <c:pt idx="153">
                  <c:v>585.46429999999748</c:v>
                </c:pt>
                <c:pt idx="154">
                  <c:v>558.75599999999997</c:v>
                </c:pt>
                <c:pt idx="155">
                  <c:v>553.85709999999642</c:v>
                </c:pt>
                <c:pt idx="156">
                  <c:v>545.58929999999998</c:v>
                </c:pt>
                <c:pt idx="157">
                  <c:v>534.82139999999947</c:v>
                </c:pt>
                <c:pt idx="158">
                  <c:v>516.60709999999949</c:v>
                </c:pt>
                <c:pt idx="159">
                  <c:v>511.55360000000002</c:v>
                </c:pt>
                <c:pt idx="160">
                  <c:v>505.14879999999999</c:v>
                </c:pt>
                <c:pt idx="161">
                  <c:v>506.6071</c:v>
                </c:pt>
                <c:pt idx="162">
                  <c:v>498.91669999999863</c:v>
                </c:pt>
                <c:pt idx="163">
                  <c:v>497.25599999999969</c:v>
                </c:pt>
                <c:pt idx="164">
                  <c:v>491.84519999999969</c:v>
                </c:pt>
                <c:pt idx="165">
                  <c:v>495</c:v>
                </c:pt>
                <c:pt idx="166">
                  <c:v>484.89879999999869</c:v>
                </c:pt>
                <c:pt idx="167">
                  <c:v>485.88099999999969</c:v>
                </c:pt>
                <c:pt idx="168">
                  <c:v>479.41669999999863</c:v>
                </c:pt>
                <c:pt idx="169">
                  <c:v>482.58929999999964</c:v>
                </c:pt>
                <c:pt idx="170">
                  <c:v>480.47019999999816</c:v>
                </c:pt>
                <c:pt idx="171">
                  <c:v>482.6071</c:v>
                </c:pt>
                <c:pt idx="172">
                  <c:v>476.73209999999864</c:v>
                </c:pt>
                <c:pt idx="173">
                  <c:v>472.4225999999984</c:v>
                </c:pt>
                <c:pt idx="174">
                  <c:v>471.38690000000003</c:v>
                </c:pt>
                <c:pt idx="175">
                  <c:v>470.4225999999984</c:v>
                </c:pt>
                <c:pt idx="176">
                  <c:v>469.52980000000002</c:v>
                </c:pt>
                <c:pt idx="177">
                  <c:v>474.33929999999964</c:v>
                </c:pt>
                <c:pt idx="178">
                  <c:v>475.70240000000001</c:v>
                </c:pt>
                <c:pt idx="179">
                  <c:v>474.38690000000003</c:v>
                </c:pt>
                <c:pt idx="180">
                  <c:v>465.69049999999999</c:v>
                </c:pt>
                <c:pt idx="181">
                  <c:v>470.60120000000001</c:v>
                </c:pt>
                <c:pt idx="182">
                  <c:v>472.9225999999984</c:v>
                </c:pt>
                <c:pt idx="183">
                  <c:v>478.7380999999981</c:v>
                </c:pt>
                <c:pt idx="184">
                  <c:v>480.71429999999964</c:v>
                </c:pt>
                <c:pt idx="185">
                  <c:v>484.00599999999969</c:v>
                </c:pt>
                <c:pt idx="186">
                  <c:v>486.53569999999894</c:v>
                </c:pt>
                <c:pt idx="187">
                  <c:v>486.01190000000003</c:v>
                </c:pt>
                <c:pt idx="188">
                  <c:v>489.49400000000003</c:v>
                </c:pt>
                <c:pt idx="189">
                  <c:v>485.22019999999816</c:v>
                </c:pt>
                <c:pt idx="190">
                  <c:v>485.19049999999999</c:v>
                </c:pt>
                <c:pt idx="191">
                  <c:v>486.02379999999869</c:v>
                </c:pt>
                <c:pt idx="192">
                  <c:v>493.77379999999869</c:v>
                </c:pt>
                <c:pt idx="193">
                  <c:v>498.86900000000031</c:v>
                </c:pt>
                <c:pt idx="194">
                  <c:v>501.91669999999863</c:v>
                </c:pt>
                <c:pt idx="195">
                  <c:v>506.63099999999969</c:v>
                </c:pt>
                <c:pt idx="196">
                  <c:v>509.60120000000001</c:v>
                </c:pt>
                <c:pt idx="197">
                  <c:v>506.44639999999828</c:v>
                </c:pt>
                <c:pt idx="198">
                  <c:v>499.7679</c:v>
                </c:pt>
                <c:pt idx="199">
                  <c:v>503.86900000000031</c:v>
                </c:pt>
                <c:pt idx="200">
                  <c:v>508.98209999999864</c:v>
                </c:pt>
                <c:pt idx="201">
                  <c:v>512.30949999999996</c:v>
                </c:pt>
                <c:pt idx="202">
                  <c:v>502.05360000000002</c:v>
                </c:pt>
                <c:pt idx="203">
                  <c:v>502.64879999999999</c:v>
                </c:pt>
                <c:pt idx="204">
                  <c:v>505.45240000000001</c:v>
                </c:pt>
                <c:pt idx="205">
                  <c:v>520.45830000000001</c:v>
                </c:pt>
                <c:pt idx="206">
                  <c:v>522.70830000000331</c:v>
                </c:pt>
                <c:pt idx="207">
                  <c:v>528.16669999999749</c:v>
                </c:pt>
                <c:pt idx="208">
                  <c:v>527.04169999999749</c:v>
                </c:pt>
                <c:pt idx="209">
                  <c:v>523.34519999999748</c:v>
                </c:pt>
                <c:pt idx="210">
                  <c:v>521.39289999999949</c:v>
                </c:pt>
                <c:pt idx="211">
                  <c:v>531.97019999999998</c:v>
                </c:pt>
                <c:pt idx="212">
                  <c:v>536.61310000000003</c:v>
                </c:pt>
                <c:pt idx="213">
                  <c:v>532.125</c:v>
                </c:pt>
                <c:pt idx="214">
                  <c:v>527.13689999999997</c:v>
                </c:pt>
                <c:pt idx="215">
                  <c:v>529.32739999999797</c:v>
                </c:pt>
                <c:pt idx="216">
                  <c:v>530.69640000000004</c:v>
                </c:pt>
                <c:pt idx="217">
                  <c:v>533.26189999999997</c:v>
                </c:pt>
                <c:pt idx="218">
                  <c:v>539.28570000000332</c:v>
                </c:pt>
                <c:pt idx="219">
                  <c:v>543.625</c:v>
                </c:pt>
                <c:pt idx="220">
                  <c:v>545.73209999999949</c:v>
                </c:pt>
                <c:pt idx="221">
                  <c:v>544.84519999999748</c:v>
                </c:pt>
                <c:pt idx="222">
                  <c:v>539.07140000000004</c:v>
                </c:pt>
                <c:pt idx="223">
                  <c:v>536.24400000000003</c:v>
                </c:pt>
                <c:pt idx="224">
                  <c:v>543.73209999999949</c:v>
                </c:pt>
                <c:pt idx="225">
                  <c:v>546.88689999999997</c:v>
                </c:pt>
                <c:pt idx="226">
                  <c:v>546.86899999999946</c:v>
                </c:pt>
                <c:pt idx="227">
                  <c:v>539.09519999999998</c:v>
                </c:pt>
                <c:pt idx="228">
                  <c:v>538.64880000000005</c:v>
                </c:pt>
                <c:pt idx="229">
                  <c:v>531.69050000000004</c:v>
                </c:pt>
                <c:pt idx="230">
                  <c:v>539.13099999999997</c:v>
                </c:pt>
                <c:pt idx="231">
                  <c:v>539.63689999999997</c:v>
                </c:pt>
                <c:pt idx="232">
                  <c:v>542.32139999999947</c:v>
                </c:pt>
                <c:pt idx="233">
                  <c:v>542.48810000000003</c:v>
                </c:pt>
                <c:pt idx="234">
                  <c:v>546.07140000000004</c:v>
                </c:pt>
                <c:pt idx="235">
                  <c:v>544.88099999999997</c:v>
                </c:pt>
                <c:pt idx="236">
                  <c:v>545.26189999999997</c:v>
                </c:pt>
                <c:pt idx="237">
                  <c:v>536.13689999999997</c:v>
                </c:pt>
                <c:pt idx="238">
                  <c:v>540.35119999999642</c:v>
                </c:pt>
                <c:pt idx="239">
                  <c:v>537.81549999999947</c:v>
                </c:pt>
                <c:pt idx="240">
                  <c:v>540.85709999999642</c:v>
                </c:pt>
                <c:pt idx="241">
                  <c:v>538.96429999999748</c:v>
                </c:pt>
                <c:pt idx="242">
                  <c:v>545.42259999999749</c:v>
                </c:pt>
                <c:pt idx="243">
                  <c:v>534.13099999999997</c:v>
                </c:pt>
                <c:pt idx="244">
                  <c:v>536.93449999999996</c:v>
                </c:pt>
                <c:pt idx="245">
                  <c:v>536.34519999999748</c:v>
                </c:pt>
                <c:pt idx="246">
                  <c:v>533.64289999999949</c:v>
                </c:pt>
                <c:pt idx="247">
                  <c:v>526.81549999999947</c:v>
                </c:pt>
                <c:pt idx="248">
                  <c:v>530.54169999999749</c:v>
                </c:pt>
                <c:pt idx="249">
                  <c:v>520</c:v>
                </c:pt>
                <c:pt idx="250">
                  <c:v>512.94049999999947</c:v>
                </c:pt>
                <c:pt idx="251">
                  <c:v>509.66669999999999</c:v>
                </c:pt>
                <c:pt idx="252">
                  <c:v>507.20829999999899</c:v>
                </c:pt>
                <c:pt idx="253">
                  <c:v>500.50599999999969</c:v>
                </c:pt>
                <c:pt idx="254">
                  <c:v>503.57740000000001</c:v>
                </c:pt>
                <c:pt idx="255">
                  <c:v>500.63099999999969</c:v>
                </c:pt>
                <c:pt idx="256">
                  <c:v>495.30360000000002</c:v>
                </c:pt>
                <c:pt idx="257">
                  <c:v>485.53569999999894</c:v>
                </c:pt>
                <c:pt idx="258">
                  <c:v>482.77379999999869</c:v>
                </c:pt>
                <c:pt idx="259">
                  <c:v>481.44639999999828</c:v>
                </c:pt>
                <c:pt idx="260">
                  <c:v>492.125</c:v>
                </c:pt>
                <c:pt idx="261">
                  <c:v>490.16070000000002</c:v>
                </c:pt>
                <c:pt idx="262">
                  <c:v>485.45829999999899</c:v>
                </c:pt>
                <c:pt idx="263">
                  <c:v>480.38690000000003</c:v>
                </c:pt>
                <c:pt idx="264">
                  <c:v>478.61900000000031</c:v>
                </c:pt>
                <c:pt idx="265">
                  <c:v>474.2679</c:v>
                </c:pt>
                <c:pt idx="266">
                  <c:v>473.27379999999869</c:v>
                </c:pt>
                <c:pt idx="267">
                  <c:v>475.95240000000001</c:v>
                </c:pt>
                <c:pt idx="268">
                  <c:v>468.56549999999999</c:v>
                </c:pt>
                <c:pt idx="269">
                  <c:v>459.54759999999999</c:v>
                </c:pt>
                <c:pt idx="270">
                  <c:v>460.54169999999999</c:v>
                </c:pt>
                <c:pt idx="271">
                  <c:v>470.86309999999969</c:v>
                </c:pt>
                <c:pt idx="272">
                  <c:v>480.2975999999984</c:v>
                </c:pt>
                <c:pt idx="273">
                  <c:v>474.06549999999999</c:v>
                </c:pt>
                <c:pt idx="274">
                  <c:v>461.14879999999999</c:v>
                </c:pt>
                <c:pt idx="275">
                  <c:v>467.05360000000002</c:v>
                </c:pt>
                <c:pt idx="276">
                  <c:v>473.24400000000031</c:v>
                </c:pt>
                <c:pt idx="277">
                  <c:v>475.52980000000002</c:v>
                </c:pt>
                <c:pt idx="278">
                  <c:v>462.86309999999969</c:v>
                </c:pt>
                <c:pt idx="279">
                  <c:v>463.71429999999964</c:v>
                </c:pt>
                <c:pt idx="280">
                  <c:v>469.55950000000001</c:v>
                </c:pt>
                <c:pt idx="281">
                  <c:v>476.76190000000003</c:v>
                </c:pt>
                <c:pt idx="282">
                  <c:v>472.7975999999984</c:v>
                </c:pt>
                <c:pt idx="283">
                  <c:v>467.54759999999999</c:v>
                </c:pt>
                <c:pt idx="284">
                  <c:v>468.57139999999828</c:v>
                </c:pt>
                <c:pt idx="285">
                  <c:v>471.83929999999964</c:v>
                </c:pt>
                <c:pt idx="286">
                  <c:v>459.08329999999899</c:v>
                </c:pt>
                <c:pt idx="287">
                  <c:v>457.66669999999999</c:v>
                </c:pt>
                <c:pt idx="288">
                  <c:v>465.80950000000001</c:v>
                </c:pt>
                <c:pt idx="289">
                  <c:v>478.43449999999899</c:v>
                </c:pt>
                <c:pt idx="290">
                  <c:v>470.83329999999899</c:v>
                </c:pt>
                <c:pt idx="291">
                  <c:v>469.89879999999869</c:v>
                </c:pt>
                <c:pt idx="292">
                  <c:v>469.67860000000002</c:v>
                </c:pt>
                <c:pt idx="293">
                  <c:v>471.84519999999969</c:v>
                </c:pt>
                <c:pt idx="294">
                  <c:v>468.26190000000003</c:v>
                </c:pt>
                <c:pt idx="295">
                  <c:v>465.08329999999899</c:v>
                </c:pt>
                <c:pt idx="296">
                  <c:v>458.54169999999999</c:v>
                </c:pt>
                <c:pt idx="297">
                  <c:v>453.95240000000001</c:v>
                </c:pt>
                <c:pt idx="298">
                  <c:v>459.55950000000001</c:v>
                </c:pt>
                <c:pt idx="299">
                  <c:v>462.61309999999969</c:v>
                </c:pt>
                <c:pt idx="300">
                  <c:v>467.58929999999964</c:v>
                </c:pt>
                <c:pt idx="301">
                  <c:v>466.42859999999786</c:v>
                </c:pt>
                <c:pt idx="302">
                  <c:v>462.2380999999981</c:v>
                </c:pt>
                <c:pt idx="303">
                  <c:v>455.41669999999863</c:v>
                </c:pt>
                <c:pt idx="304">
                  <c:v>453.1071</c:v>
                </c:pt>
                <c:pt idx="305">
                  <c:v>456.33929999999964</c:v>
                </c:pt>
                <c:pt idx="306">
                  <c:v>462.06549999999999</c:v>
                </c:pt>
                <c:pt idx="307">
                  <c:v>467.48209999999864</c:v>
                </c:pt>
                <c:pt idx="308">
                  <c:v>464.6071</c:v>
                </c:pt>
                <c:pt idx="309">
                  <c:v>458</c:v>
                </c:pt>
                <c:pt idx="310">
                  <c:v>455.00599999999969</c:v>
                </c:pt>
                <c:pt idx="311">
                  <c:v>461.05950000000001</c:v>
                </c:pt>
                <c:pt idx="312">
                  <c:v>463.84519999999969</c:v>
                </c:pt>
                <c:pt idx="313">
                  <c:v>460.11900000000031</c:v>
                </c:pt>
                <c:pt idx="314">
                  <c:v>453.01190000000003</c:v>
                </c:pt>
                <c:pt idx="315">
                  <c:v>451.38690000000003</c:v>
                </c:pt>
                <c:pt idx="316">
                  <c:v>451.78569999999894</c:v>
                </c:pt>
                <c:pt idx="317">
                  <c:v>454.98209999999864</c:v>
                </c:pt>
                <c:pt idx="318">
                  <c:v>458.63099999999969</c:v>
                </c:pt>
                <c:pt idx="319">
                  <c:v>458.83929999999964</c:v>
                </c:pt>
                <c:pt idx="320">
                  <c:v>455.75</c:v>
                </c:pt>
                <c:pt idx="321">
                  <c:v>452.64290000000142</c:v>
                </c:pt>
                <c:pt idx="322">
                  <c:v>453.56549999999999</c:v>
                </c:pt>
                <c:pt idx="323">
                  <c:v>456.7975999999984</c:v>
                </c:pt>
                <c:pt idx="324">
                  <c:v>468.24400000000031</c:v>
                </c:pt>
                <c:pt idx="325">
                  <c:v>473.8929</c:v>
                </c:pt>
                <c:pt idx="326">
                  <c:v>473.03569999999894</c:v>
                </c:pt>
                <c:pt idx="327">
                  <c:v>466.2380999999981</c:v>
                </c:pt>
                <c:pt idx="328">
                  <c:v>466.08329999999899</c:v>
                </c:pt>
                <c:pt idx="329">
                  <c:v>468.26190000000003</c:v>
                </c:pt>
                <c:pt idx="330">
                  <c:v>468.45829999999899</c:v>
                </c:pt>
                <c:pt idx="331">
                  <c:v>469.07139999999828</c:v>
                </c:pt>
                <c:pt idx="332">
                  <c:v>467.96429999999964</c:v>
                </c:pt>
                <c:pt idx="333">
                  <c:v>467.40480000000002</c:v>
                </c:pt>
                <c:pt idx="334">
                  <c:v>463.80950000000001</c:v>
                </c:pt>
                <c:pt idx="335">
                  <c:v>459.94639999999828</c:v>
                </c:pt>
                <c:pt idx="336">
                  <c:v>457.63690000000003</c:v>
                </c:pt>
                <c:pt idx="337">
                  <c:v>466.65480000000213</c:v>
                </c:pt>
                <c:pt idx="338">
                  <c:v>465.4880999999981</c:v>
                </c:pt>
                <c:pt idx="339">
                  <c:v>465.07740000000001</c:v>
                </c:pt>
                <c:pt idx="340">
                  <c:v>458.7380999999981</c:v>
                </c:pt>
                <c:pt idx="341">
                  <c:v>462.44639999999828</c:v>
                </c:pt>
                <c:pt idx="342">
                  <c:v>467.80360000000002</c:v>
                </c:pt>
                <c:pt idx="343">
                  <c:v>473.92859999999786</c:v>
                </c:pt>
                <c:pt idx="344">
                  <c:v>465.60120000000001</c:v>
                </c:pt>
                <c:pt idx="345">
                  <c:v>454.75599999999969</c:v>
                </c:pt>
                <c:pt idx="346">
                  <c:v>454.60120000000001</c:v>
                </c:pt>
                <c:pt idx="347">
                  <c:v>456.79169999999863</c:v>
                </c:pt>
                <c:pt idx="348">
                  <c:v>455.02379999999869</c:v>
                </c:pt>
                <c:pt idx="349">
                  <c:v>454.75</c:v>
                </c:pt>
                <c:pt idx="350">
                  <c:v>456.88099999999969</c:v>
                </c:pt>
                <c:pt idx="351">
                  <c:v>460.1071</c:v>
                </c:pt>
                <c:pt idx="352">
                  <c:v>460.5179</c:v>
                </c:pt>
                <c:pt idx="353">
                  <c:v>455.05950000000001</c:v>
                </c:pt>
                <c:pt idx="354">
                  <c:v>448.42859999999786</c:v>
                </c:pt>
                <c:pt idx="355">
                  <c:v>450.32139999999828</c:v>
                </c:pt>
                <c:pt idx="356">
                  <c:v>460.20240000000001</c:v>
                </c:pt>
                <c:pt idx="357">
                  <c:v>466.82740000000001</c:v>
                </c:pt>
                <c:pt idx="358">
                  <c:v>456.8571</c:v>
                </c:pt>
                <c:pt idx="359">
                  <c:v>453.09519999999816</c:v>
                </c:pt>
                <c:pt idx="360">
                  <c:v>462.26190000000003</c:v>
                </c:pt>
                <c:pt idx="361">
                  <c:v>469.10120000000001</c:v>
                </c:pt>
                <c:pt idx="362">
                  <c:v>464.56549999999999</c:v>
                </c:pt>
                <c:pt idx="363">
                  <c:v>469.93449999999899</c:v>
                </c:pt>
                <c:pt idx="364">
                  <c:v>472.01190000000003</c:v>
                </c:pt>
                <c:pt idx="365">
                  <c:v>461.56549999999999</c:v>
                </c:pt>
                <c:pt idx="366">
                  <c:v>458.02980000000002</c:v>
                </c:pt>
                <c:pt idx="367">
                  <c:v>457.26190000000003</c:v>
                </c:pt>
                <c:pt idx="368">
                  <c:v>451.57139999999828</c:v>
                </c:pt>
                <c:pt idx="369">
                  <c:v>450.75</c:v>
                </c:pt>
                <c:pt idx="370">
                  <c:v>460.15480000000213</c:v>
                </c:pt>
                <c:pt idx="371">
                  <c:v>460.61900000000031</c:v>
                </c:pt>
                <c:pt idx="372">
                  <c:v>460.01190000000003</c:v>
                </c:pt>
                <c:pt idx="373">
                  <c:v>462.45240000000001</c:v>
                </c:pt>
                <c:pt idx="374">
                  <c:v>461.22619999999762</c:v>
                </c:pt>
                <c:pt idx="375">
                  <c:v>462.21429999999964</c:v>
                </c:pt>
                <c:pt idx="376">
                  <c:v>465.43449999999899</c:v>
                </c:pt>
                <c:pt idx="377">
                  <c:v>472.54169999999999</c:v>
                </c:pt>
                <c:pt idx="378">
                  <c:v>467.07740000000001</c:v>
                </c:pt>
                <c:pt idx="379">
                  <c:v>462.15480000000213</c:v>
                </c:pt>
                <c:pt idx="380">
                  <c:v>452.44049999999999</c:v>
                </c:pt>
                <c:pt idx="381">
                  <c:v>459.8929</c:v>
                </c:pt>
                <c:pt idx="382">
                  <c:v>465.90480000000002</c:v>
                </c:pt>
                <c:pt idx="383">
                  <c:v>474.55950000000001</c:v>
                </c:pt>
                <c:pt idx="384">
                  <c:v>470.73209999999864</c:v>
                </c:pt>
                <c:pt idx="385">
                  <c:v>466.22619999999762</c:v>
                </c:pt>
                <c:pt idx="386">
                  <c:v>459.97019999999816</c:v>
                </c:pt>
                <c:pt idx="387">
                  <c:v>466.13690000000003</c:v>
                </c:pt>
                <c:pt idx="388">
                  <c:v>472.57139999999828</c:v>
                </c:pt>
                <c:pt idx="389">
                  <c:v>473.20829999999899</c:v>
                </c:pt>
                <c:pt idx="390">
                  <c:v>464.42859999999786</c:v>
                </c:pt>
                <c:pt idx="391">
                  <c:v>463.17259999999999</c:v>
                </c:pt>
                <c:pt idx="392">
                  <c:v>464.91669999999863</c:v>
                </c:pt>
                <c:pt idx="393">
                  <c:v>467.27980000000002</c:v>
                </c:pt>
                <c:pt idx="394">
                  <c:v>465.27379999999869</c:v>
                </c:pt>
                <c:pt idx="395">
                  <c:v>465.86309999999969</c:v>
                </c:pt>
                <c:pt idx="396">
                  <c:v>468.2679</c:v>
                </c:pt>
                <c:pt idx="397">
                  <c:v>474.625</c:v>
                </c:pt>
                <c:pt idx="398">
                  <c:v>475.94639999999828</c:v>
                </c:pt>
                <c:pt idx="399">
                  <c:v>467.61309999999969</c:v>
                </c:pt>
                <c:pt idx="400">
                  <c:v>456.50599999999969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'GQD012 XPS'!$K$1526</c:f>
              <c:strCache>
                <c:ptCount val="1"/>
                <c:pt idx="0">
                  <c:v>N 1s A</c:v>
                </c:pt>
              </c:strCache>
            </c:strRef>
          </c:tx>
          <c:spPr>
            <a:ln w="22225">
              <a:solidFill>
                <a:srgbClr val="66FF33"/>
              </a:solidFill>
            </a:ln>
          </c:spPr>
          <c:marker>
            <c:symbol val="none"/>
          </c:marker>
          <c:xVal>
            <c:numRef>
              <c:f>'GQD012 XPS'!$I$1527:$I$1927</c:f>
              <c:numCache>
                <c:formatCode>0.00E+00</c:formatCode>
                <c:ptCount val="401"/>
                <c:pt idx="0">
                  <c:v>412.43049999999869</c:v>
                </c:pt>
                <c:pt idx="1">
                  <c:v>412.38049999999993</c:v>
                </c:pt>
                <c:pt idx="2">
                  <c:v>412.33049999999969</c:v>
                </c:pt>
                <c:pt idx="3">
                  <c:v>412.28049999999899</c:v>
                </c:pt>
                <c:pt idx="4">
                  <c:v>412.23049999999893</c:v>
                </c:pt>
                <c:pt idx="5">
                  <c:v>412.18049999999999</c:v>
                </c:pt>
                <c:pt idx="6">
                  <c:v>412.13049999999993</c:v>
                </c:pt>
                <c:pt idx="7">
                  <c:v>412.08049999999969</c:v>
                </c:pt>
                <c:pt idx="8">
                  <c:v>412.03049999999899</c:v>
                </c:pt>
                <c:pt idx="9">
                  <c:v>411.98049999999893</c:v>
                </c:pt>
                <c:pt idx="10">
                  <c:v>411.93049999999869</c:v>
                </c:pt>
                <c:pt idx="11">
                  <c:v>411.88049999999993</c:v>
                </c:pt>
                <c:pt idx="12">
                  <c:v>411.83049999999969</c:v>
                </c:pt>
                <c:pt idx="13">
                  <c:v>411.78049999999899</c:v>
                </c:pt>
                <c:pt idx="14">
                  <c:v>411.73049999999893</c:v>
                </c:pt>
                <c:pt idx="15">
                  <c:v>411.68049999999999</c:v>
                </c:pt>
                <c:pt idx="16">
                  <c:v>411.63049999999993</c:v>
                </c:pt>
                <c:pt idx="17">
                  <c:v>411.58049999999969</c:v>
                </c:pt>
                <c:pt idx="18">
                  <c:v>411.53049999999899</c:v>
                </c:pt>
                <c:pt idx="19">
                  <c:v>411.48049999999893</c:v>
                </c:pt>
                <c:pt idx="20">
                  <c:v>411.43049999999869</c:v>
                </c:pt>
                <c:pt idx="21">
                  <c:v>411.38049999999993</c:v>
                </c:pt>
                <c:pt idx="22">
                  <c:v>411.33049999999969</c:v>
                </c:pt>
                <c:pt idx="23">
                  <c:v>411.28049999999899</c:v>
                </c:pt>
                <c:pt idx="24">
                  <c:v>411.23049999999893</c:v>
                </c:pt>
                <c:pt idx="25">
                  <c:v>411.18049999999999</c:v>
                </c:pt>
                <c:pt idx="26">
                  <c:v>411.13049999999993</c:v>
                </c:pt>
                <c:pt idx="27">
                  <c:v>411.08049999999969</c:v>
                </c:pt>
                <c:pt idx="28">
                  <c:v>411.03049999999899</c:v>
                </c:pt>
                <c:pt idx="29">
                  <c:v>410.98049999999893</c:v>
                </c:pt>
                <c:pt idx="30">
                  <c:v>410.93049999999869</c:v>
                </c:pt>
                <c:pt idx="31">
                  <c:v>410.88049999999993</c:v>
                </c:pt>
                <c:pt idx="32">
                  <c:v>410.83049999999969</c:v>
                </c:pt>
                <c:pt idx="33">
                  <c:v>410.78049999999899</c:v>
                </c:pt>
                <c:pt idx="34">
                  <c:v>410.73049999999893</c:v>
                </c:pt>
                <c:pt idx="35">
                  <c:v>410.68049999999999</c:v>
                </c:pt>
                <c:pt idx="36">
                  <c:v>410.63049999999993</c:v>
                </c:pt>
                <c:pt idx="37">
                  <c:v>410.58049999999969</c:v>
                </c:pt>
                <c:pt idx="38">
                  <c:v>410.53049999999899</c:v>
                </c:pt>
                <c:pt idx="39">
                  <c:v>410.48049999999893</c:v>
                </c:pt>
                <c:pt idx="40">
                  <c:v>410.43049999999869</c:v>
                </c:pt>
                <c:pt idx="41">
                  <c:v>410.38049999999993</c:v>
                </c:pt>
                <c:pt idx="42">
                  <c:v>410.33049999999969</c:v>
                </c:pt>
                <c:pt idx="43">
                  <c:v>410.28049999999899</c:v>
                </c:pt>
                <c:pt idx="44">
                  <c:v>410.23049999999893</c:v>
                </c:pt>
                <c:pt idx="45">
                  <c:v>410.18049999999999</c:v>
                </c:pt>
                <c:pt idx="46">
                  <c:v>410.13049999999993</c:v>
                </c:pt>
                <c:pt idx="47">
                  <c:v>410.08049999999969</c:v>
                </c:pt>
                <c:pt idx="48">
                  <c:v>410.03049999999899</c:v>
                </c:pt>
                <c:pt idx="49">
                  <c:v>409.98049999999893</c:v>
                </c:pt>
                <c:pt idx="50">
                  <c:v>409.93049999999869</c:v>
                </c:pt>
                <c:pt idx="51">
                  <c:v>409.88049999999993</c:v>
                </c:pt>
                <c:pt idx="52">
                  <c:v>409.83049999999969</c:v>
                </c:pt>
                <c:pt idx="53">
                  <c:v>409.78049999999899</c:v>
                </c:pt>
                <c:pt idx="54">
                  <c:v>409.73049999999893</c:v>
                </c:pt>
                <c:pt idx="55">
                  <c:v>409.68049999999999</c:v>
                </c:pt>
                <c:pt idx="56">
                  <c:v>409.63049999999993</c:v>
                </c:pt>
                <c:pt idx="57">
                  <c:v>409.58049999999969</c:v>
                </c:pt>
                <c:pt idx="58">
                  <c:v>409.53049999999899</c:v>
                </c:pt>
                <c:pt idx="59">
                  <c:v>409.48049999999893</c:v>
                </c:pt>
                <c:pt idx="60">
                  <c:v>409.43049999999869</c:v>
                </c:pt>
                <c:pt idx="61">
                  <c:v>409.38049999999993</c:v>
                </c:pt>
                <c:pt idx="62">
                  <c:v>409.33049999999969</c:v>
                </c:pt>
                <c:pt idx="63">
                  <c:v>409.28049999999899</c:v>
                </c:pt>
                <c:pt idx="64">
                  <c:v>409.23049999999893</c:v>
                </c:pt>
                <c:pt idx="65">
                  <c:v>409.18049999999999</c:v>
                </c:pt>
                <c:pt idx="66">
                  <c:v>409.13049999999993</c:v>
                </c:pt>
                <c:pt idx="67">
                  <c:v>409.08049999999969</c:v>
                </c:pt>
                <c:pt idx="68">
                  <c:v>409.03049999999899</c:v>
                </c:pt>
                <c:pt idx="69">
                  <c:v>408.98049999999893</c:v>
                </c:pt>
                <c:pt idx="70">
                  <c:v>408.93049999999869</c:v>
                </c:pt>
                <c:pt idx="71">
                  <c:v>408.88049999999993</c:v>
                </c:pt>
                <c:pt idx="72">
                  <c:v>408.83049999999969</c:v>
                </c:pt>
                <c:pt idx="73">
                  <c:v>408.78049999999899</c:v>
                </c:pt>
                <c:pt idx="74">
                  <c:v>408.73049999999893</c:v>
                </c:pt>
                <c:pt idx="75">
                  <c:v>408.68049999999999</c:v>
                </c:pt>
                <c:pt idx="76">
                  <c:v>408.63049999999993</c:v>
                </c:pt>
                <c:pt idx="77">
                  <c:v>408.58049999999969</c:v>
                </c:pt>
                <c:pt idx="78">
                  <c:v>408.53049999999899</c:v>
                </c:pt>
                <c:pt idx="79">
                  <c:v>408.48049999999893</c:v>
                </c:pt>
                <c:pt idx="80">
                  <c:v>408.43049999999869</c:v>
                </c:pt>
                <c:pt idx="81">
                  <c:v>408.38049999999993</c:v>
                </c:pt>
                <c:pt idx="82">
                  <c:v>408.33049999999969</c:v>
                </c:pt>
                <c:pt idx="83">
                  <c:v>408.28049999999899</c:v>
                </c:pt>
                <c:pt idx="84">
                  <c:v>408.23049999999893</c:v>
                </c:pt>
                <c:pt idx="85">
                  <c:v>408.18049999999999</c:v>
                </c:pt>
                <c:pt idx="86">
                  <c:v>408.13049999999993</c:v>
                </c:pt>
                <c:pt idx="87">
                  <c:v>408.08049999999969</c:v>
                </c:pt>
                <c:pt idx="88">
                  <c:v>408.03049999999899</c:v>
                </c:pt>
                <c:pt idx="89">
                  <c:v>407.98049999999893</c:v>
                </c:pt>
                <c:pt idx="90">
                  <c:v>407.93049999999869</c:v>
                </c:pt>
                <c:pt idx="91">
                  <c:v>407.88049999999993</c:v>
                </c:pt>
                <c:pt idx="92">
                  <c:v>407.83049999999969</c:v>
                </c:pt>
                <c:pt idx="93">
                  <c:v>407.78049999999899</c:v>
                </c:pt>
                <c:pt idx="94">
                  <c:v>407.73049999999893</c:v>
                </c:pt>
                <c:pt idx="95">
                  <c:v>407.68049999999999</c:v>
                </c:pt>
                <c:pt idx="96">
                  <c:v>407.63049999999993</c:v>
                </c:pt>
                <c:pt idx="97">
                  <c:v>407.58049999999969</c:v>
                </c:pt>
                <c:pt idx="98">
                  <c:v>407.53049999999899</c:v>
                </c:pt>
                <c:pt idx="99">
                  <c:v>407.48049999999893</c:v>
                </c:pt>
                <c:pt idx="100">
                  <c:v>407.43049999999869</c:v>
                </c:pt>
                <c:pt idx="101">
                  <c:v>407.38049999999993</c:v>
                </c:pt>
                <c:pt idx="102">
                  <c:v>407.33049999999969</c:v>
                </c:pt>
                <c:pt idx="103">
                  <c:v>407.28049999999899</c:v>
                </c:pt>
                <c:pt idx="104">
                  <c:v>407.23049999999893</c:v>
                </c:pt>
                <c:pt idx="105">
                  <c:v>407.18049999999999</c:v>
                </c:pt>
                <c:pt idx="106">
                  <c:v>407.13049999999993</c:v>
                </c:pt>
                <c:pt idx="107">
                  <c:v>407.08049999999969</c:v>
                </c:pt>
                <c:pt idx="108">
                  <c:v>407.03049999999899</c:v>
                </c:pt>
                <c:pt idx="109">
                  <c:v>406.98049999999893</c:v>
                </c:pt>
                <c:pt idx="110">
                  <c:v>406.93049999999869</c:v>
                </c:pt>
                <c:pt idx="111">
                  <c:v>406.88049999999993</c:v>
                </c:pt>
                <c:pt idx="112">
                  <c:v>406.83049999999969</c:v>
                </c:pt>
                <c:pt idx="113">
                  <c:v>406.78049999999899</c:v>
                </c:pt>
                <c:pt idx="114">
                  <c:v>406.73049999999893</c:v>
                </c:pt>
                <c:pt idx="115">
                  <c:v>406.68049999999999</c:v>
                </c:pt>
                <c:pt idx="116">
                  <c:v>406.63049999999993</c:v>
                </c:pt>
                <c:pt idx="117">
                  <c:v>406.58049999999969</c:v>
                </c:pt>
                <c:pt idx="118">
                  <c:v>406.53049999999899</c:v>
                </c:pt>
                <c:pt idx="119">
                  <c:v>406.48049999999893</c:v>
                </c:pt>
                <c:pt idx="120">
                  <c:v>406.43049999999869</c:v>
                </c:pt>
                <c:pt idx="121">
                  <c:v>406.38049999999993</c:v>
                </c:pt>
                <c:pt idx="122">
                  <c:v>406.33049999999969</c:v>
                </c:pt>
                <c:pt idx="123">
                  <c:v>406.28049999999899</c:v>
                </c:pt>
                <c:pt idx="124">
                  <c:v>406.23049999999893</c:v>
                </c:pt>
                <c:pt idx="125">
                  <c:v>406.18049999999999</c:v>
                </c:pt>
                <c:pt idx="126">
                  <c:v>406.13049999999993</c:v>
                </c:pt>
                <c:pt idx="127">
                  <c:v>406.08049999999969</c:v>
                </c:pt>
                <c:pt idx="128">
                  <c:v>406.03049999999899</c:v>
                </c:pt>
                <c:pt idx="129">
                  <c:v>405.98049999999893</c:v>
                </c:pt>
                <c:pt idx="130">
                  <c:v>405.93049999999869</c:v>
                </c:pt>
                <c:pt idx="131">
                  <c:v>405.88049999999993</c:v>
                </c:pt>
                <c:pt idx="132">
                  <c:v>405.83049999999969</c:v>
                </c:pt>
                <c:pt idx="133">
                  <c:v>405.78049999999899</c:v>
                </c:pt>
                <c:pt idx="134">
                  <c:v>405.73049999999893</c:v>
                </c:pt>
                <c:pt idx="135">
                  <c:v>405.68049999999999</c:v>
                </c:pt>
                <c:pt idx="136">
                  <c:v>405.63049999999993</c:v>
                </c:pt>
                <c:pt idx="137">
                  <c:v>405.58049999999969</c:v>
                </c:pt>
                <c:pt idx="138">
                  <c:v>405.53049999999899</c:v>
                </c:pt>
                <c:pt idx="139">
                  <c:v>405.48049999999893</c:v>
                </c:pt>
                <c:pt idx="140">
                  <c:v>405.43049999999869</c:v>
                </c:pt>
                <c:pt idx="141">
                  <c:v>405.38049999999993</c:v>
                </c:pt>
                <c:pt idx="142">
                  <c:v>405.33049999999969</c:v>
                </c:pt>
                <c:pt idx="143">
                  <c:v>405.28049999999899</c:v>
                </c:pt>
                <c:pt idx="144">
                  <c:v>405.23049999999893</c:v>
                </c:pt>
                <c:pt idx="145">
                  <c:v>405.18049999999999</c:v>
                </c:pt>
                <c:pt idx="146">
                  <c:v>405.13049999999993</c:v>
                </c:pt>
                <c:pt idx="147">
                  <c:v>405.08049999999969</c:v>
                </c:pt>
                <c:pt idx="148">
                  <c:v>405.03049999999899</c:v>
                </c:pt>
                <c:pt idx="149">
                  <c:v>404.98049999999893</c:v>
                </c:pt>
                <c:pt idx="150">
                  <c:v>404.93049999999869</c:v>
                </c:pt>
                <c:pt idx="151">
                  <c:v>404.88049999999993</c:v>
                </c:pt>
                <c:pt idx="152">
                  <c:v>404.83049999999969</c:v>
                </c:pt>
                <c:pt idx="153">
                  <c:v>404.78049999999899</c:v>
                </c:pt>
                <c:pt idx="154">
                  <c:v>404.73049999999893</c:v>
                </c:pt>
                <c:pt idx="155">
                  <c:v>404.68049999999999</c:v>
                </c:pt>
                <c:pt idx="156">
                  <c:v>404.63049999999993</c:v>
                </c:pt>
                <c:pt idx="157">
                  <c:v>404.58049999999969</c:v>
                </c:pt>
                <c:pt idx="158">
                  <c:v>404.53049999999899</c:v>
                </c:pt>
                <c:pt idx="159">
                  <c:v>404.48049999999893</c:v>
                </c:pt>
                <c:pt idx="160">
                  <c:v>404.43049999999869</c:v>
                </c:pt>
                <c:pt idx="161">
                  <c:v>404.38049999999993</c:v>
                </c:pt>
                <c:pt idx="162">
                  <c:v>404.33049999999969</c:v>
                </c:pt>
                <c:pt idx="163">
                  <c:v>404.28049999999899</c:v>
                </c:pt>
                <c:pt idx="164">
                  <c:v>404.23049999999893</c:v>
                </c:pt>
                <c:pt idx="165">
                  <c:v>404.18049999999999</c:v>
                </c:pt>
                <c:pt idx="166">
                  <c:v>404.13049999999993</c:v>
                </c:pt>
                <c:pt idx="167">
                  <c:v>404.08049999999969</c:v>
                </c:pt>
                <c:pt idx="168">
                  <c:v>404.03049999999899</c:v>
                </c:pt>
                <c:pt idx="169">
                  <c:v>403.98049999999893</c:v>
                </c:pt>
                <c:pt idx="170">
                  <c:v>403.93049999999869</c:v>
                </c:pt>
                <c:pt idx="171">
                  <c:v>403.88049999999993</c:v>
                </c:pt>
                <c:pt idx="172">
                  <c:v>403.83049999999969</c:v>
                </c:pt>
                <c:pt idx="173">
                  <c:v>403.78049999999899</c:v>
                </c:pt>
                <c:pt idx="174">
                  <c:v>403.73049999999893</c:v>
                </c:pt>
                <c:pt idx="175">
                  <c:v>403.68049999999999</c:v>
                </c:pt>
                <c:pt idx="176">
                  <c:v>403.63049999999993</c:v>
                </c:pt>
                <c:pt idx="177">
                  <c:v>403.58049999999969</c:v>
                </c:pt>
                <c:pt idx="178">
                  <c:v>403.53049999999899</c:v>
                </c:pt>
                <c:pt idx="179">
                  <c:v>403.48049999999893</c:v>
                </c:pt>
                <c:pt idx="180">
                  <c:v>403.43049999999869</c:v>
                </c:pt>
                <c:pt idx="181">
                  <c:v>403.38049999999993</c:v>
                </c:pt>
                <c:pt idx="182">
                  <c:v>403.33049999999969</c:v>
                </c:pt>
                <c:pt idx="183">
                  <c:v>403.28049999999899</c:v>
                </c:pt>
                <c:pt idx="184">
                  <c:v>403.23049999999893</c:v>
                </c:pt>
                <c:pt idx="185">
                  <c:v>403.18049999999999</c:v>
                </c:pt>
                <c:pt idx="186">
                  <c:v>403.13049999999993</c:v>
                </c:pt>
                <c:pt idx="187">
                  <c:v>403.08049999999969</c:v>
                </c:pt>
                <c:pt idx="188">
                  <c:v>403.03049999999899</c:v>
                </c:pt>
                <c:pt idx="189">
                  <c:v>402.98049999999893</c:v>
                </c:pt>
                <c:pt idx="190">
                  <c:v>402.93049999999869</c:v>
                </c:pt>
                <c:pt idx="191">
                  <c:v>402.88049999999993</c:v>
                </c:pt>
                <c:pt idx="192">
                  <c:v>402.83049999999969</c:v>
                </c:pt>
                <c:pt idx="193">
                  <c:v>402.78049999999899</c:v>
                </c:pt>
                <c:pt idx="194">
                  <c:v>402.73049999999893</c:v>
                </c:pt>
                <c:pt idx="195">
                  <c:v>402.68049999999999</c:v>
                </c:pt>
                <c:pt idx="196">
                  <c:v>402.63049999999993</c:v>
                </c:pt>
                <c:pt idx="197">
                  <c:v>402.58049999999969</c:v>
                </c:pt>
                <c:pt idx="198">
                  <c:v>402.53049999999899</c:v>
                </c:pt>
                <c:pt idx="199">
                  <c:v>402.48049999999893</c:v>
                </c:pt>
                <c:pt idx="200">
                  <c:v>402.43049999999869</c:v>
                </c:pt>
                <c:pt idx="201">
                  <c:v>402.38049999999993</c:v>
                </c:pt>
                <c:pt idx="202">
                  <c:v>402.33049999999969</c:v>
                </c:pt>
                <c:pt idx="203">
                  <c:v>402.28049999999899</c:v>
                </c:pt>
                <c:pt idx="204">
                  <c:v>402.23049999999893</c:v>
                </c:pt>
                <c:pt idx="205">
                  <c:v>402.18049999999999</c:v>
                </c:pt>
                <c:pt idx="206">
                  <c:v>402.13049999999993</c:v>
                </c:pt>
                <c:pt idx="207">
                  <c:v>402.08049999999969</c:v>
                </c:pt>
                <c:pt idx="208">
                  <c:v>402.03049999999899</c:v>
                </c:pt>
                <c:pt idx="209">
                  <c:v>401.98049999999893</c:v>
                </c:pt>
                <c:pt idx="210">
                  <c:v>401.93049999999869</c:v>
                </c:pt>
                <c:pt idx="211">
                  <c:v>401.88049999999993</c:v>
                </c:pt>
                <c:pt idx="212">
                  <c:v>401.83049999999969</c:v>
                </c:pt>
                <c:pt idx="213">
                  <c:v>401.78049999999899</c:v>
                </c:pt>
                <c:pt idx="214">
                  <c:v>401.73049999999893</c:v>
                </c:pt>
                <c:pt idx="215">
                  <c:v>401.68049999999999</c:v>
                </c:pt>
                <c:pt idx="216">
                  <c:v>401.63049999999993</c:v>
                </c:pt>
                <c:pt idx="217">
                  <c:v>401.58049999999969</c:v>
                </c:pt>
                <c:pt idx="218">
                  <c:v>401.53049999999899</c:v>
                </c:pt>
                <c:pt idx="219">
                  <c:v>401.48049999999893</c:v>
                </c:pt>
                <c:pt idx="220">
                  <c:v>401.43049999999869</c:v>
                </c:pt>
                <c:pt idx="221">
                  <c:v>401.38049999999993</c:v>
                </c:pt>
                <c:pt idx="222">
                  <c:v>401.33049999999969</c:v>
                </c:pt>
                <c:pt idx="223">
                  <c:v>401.28049999999899</c:v>
                </c:pt>
                <c:pt idx="224">
                  <c:v>401.23049999999893</c:v>
                </c:pt>
                <c:pt idx="225">
                  <c:v>401.18049999999999</c:v>
                </c:pt>
                <c:pt idx="226">
                  <c:v>401.13049999999993</c:v>
                </c:pt>
                <c:pt idx="227">
                  <c:v>401.08049999999969</c:v>
                </c:pt>
                <c:pt idx="228">
                  <c:v>401.03049999999899</c:v>
                </c:pt>
                <c:pt idx="229">
                  <c:v>400.98049999999893</c:v>
                </c:pt>
                <c:pt idx="230">
                  <c:v>400.93049999999869</c:v>
                </c:pt>
                <c:pt idx="231">
                  <c:v>400.88049999999993</c:v>
                </c:pt>
                <c:pt idx="232">
                  <c:v>400.83049999999969</c:v>
                </c:pt>
                <c:pt idx="233">
                  <c:v>400.78049999999899</c:v>
                </c:pt>
                <c:pt idx="234">
                  <c:v>400.73049999999893</c:v>
                </c:pt>
                <c:pt idx="235">
                  <c:v>400.68049999999999</c:v>
                </c:pt>
                <c:pt idx="236">
                  <c:v>400.63049999999993</c:v>
                </c:pt>
                <c:pt idx="237">
                  <c:v>400.58049999999969</c:v>
                </c:pt>
                <c:pt idx="238">
                  <c:v>400.53049999999899</c:v>
                </c:pt>
                <c:pt idx="239">
                  <c:v>400.48049999999893</c:v>
                </c:pt>
                <c:pt idx="240">
                  <c:v>400.43049999999869</c:v>
                </c:pt>
                <c:pt idx="241">
                  <c:v>400.38049999999993</c:v>
                </c:pt>
                <c:pt idx="242">
                  <c:v>400.33049999999969</c:v>
                </c:pt>
                <c:pt idx="243">
                  <c:v>400.28049999999899</c:v>
                </c:pt>
                <c:pt idx="244">
                  <c:v>400.23049999999893</c:v>
                </c:pt>
                <c:pt idx="245">
                  <c:v>400.18049999999999</c:v>
                </c:pt>
                <c:pt idx="246">
                  <c:v>400.13049999999993</c:v>
                </c:pt>
                <c:pt idx="247">
                  <c:v>400.08049999999969</c:v>
                </c:pt>
                <c:pt idx="248">
                  <c:v>400.03049999999899</c:v>
                </c:pt>
                <c:pt idx="249">
                  <c:v>399.98049999999893</c:v>
                </c:pt>
                <c:pt idx="250">
                  <c:v>399.93049999999869</c:v>
                </c:pt>
                <c:pt idx="251">
                  <c:v>399.88049999999993</c:v>
                </c:pt>
                <c:pt idx="252">
                  <c:v>399.83049999999969</c:v>
                </c:pt>
                <c:pt idx="253">
                  <c:v>399.78049999999899</c:v>
                </c:pt>
                <c:pt idx="254">
                  <c:v>399.73049999999893</c:v>
                </c:pt>
                <c:pt idx="255">
                  <c:v>399.68049999999999</c:v>
                </c:pt>
                <c:pt idx="256">
                  <c:v>399.63049999999993</c:v>
                </c:pt>
                <c:pt idx="257">
                  <c:v>399.58049999999969</c:v>
                </c:pt>
                <c:pt idx="258">
                  <c:v>399.53049999999899</c:v>
                </c:pt>
                <c:pt idx="259">
                  <c:v>399.48049999999893</c:v>
                </c:pt>
                <c:pt idx="260">
                  <c:v>399.43049999999869</c:v>
                </c:pt>
                <c:pt idx="261">
                  <c:v>399.38049999999993</c:v>
                </c:pt>
                <c:pt idx="262">
                  <c:v>399.33049999999969</c:v>
                </c:pt>
                <c:pt idx="263">
                  <c:v>399.28049999999899</c:v>
                </c:pt>
                <c:pt idx="264">
                  <c:v>399.23049999999893</c:v>
                </c:pt>
                <c:pt idx="265">
                  <c:v>399.18049999999999</c:v>
                </c:pt>
                <c:pt idx="266">
                  <c:v>399.13049999999993</c:v>
                </c:pt>
                <c:pt idx="267">
                  <c:v>399.08049999999969</c:v>
                </c:pt>
                <c:pt idx="268">
                  <c:v>399.03049999999899</c:v>
                </c:pt>
                <c:pt idx="269">
                  <c:v>398.98049999999893</c:v>
                </c:pt>
                <c:pt idx="270">
                  <c:v>398.93049999999869</c:v>
                </c:pt>
                <c:pt idx="271">
                  <c:v>398.88049999999993</c:v>
                </c:pt>
                <c:pt idx="272">
                  <c:v>398.83049999999969</c:v>
                </c:pt>
                <c:pt idx="273">
                  <c:v>398.78049999999899</c:v>
                </c:pt>
                <c:pt idx="274">
                  <c:v>398.73049999999893</c:v>
                </c:pt>
                <c:pt idx="275">
                  <c:v>398.68049999999999</c:v>
                </c:pt>
                <c:pt idx="276">
                  <c:v>398.63049999999993</c:v>
                </c:pt>
                <c:pt idx="277">
                  <c:v>398.58049999999969</c:v>
                </c:pt>
                <c:pt idx="278">
                  <c:v>398.53049999999899</c:v>
                </c:pt>
                <c:pt idx="279">
                  <c:v>398.48049999999893</c:v>
                </c:pt>
                <c:pt idx="280">
                  <c:v>398.43049999999869</c:v>
                </c:pt>
                <c:pt idx="281">
                  <c:v>398.38049999999993</c:v>
                </c:pt>
                <c:pt idx="282">
                  <c:v>398.33049999999969</c:v>
                </c:pt>
                <c:pt idx="283">
                  <c:v>398.28049999999899</c:v>
                </c:pt>
                <c:pt idx="284">
                  <c:v>398.23049999999893</c:v>
                </c:pt>
                <c:pt idx="285">
                  <c:v>398.18049999999999</c:v>
                </c:pt>
                <c:pt idx="286">
                  <c:v>398.13049999999993</c:v>
                </c:pt>
                <c:pt idx="287">
                  <c:v>398.08049999999969</c:v>
                </c:pt>
                <c:pt idx="288">
                  <c:v>398.03049999999899</c:v>
                </c:pt>
                <c:pt idx="289">
                  <c:v>397.98049999999893</c:v>
                </c:pt>
                <c:pt idx="290">
                  <c:v>397.93049999999869</c:v>
                </c:pt>
                <c:pt idx="291">
                  <c:v>397.88049999999993</c:v>
                </c:pt>
                <c:pt idx="292">
                  <c:v>397.83049999999969</c:v>
                </c:pt>
                <c:pt idx="293">
                  <c:v>397.78049999999899</c:v>
                </c:pt>
                <c:pt idx="294">
                  <c:v>397.73049999999893</c:v>
                </c:pt>
                <c:pt idx="295">
                  <c:v>397.68049999999999</c:v>
                </c:pt>
                <c:pt idx="296">
                  <c:v>397.63049999999993</c:v>
                </c:pt>
                <c:pt idx="297">
                  <c:v>397.58049999999969</c:v>
                </c:pt>
                <c:pt idx="298">
                  <c:v>397.53049999999899</c:v>
                </c:pt>
                <c:pt idx="299">
                  <c:v>397.48049999999893</c:v>
                </c:pt>
                <c:pt idx="300">
                  <c:v>397.43049999999869</c:v>
                </c:pt>
                <c:pt idx="301">
                  <c:v>397.38049999999993</c:v>
                </c:pt>
                <c:pt idx="302">
                  <c:v>397.33049999999969</c:v>
                </c:pt>
                <c:pt idx="303">
                  <c:v>397.28049999999899</c:v>
                </c:pt>
                <c:pt idx="304">
                  <c:v>397.23049999999893</c:v>
                </c:pt>
                <c:pt idx="305">
                  <c:v>397.18049999999999</c:v>
                </c:pt>
                <c:pt idx="306">
                  <c:v>397.13049999999993</c:v>
                </c:pt>
                <c:pt idx="307">
                  <c:v>397.08049999999969</c:v>
                </c:pt>
                <c:pt idx="308">
                  <c:v>397.03049999999899</c:v>
                </c:pt>
                <c:pt idx="309">
                  <c:v>396.98049999999893</c:v>
                </c:pt>
                <c:pt idx="310">
                  <c:v>396.93049999999869</c:v>
                </c:pt>
                <c:pt idx="311">
                  <c:v>396.88049999999993</c:v>
                </c:pt>
                <c:pt idx="312">
                  <c:v>396.83049999999969</c:v>
                </c:pt>
                <c:pt idx="313">
                  <c:v>396.78049999999899</c:v>
                </c:pt>
                <c:pt idx="314">
                  <c:v>396.73049999999893</c:v>
                </c:pt>
                <c:pt idx="315">
                  <c:v>396.68049999999999</c:v>
                </c:pt>
                <c:pt idx="316">
                  <c:v>396.63049999999993</c:v>
                </c:pt>
                <c:pt idx="317">
                  <c:v>396.58049999999969</c:v>
                </c:pt>
                <c:pt idx="318">
                  <c:v>396.53049999999899</c:v>
                </c:pt>
                <c:pt idx="319">
                  <c:v>396.48049999999893</c:v>
                </c:pt>
                <c:pt idx="320">
                  <c:v>396.43049999999869</c:v>
                </c:pt>
                <c:pt idx="321">
                  <c:v>396.38049999999993</c:v>
                </c:pt>
                <c:pt idx="322">
                  <c:v>396.33049999999969</c:v>
                </c:pt>
                <c:pt idx="323">
                  <c:v>396.28049999999899</c:v>
                </c:pt>
                <c:pt idx="324">
                  <c:v>396.23049999999893</c:v>
                </c:pt>
                <c:pt idx="325">
                  <c:v>396.18049999999999</c:v>
                </c:pt>
                <c:pt idx="326">
                  <c:v>396.13049999999993</c:v>
                </c:pt>
                <c:pt idx="327">
                  <c:v>396.08049999999969</c:v>
                </c:pt>
                <c:pt idx="328">
                  <c:v>396.03049999999899</c:v>
                </c:pt>
                <c:pt idx="329">
                  <c:v>395.98049999999893</c:v>
                </c:pt>
                <c:pt idx="330">
                  <c:v>395.93049999999869</c:v>
                </c:pt>
                <c:pt idx="331">
                  <c:v>395.88049999999993</c:v>
                </c:pt>
                <c:pt idx="332">
                  <c:v>395.83049999999969</c:v>
                </c:pt>
                <c:pt idx="333">
                  <c:v>395.78049999999899</c:v>
                </c:pt>
                <c:pt idx="334">
                  <c:v>395.73049999999893</c:v>
                </c:pt>
                <c:pt idx="335">
                  <c:v>395.68049999999999</c:v>
                </c:pt>
                <c:pt idx="336">
                  <c:v>395.63049999999993</c:v>
                </c:pt>
                <c:pt idx="337">
                  <c:v>395.58049999999969</c:v>
                </c:pt>
                <c:pt idx="338">
                  <c:v>395.53049999999899</c:v>
                </c:pt>
                <c:pt idx="339">
                  <c:v>395.48049999999893</c:v>
                </c:pt>
                <c:pt idx="340">
                  <c:v>395.43049999999869</c:v>
                </c:pt>
                <c:pt idx="341">
                  <c:v>395.38049999999993</c:v>
                </c:pt>
                <c:pt idx="342">
                  <c:v>395.33049999999969</c:v>
                </c:pt>
                <c:pt idx="343">
                  <c:v>395.28049999999899</c:v>
                </c:pt>
                <c:pt idx="344">
                  <c:v>395.23049999999893</c:v>
                </c:pt>
                <c:pt idx="345">
                  <c:v>395.18049999999999</c:v>
                </c:pt>
                <c:pt idx="346">
                  <c:v>395.13049999999993</c:v>
                </c:pt>
                <c:pt idx="347">
                  <c:v>395.08049999999969</c:v>
                </c:pt>
                <c:pt idx="348">
                  <c:v>395.03049999999899</c:v>
                </c:pt>
                <c:pt idx="349">
                  <c:v>394.98049999999893</c:v>
                </c:pt>
                <c:pt idx="350">
                  <c:v>394.93049999999869</c:v>
                </c:pt>
                <c:pt idx="351">
                  <c:v>394.88049999999993</c:v>
                </c:pt>
                <c:pt idx="352">
                  <c:v>394.83049999999969</c:v>
                </c:pt>
                <c:pt idx="353">
                  <c:v>394.78049999999899</c:v>
                </c:pt>
                <c:pt idx="354">
                  <c:v>394.73049999999893</c:v>
                </c:pt>
                <c:pt idx="355">
                  <c:v>394.68049999999999</c:v>
                </c:pt>
                <c:pt idx="356">
                  <c:v>394.63049999999993</c:v>
                </c:pt>
                <c:pt idx="357">
                  <c:v>394.58049999999969</c:v>
                </c:pt>
                <c:pt idx="358">
                  <c:v>394.53049999999899</c:v>
                </c:pt>
                <c:pt idx="359">
                  <c:v>394.48049999999893</c:v>
                </c:pt>
                <c:pt idx="360">
                  <c:v>394.43049999999869</c:v>
                </c:pt>
                <c:pt idx="361">
                  <c:v>394.38049999999993</c:v>
                </c:pt>
                <c:pt idx="362">
                  <c:v>394.33049999999969</c:v>
                </c:pt>
                <c:pt idx="363">
                  <c:v>394.28049999999899</c:v>
                </c:pt>
                <c:pt idx="364">
                  <c:v>394.23049999999893</c:v>
                </c:pt>
                <c:pt idx="365">
                  <c:v>394.18049999999999</c:v>
                </c:pt>
                <c:pt idx="366">
                  <c:v>394.13049999999993</c:v>
                </c:pt>
                <c:pt idx="367">
                  <c:v>394.08049999999969</c:v>
                </c:pt>
                <c:pt idx="368">
                  <c:v>394.03049999999899</c:v>
                </c:pt>
                <c:pt idx="369">
                  <c:v>393.98049999999893</c:v>
                </c:pt>
                <c:pt idx="370">
                  <c:v>393.93049999999869</c:v>
                </c:pt>
                <c:pt idx="371">
                  <c:v>393.88049999999993</c:v>
                </c:pt>
                <c:pt idx="372">
                  <c:v>393.83049999999969</c:v>
                </c:pt>
                <c:pt idx="373">
                  <c:v>393.78049999999899</c:v>
                </c:pt>
                <c:pt idx="374">
                  <c:v>393.73049999999893</c:v>
                </c:pt>
                <c:pt idx="375">
                  <c:v>393.68049999999999</c:v>
                </c:pt>
                <c:pt idx="376">
                  <c:v>393.63049999999993</c:v>
                </c:pt>
                <c:pt idx="377">
                  <c:v>393.58049999999969</c:v>
                </c:pt>
                <c:pt idx="378">
                  <c:v>393.53049999999899</c:v>
                </c:pt>
                <c:pt idx="379">
                  <c:v>393.48049999999893</c:v>
                </c:pt>
                <c:pt idx="380">
                  <c:v>393.43049999999869</c:v>
                </c:pt>
                <c:pt idx="381">
                  <c:v>393.38049999999993</c:v>
                </c:pt>
                <c:pt idx="382">
                  <c:v>393.33049999999969</c:v>
                </c:pt>
                <c:pt idx="383">
                  <c:v>393.28049999999899</c:v>
                </c:pt>
                <c:pt idx="384">
                  <c:v>393.23049999999893</c:v>
                </c:pt>
                <c:pt idx="385">
                  <c:v>393.18049999999999</c:v>
                </c:pt>
                <c:pt idx="386">
                  <c:v>393.13049999999993</c:v>
                </c:pt>
                <c:pt idx="387">
                  <c:v>393.08049999999969</c:v>
                </c:pt>
                <c:pt idx="388">
                  <c:v>393.03049999999899</c:v>
                </c:pt>
                <c:pt idx="389">
                  <c:v>392.98049999999893</c:v>
                </c:pt>
                <c:pt idx="390">
                  <c:v>392.93049999999869</c:v>
                </c:pt>
                <c:pt idx="391">
                  <c:v>392.88049999999993</c:v>
                </c:pt>
                <c:pt idx="392">
                  <c:v>392.83049999999969</c:v>
                </c:pt>
                <c:pt idx="393">
                  <c:v>392.78049999999899</c:v>
                </c:pt>
                <c:pt idx="394">
                  <c:v>392.73049999999893</c:v>
                </c:pt>
                <c:pt idx="395">
                  <c:v>392.68049999999999</c:v>
                </c:pt>
                <c:pt idx="396">
                  <c:v>392.63049999999993</c:v>
                </c:pt>
                <c:pt idx="397">
                  <c:v>392.58049999999969</c:v>
                </c:pt>
                <c:pt idx="398">
                  <c:v>392.53049999999899</c:v>
                </c:pt>
                <c:pt idx="399">
                  <c:v>392.48049999999893</c:v>
                </c:pt>
                <c:pt idx="400">
                  <c:v>392.43049999999869</c:v>
                </c:pt>
              </c:numCache>
            </c:numRef>
          </c:xVal>
          <c:yVal>
            <c:numRef>
              <c:f>'GQD012 XPS'!$K$1527:$K$1927</c:f>
              <c:numCache>
                <c:formatCode>0.00E+00</c:formatCode>
                <c:ptCount val="401"/>
                <c:pt idx="0">
                  <c:v>472.19049999999999</c:v>
                </c:pt>
                <c:pt idx="1">
                  <c:v>477.43449999999899</c:v>
                </c:pt>
                <c:pt idx="2">
                  <c:v>484.64290000000142</c:v>
                </c:pt>
                <c:pt idx="3">
                  <c:v>487.1071</c:v>
                </c:pt>
                <c:pt idx="4">
                  <c:v>485.05950000000001</c:v>
                </c:pt>
                <c:pt idx="5">
                  <c:v>487.875</c:v>
                </c:pt>
                <c:pt idx="6">
                  <c:v>482.19639999999828</c:v>
                </c:pt>
                <c:pt idx="7">
                  <c:v>484.39879999999869</c:v>
                </c:pt>
                <c:pt idx="8">
                  <c:v>484.19639999999828</c:v>
                </c:pt>
                <c:pt idx="9">
                  <c:v>484.91069999999894</c:v>
                </c:pt>
                <c:pt idx="10">
                  <c:v>472.83929999999964</c:v>
                </c:pt>
                <c:pt idx="11">
                  <c:v>475.0179</c:v>
                </c:pt>
                <c:pt idx="12">
                  <c:v>469.66070000000002</c:v>
                </c:pt>
                <c:pt idx="13">
                  <c:v>476.65480000000213</c:v>
                </c:pt>
                <c:pt idx="14">
                  <c:v>476.7380999999981</c:v>
                </c:pt>
                <c:pt idx="15">
                  <c:v>478.93449999999899</c:v>
                </c:pt>
                <c:pt idx="16">
                  <c:v>475.1071</c:v>
                </c:pt>
                <c:pt idx="17">
                  <c:v>478.66070000000002</c:v>
                </c:pt>
                <c:pt idx="18">
                  <c:v>480.82139999999828</c:v>
                </c:pt>
                <c:pt idx="19">
                  <c:v>484.40480000000002</c:v>
                </c:pt>
                <c:pt idx="20">
                  <c:v>489.2975999999984</c:v>
                </c:pt>
                <c:pt idx="21">
                  <c:v>484.4880999999981</c:v>
                </c:pt>
                <c:pt idx="22">
                  <c:v>484.64290000000142</c:v>
                </c:pt>
                <c:pt idx="23">
                  <c:v>484.20240000000001</c:v>
                </c:pt>
                <c:pt idx="24">
                  <c:v>488.01190000000003</c:v>
                </c:pt>
                <c:pt idx="25">
                  <c:v>480.26190000000003</c:v>
                </c:pt>
                <c:pt idx="26">
                  <c:v>475.15480000000213</c:v>
                </c:pt>
                <c:pt idx="27">
                  <c:v>477.44639999999828</c:v>
                </c:pt>
                <c:pt idx="28">
                  <c:v>480.08329999999899</c:v>
                </c:pt>
                <c:pt idx="29">
                  <c:v>485.43449999999899</c:v>
                </c:pt>
                <c:pt idx="30">
                  <c:v>486.3929</c:v>
                </c:pt>
                <c:pt idx="31">
                  <c:v>485.43449999999899</c:v>
                </c:pt>
                <c:pt idx="32">
                  <c:v>471.47019999999816</c:v>
                </c:pt>
                <c:pt idx="33">
                  <c:v>473.89879999999869</c:v>
                </c:pt>
                <c:pt idx="34">
                  <c:v>482.8929</c:v>
                </c:pt>
                <c:pt idx="35">
                  <c:v>494.5</c:v>
                </c:pt>
                <c:pt idx="36">
                  <c:v>487.4225999999984</c:v>
                </c:pt>
                <c:pt idx="37">
                  <c:v>482.17259999999999</c:v>
                </c:pt>
                <c:pt idx="38">
                  <c:v>473.67860000000002</c:v>
                </c:pt>
                <c:pt idx="39">
                  <c:v>469.70240000000001</c:v>
                </c:pt>
                <c:pt idx="40">
                  <c:v>468.65480000000213</c:v>
                </c:pt>
                <c:pt idx="41">
                  <c:v>465.45829999999899</c:v>
                </c:pt>
                <c:pt idx="42">
                  <c:v>465.67860000000002</c:v>
                </c:pt>
                <c:pt idx="43">
                  <c:v>462.63690000000003</c:v>
                </c:pt>
                <c:pt idx="44">
                  <c:v>470.17259999999999</c:v>
                </c:pt>
                <c:pt idx="45">
                  <c:v>473.83329999999899</c:v>
                </c:pt>
                <c:pt idx="46">
                  <c:v>476.35120000000001</c:v>
                </c:pt>
                <c:pt idx="47">
                  <c:v>474.56549999999999</c:v>
                </c:pt>
                <c:pt idx="48">
                  <c:v>469.27379999999869</c:v>
                </c:pt>
                <c:pt idx="49">
                  <c:v>466.66070000000002</c:v>
                </c:pt>
                <c:pt idx="50">
                  <c:v>467.27980000000002</c:v>
                </c:pt>
                <c:pt idx="51">
                  <c:v>471.08929999999964</c:v>
                </c:pt>
                <c:pt idx="52">
                  <c:v>465.17259999999999</c:v>
                </c:pt>
                <c:pt idx="53">
                  <c:v>470.80950000000001</c:v>
                </c:pt>
                <c:pt idx="54">
                  <c:v>481.3571</c:v>
                </c:pt>
                <c:pt idx="55">
                  <c:v>489.11309999999969</c:v>
                </c:pt>
                <c:pt idx="56">
                  <c:v>476.27379999999869</c:v>
                </c:pt>
                <c:pt idx="57">
                  <c:v>468.375</c:v>
                </c:pt>
                <c:pt idx="58">
                  <c:v>474.2975999999984</c:v>
                </c:pt>
                <c:pt idx="59">
                  <c:v>479.30360000000002</c:v>
                </c:pt>
                <c:pt idx="60">
                  <c:v>477.86309999999969</c:v>
                </c:pt>
                <c:pt idx="61">
                  <c:v>471.02379999999869</c:v>
                </c:pt>
                <c:pt idx="62">
                  <c:v>468.57740000000001</c:v>
                </c:pt>
                <c:pt idx="63">
                  <c:v>471.0179</c:v>
                </c:pt>
                <c:pt idx="64">
                  <c:v>474.88099999999969</c:v>
                </c:pt>
                <c:pt idx="65">
                  <c:v>471.69049999999999</c:v>
                </c:pt>
                <c:pt idx="66">
                  <c:v>464.91069999999894</c:v>
                </c:pt>
                <c:pt idx="67">
                  <c:v>475.29169999999863</c:v>
                </c:pt>
                <c:pt idx="68">
                  <c:v>480.75599999999969</c:v>
                </c:pt>
                <c:pt idx="69">
                  <c:v>480.84519999999969</c:v>
                </c:pt>
                <c:pt idx="70">
                  <c:v>483.75599999999969</c:v>
                </c:pt>
                <c:pt idx="71">
                  <c:v>486.53569999999894</c:v>
                </c:pt>
                <c:pt idx="72">
                  <c:v>479.44639999999828</c:v>
                </c:pt>
                <c:pt idx="73">
                  <c:v>476.97019999999816</c:v>
                </c:pt>
                <c:pt idx="74">
                  <c:v>482.71429999999964</c:v>
                </c:pt>
                <c:pt idx="75">
                  <c:v>488.55360000000002</c:v>
                </c:pt>
                <c:pt idx="76">
                  <c:v>485.97619999999762</c:v>
                </c:pt>
                <c:pt idx="77">
                  <c:v>483.83329999999899</c:v>
                </c:pt>
                <c:pt idx="78">
                  <c:v>476.64290000000142</c:v>
                </c:pt>
                <c:pt idx="79">
                  <c:v>475</c:v>
                </c:pt>
                <c:pt idx="80">
                  <c:v>472.54169999999999</c:v>
                </c:pt>
                <c:pt idx="81">
                  <c:v>474.26560000000001</c:v>
                </c:pt>
                <c:pt idx="82">
                  <c:v>474.2645</c:v>
                </c:pt>
                <c:pt idx="83">
                  <c:v>474.25909999999999</c:v>
                </c:pt>
                <c:pt idx="84">
                  <c:v>474.24970000000002</c:v>
                </c:pt>
                <c:pt idx="85">
                  <c:v>474.23970000000003</c:v>
                </c:pt>
                <c:pt idx="86">
                  <c:v>474.22899999999834</c:v>
                </c:pt>
                <c:pt idx="87">
                  <c:v>474.214</c:v>
                </c:pt>
                <c:pt idx="88">
                  <c:v>474.19900000000001</c:v>
                </c:pt>
                <c:pt idx="89">
                  <c:v>474.18470000000002</c:v>
                </c:pt>
                <c:pt idx="90">
                  <c:v>474.16950000000008</c:v>
                </c:pt>
                <c:pt idx="91">
                  <c:v>474.15080000000165</c:v>
                </c:pt>
                <c:pt idx="92">
                  <c:v>474.13350000000003</c:v>
                </c:pt>
                <c:pt idx="93">
                  <c:v>474.11669999999964</c:v>
                </c:pt>
                <c:pt idx="94">
                  <c:v>474.09469999999999</c:v>
                </c:pt>
                <c:pt idx="95">
                  <c:v>474.07190000000003</c:v>
                </c:pt>
                <c:pt idx="96">
                  <c:v>474.05220000000008</c:v>
                </c:pt>
                <c:pt idx="97">
                  <c:v>474.0317999999981</c:v>
                </c:pt>
                <c:pt idx="98">
                  <c:v>474.00700000000001</c:v>
                </c:pt>
                <c:pt idx="99">
                  <c:v>473.98139999999773</c:v>
                </c:pt>
                <c:pt idx="100">
                  <c:v>473.95159999999834</c:v>
                </c:pt>
                <c:pt idx="101">
                  <c:v>473.91739999999839</c:v>
                </c:pt>
                <c:pt idx="102">
                  <c:v>473.8836</c:v>
                </c:pt>
                <c:pt idx="103">
                  <c:v>473.85250000000002</c:v>
                </c:pt>
                <c:pt idx="104">
                  <c:v>473.81729999999999</c:v>
                </c:pt>
                <c:pt idx="105">
                  <c:v>473.77769999999964</c:v>
                </c:pt>
                <c:pt idx="106">
                  <c:v>473.73369999999869</c:v>
                </c:pt>
                <c:pt idx="107">
                  <c:v>473.68880000000001</c:v>
                </c:pt>
                <c:pt idx="108">
                  <c:v>473.64139999999969</c:v>
                </c:pt>
                <c:pt idx="109">
                  <c:v>473.58869999999899</c:v>
                </c:pt>
                <c:pt idx="110">
                  <c:v>473.52619999999786</c:v>
                </c:pt>
                <c:pt idx="111">
                  <c:v>473.45839999999833</c:v>
                </c:pt>
                <c:pt idx="112">
                  <c:v>473.38749999999999</c:v>
                </c:pt>
                <c:pt idx="113">
                  <c:v>473.31360000000001</c:v>
                </c:pt>
                <c:pt idx="114">
                  <c:v>473.23609999999803</c:v>
                </c:pt>
                <c:pt idx="115">
                  <c:v>473.15179999999964</c:v>
                </c:pt>
                <c:pt idx="116">
                  <c:v>473.06209999999999</c:v>
                </c:pt>
                <c:pt idx="117">
                  <c:v>472.9619999999984</c:v>
                </c:pt>
                <c:pt idx="118">
                  <c:v>472.85070000000002</c:v>
                </c:pt>
                <c:pt idx="119">
                  <c:v>472.73259999999863</c:v>
                </c:pt>
                <c:pt idx="120">
                  <c:v>472.60719999999969</c:v>
                </c:pt>
                <c:pt idx="121">
                  <c:v>472.46889999999894</c:v>
                </c:pt>
                <c:pt idx="122">
                  <c:v>472.32029999999969</c:v>
                </c:pt>
                <c:pt idx="123">
                  <c:v>472.15990000000141</c:v>
                </c:pt>
                <c:pt idx="124">
                  <c:v>471.9837999999981</c:v>
                </c:pt>
                <c:pt idx="125">
                  <c:v>471.79289999999969</c:v>
                </c:pt>
                <c:pt idx="126">
                  <c:v>471.5958</c:v>
                </c:pt>
                <c:pt idx="127">
                  <c:v>471.3895</c:v>
                </c:pt>
                <c:pt idx="128">
                  <c:v>471.17129999999969</c:v>
                </c:pt>
                <c:pt idx="129">
                  <c:v>470.9379999999984</c:v>
                </c:pt>
                <c:pt idx="130">
                  <c:v>470.68990000000002</c:v>
                </c:pt>
                <c:pt idx="131">
                  <c:v>470.43539999999786</c:v>
                </c:pt>
                <c:pt idx="132">
                  <c:v>470.17480000000177</c:v>
                </c:pt>
                <c:pt idx="133">
                  <c:v>469.90750000000003</c:v>
                </c:pt>
                <c:pt idx="134">
                  <c:v>469.6377</c:v>
                </c:pt>
                <c:pt idx="135">
                  <c:v>469.37279999999993</c:v>
                </c:pt>
                <c:pt idx="136">
                  <c:v>469.11700000000002</c:v>
                </c:pt>
                <c:pt idx="137">
                  <c:v>468.87040000000002</c:v>
                </c:pt>
                <c:pt idx="138">
                  <c:v>468.6268</c:v>
                </c:pt>
                <c:pt idx="139">
                  <c:v>468.38760000000002</c:v>
                </c:pt>
                <c:pt idx="140">
                  <c:v>468.15300000000002</c:v>
                </c:pt>
                <c:pt idx="141">
                  <c:v>467.92589999999899</c:v>
                </c:pt>
                <c:pt idx="142">
                  <c:v>467.71089999999964</c:v>
                </c:pt>
                <c:pt idx="143">
                  <c:v>467.5163999999981</c:v>
                </c:pt>
                <c:pt idx="144">
                  <c:v>467.33849999999899</c:v>
                </c:pt>
                <c:pt idx="145">
                  <c:v>467.1773</c:v>
                </c:pt>
                <c:pt idx="146">
                  <c:v>467.02949999999993</c:v>
                </c:pt>
                <c:pt idx="147">
                  <c:v>466.89329999999899</c:v>
                </c:pt>
                <c:pt idx="148">
                  <c:v>466.76659999999828</c:v>
                </c:pt>
                <c:pt idx="149">
                  <c:v>466.65690000000001</c:v>
                </c:pt>
                <c:pt idx="150">
                  <c:v>466.56079999999969</c:v>
                </c:pt>
                <c:pt idx="151">
                  <c:v>466.47399999999863</c:v>
                </c:pt>
                <c:pt idx="152">
                  <c:v>466.39699999999863</c:v>
                </c:pt>
                <c:pt idx="153">
                  <c:v>466.33499999999964</c:v>
                </c:pt>
                <c:pt idx="154">
                  <c:v>466.28699999999816</c:v>
                </c:pt>
                <c:pt idx="155">
                  <c:v>466.2414</c:v>
                </c:pt>
                <c:pt idx="156">
                  <c:v>466.20009999999894</c:v>
                </c:pt>
                <c:pt idx="157">
                  <c:v>466.16449999999998</c:v>
                </c:pt>
                <c:pt idx="158">
                  <c:v>466.13829999999899</c:v>
                </c:pt>
                <c:pt idx="159">
                  <c:v>466.11480000000165</c:v>
                </c:pt>
                <c:pt idx="160">
                  <c:v>466.09460000000001</c:v>
                </c:pt>
                <c:pt idx="161">
                  <c:v>466.07380000000001</c:v>
                </c:pt>
                <c:pt idx="162">
                  <c:v>466.05689999999993</c:v>
                </c:pt>
                <c:pt idx="163">
                  <c:v>466.041</c:v>
                </c:pt>
                <c:pt idx="164">
                  <c:v>466.02799999999894</c:v>
                </c:pt>
                <c:pt idx="165">
                  <c:v>466.01349999999923</c:v>
                </c:pt>
                <c:pt idx="166">
                  <c:v>466.00439999999969</c:v>
                </c:pt>
                <c:pt idx="167">
                  <c:v>465.99489999999969</c:v>
                </c:pt>
                <c:pt idx="168">
                  <c:v>465.98909999999893</c:v>
                </c:pt>
                <c:pt idx="169">
                  <c:v>465.98189999999869</c:v>
                </c:pt>
                <c:pt idx="170">
                  <c:v>465.97619999999762</c:v>
                </c:pt>
                <c:pt idx="171">
                  <c:v>465.96969999999999</c:v>
                </c:pt>
                <c:pt idx="172">
                  <c:v>465.96689999999899</c:v>
                </c:pt>
                <c:pt idx="173">
                  <c:v>465.96699999999834</c:v>
                </c:pt>
                <c:pt idx="174">
                  <c:v>465.96859999999828</c:v>
                </c:pt>
                <c:pt idx="175">
                  <c:v>465.97159999999815</c:v>
                </c:pt>
                <c:pt idx="176">
                  <c:v>465.97639999999785</c:v>
                </c:pt>
                <c:pt idx="177">
                  <c:v>465.98019999999815</c:v>
                </c:pt>
                <c:pt idx="178">
                  <c:v>465.98499999999899</c:v>
                </c:pt>
                <c:pt idx="179">
                  <c:v>465.99269999999899</c:v>
                </c:pt>
                <c:pt idx="180">
                  <c:v>466.00729999999999</c:v>
                </c:pt>
                <c:pt idx="181">
                  <c:v>466.02269999999999</c:v>
                </c:pt>
                <c:pt idx="182">
                  <c:v>466.04090000000002</c:v>
                </c:pt>
                <c:pt idx="183">
                  <c:v>466.06060000000002</c:v>
                </c:pt>
                <c:pt idx="184">
                  <c:v>466.08449999999999</c:v>
                </c:pt>
                <c:pt idx="185">
                  <c:v>466.11290000000002</c:v>
                </c:pt>
                <c:pt idx="186">
                  <c:v>466.14720000000148</c:v>
                </c:pt>
                <c:pt idx="187">
                  <c:v>466.19029999999964</c:v>
                </c:pt>
                <c:pt idx="188">
                  <c:v>466.2414</c:v>
                </c:pt>
                <c:pt idx="189">
                  <c:v>466.30700000000002</c:v>
                </c:pt>
                <c:pt idx="190">
                  <c:v>466.38679999999869</c:v>
                </c:pt>
                <c:pt idx="191">
                  <c:v>466.48179999999803</c:v>
                </c:pt>
                <c:pt idx="192">
                  <c:v>466.59089999999969</c:v>
                </c:pt>
                <c:pt idx="193">
                  <c:v>466.71780000000001</c:v>
                </c:pt>
                <c:pt idx="194">
                  <c:v>466.86669999999964</c:v>
                </c:pt>
                <c:pt idx="195">
                  <c:v>467.03980000000001</c:v>
                </c:pt>
                <c:pt idx="196">
                  <c:v>467.24149999999969</c:v>
                </c:pt>
                <c:pt idx="197">
                  <c:v>467.48259999999863</c:v>
                </c:pt>
                <c:pt idx="198">
                  <c:v>467.7663999999981</c:v>
                </c:pt>
                <c:pt idx="199">
                  <c:v>468.09169999999864</c:v>
                </c:pt>
                <c:pt idx="200">
                  <c:v>468.46289999999999</c:v>
                </c:pt>
                <c:pt idx="201">
                  <c:v>468.8861999999981</c:v>
                </c:pt>
                <c:pt idx="202">
                  <c:v>469.37430000000001</c:v>
                </c:pt>
                <c:pt idx="203">
                  <c:v>469.92720000000003</c:v>
                </c:pt>
                <c:pt idx="204">
                  <c:v>470.55270000000002</c:v>
                </c:pt>
                <c:pt idx="205">
                  <c:v>471.2543</c:v>
                </c:pt>
                <c:pt idx="206">
                  <c:v>472.04</c:v>
                </c:pt>
                <c:pt idx="207">
                  <c:v>472.91460000000001</c:v>
                </c:pt>
                <c:pt idx="208">
                  <c:v>473.88780000000008</c:v>
                </c:pt>
                <c:pt idx="209">
                  <c:v>474.9674</c:v>
                </c:pt>
                <c:pt idx="210">
                  <c:v>476.15809999999999</c:v>
                </c:pt>
                <c:pt idx="211">
                  <c:v>477.4588</c:v>
                </c:pt>
                <c:pt idx="212">
                  <c:v>478.8861999999981</c:v>
                </c:pt>
                <c:pt idx="213">
                  <c:v>480.44459999999964</c:v>
                </c:pt>
                <c:pt idx="214">
                  <c:v>482.13279999999969</c:v>
                </c:pt>
                <c:pt idx="215">
                  <c:v>483.94829999999899</c:v>
                </c:pt>
                <c:pt idx="216">
                  <c:v>485.89120000000003</c:v>
                </c:pt>
                <c:pt idx="217">
                  <c:v>487.9588</c:v>
                </c:pt>
                <c:pt idx="218">
                  <c:v>490.14510000000001</c:v>
                </c:pt>
                <c:pt idx="219">
                  <c:v>492.44549999999964</c:v>
                </c:pt>
                <c:pt idx="220">
                  <c:v>494.86090000000002</c:v>
                </c:pt>
                <c:pt idx="221">
                  <c:v>497.36970000000002</c:v>
                </c:pt>
                <c:pt idx="222">
                  <c:v>499.96</c:v>
                </c:pt>
                <c:pt idx="223">
                  <c:v>502.61270000000002</c:v>
                </c:pt>
                <c:pt idx="224">
                  <c:v>505.30239999999969</c:v>
                </c:pt>
                <c:pt idx="225">
                  <c:v>508.00839999999869</c:v>
                </c:pt>
                <c:pt idx="226">
                  <c:v>510.70710000000003</c:v>
                </c:pt>
                <c:pt idx="227">
                  <c:v>513.37209999999948</c:v>
                </c:pt>
                <c:pt idx="228">
                  <c:v>515.96519999999748</c:v>
                </c:pt>
                <c:pt idx="229">
                  <c:v>518.46089999999947</c:v>
                </c:pt>
                <c:pt idx="230">
                  <c:v>520.82029999999747</c:v>
                </c:pt>
                <c:pt idx="231">
                  <c:v>523.01509999999996</c:v>
                </c:pt>
                <c:pt idx="232">
                  <c:v>525.01319999999998</c:v>
                </c:pt>
                <c:pt idx="233">
                  <c:v>526.78660000000002</c:v>
                </c:pt>
                <c:pt idx="234">
                  <c:v>528.30599999999947</c:v>
                </c:pt>
                <c:pt idx="235">
                  <c:v>529.52459999999996</c:v>
                </c:pt>
                <c:pt idx="236">
                  <c:v>530.43729999999618</c:v>
                </c:pt>
                <c:pt idx="237">
                  <c:v>531.03930000000003</c:v>
                </c:pt>
                <c:pt idx="238">
                  <c:v>531.3134</c:v>
                </c:pt>
                <c:pt idx="239">
                  <c:v>531.25779999999997</c:v>
                </c:pt>
                <c:pt idx="240">
                  <c:v>530.87009999999998</c:v>
                </c:pt>
                <c:pt idx="241">
                  <c:v>530.15819999999997</c:v>
                </c:pt>
                <c:pt idx="242">
                  <c:v>529.12289999999996</c:v>
                </c:pt>
                <c:pt idx="243">
                  <c:v>527.77190000000053</c:v>
                </c:pt>
                <c:pt idx="244">
                  <c:v>526.14530000000002</c:v>
                </c:pt>
                <c:pt idx="245">
                  <c:v>524.26949999999999</c:v>
                </c:pt>
                <c:pt idx="246">
                  <c:v>522.17300000000319</c:v>
                </c:pt>
                <c:pt idx="247">
                  <c:v>519.88779999999997</c:v>
                </c:pt>
                <c:pt idx="248">
                  <c:v>517.43939999999998</c:v>
                </c:pt>
                <c:pt idx="249">
                  <c:v>514.86679999999797</c:v>
                </c:pt>
                <c:pt idx="250">
                  <c:v>512.19619999999998</c:v>
                </c:pt>
                <c:pt idx="251">
                  <c:v>509.4615999999981</c:v>
                </c:pt>
                <c:pt idx="252">
                  <c:v>506.6961999999981</c:v>
                </c:pt>
                <c:pt idx="253">
                  <c:v>503.9293999999984</c:v>
                </c:pt>
                <c:pt idx="254">
                  <c:v>501.18129999999923</c:v>
                </c:pt>
                <c:pt idx="255">
                  <c:v>498.4776</c:v>
                </c:pt>
                <c:pt idx="256">
                  <c:v>495.83949999999999</c:v>
                </c:pt>
                <c:pt idx="257">
                  <c:v>493.28629999999828</c:v>
                </c:pt>
                <c:pt idx="258">
                  <c:v>490.83929999999964</c:v>
                </c:pt>
                <c:pt idx="259">
                  <c:v>488.50139999999863</c:v>
                </c:pt>
                <c:pt idx="260">
                  <c:v>486.27429999999993</c:v>
                </c:pt>
                <c:pt idx="261">
                  <c:v>484.1705</c:v>
                </c:pt>
                <c:pt idx="262">
                  <c:v>482.19540000000001</c:v>
                </c:pt>
                <c:pt idx="263">
                  <c:v>480.35120000000001</c:v>
                </c:pt>
                <c:pt idx="264">
                  <c:v>478.63639999999822</c:v>
                </c:pt>
                <c:pt idx="265">
                  <c:v>477.05489999999998</c:v>
                </c:pt>
                <c:pt idx="266">
                  <c:v>475.60680000000002</c:v>
                </c:pt>
                <c:pt idx="267">
                  <c:v>474.27719999999869</c:v>
                </c:pt>
                <c:pt idx="268">
                  <c:v>473.0663999999984</c:v>
                </c:pt>
                <c:pt idx="269">
                  <c:v>471.96570000000003</c:v>
                </c:pt>
                <c:pt idx="270">
                  <c:v>470.96929999999969</c:v>
                </c:pt>
                <c:pt idx="271">
                  <c:v>477.28429999999969</c:v>
                </c:pt>
                <c:pt idx="272">
                  <c:v>485.91269999999969</c:v>
                </c:pt>
                <c:pt idx="273">
                  <c:v>478.96469999999999</c:v>
                </c:pt>
                <c:pt idx="274">
                  <c:v>465.41189999999864</c:v>
                </c:pt>
                <c:pt idx="275">
                  <c:v>470.75139999999863</c:v>
                </c:pt>
                <c:pt idx="276">
                  <c:v>476.44119999999822</c:v>
                </c:pt>
                <c:pt idx="277">
                  <c:v>478.2851999999981</c:v>
                </c:pt>
                <c:pt idx="278">
                  <c:v>465.23009999999869</c:v>
                </c:pt>
                <c:pt idx="279">
                  <c:v>465.74099999999999</c:v>
                </c:pt>
                <c:pt idx="280">
                  <c:v>471.28930000000003</c:v>
                </c:pt>
                <c:pt idx="281">
                  <c:v>478.23669999999834</c:v>
                </c:pt>
                <c:pt idx="282">
                  <c:v>474.05109999999894</c:v>
                </c:pt>
                <c:pt idx="283">
                  <c:v>468.60960000000154</c:v>
                </c:pt>
                <c:pt idx="284">
                  <c:v>469.46829999999869</c:v>
                </c:pt>
                <c:pt idx="285">
                  <c:v>472.5942</c:v>
                </c:pt>
                <c:pt idx="286">
                  <c:v>459.71669999999864</c:v>
                </c:pt>
                <c:pt idx="287">
                  <c:v>458.19629999999893</c:v>
                </c:pt>
                <c:pt idx="288">
                  <c:v>466.25149999999923</c:v>
                </c:pt>
                <c:pt idx="289">
                  <c:v>478.80279999999999</c:v>
                </c:pt>
                <c:pt idx="290">
                  <c:v>471.13929999999999</c:v>
                </c:pt>
                <c:pt idx="291">
                  <c:v>470.15210000000002</c:v>
                </c:pt>
                <c:pt idx="292">
                  <c:v>469.88760000000002</c:v>
                </c:pt>
                <c:pt idx="293">
                  <c:v>472.01710000000003</c:v>
                </c:pt>
                <c:pt idx="294">
                  <c:v>468.40280000000001</c:v>
                </c:pt>
                <c:pt idx="295">
                  <c:v>465.19839999999863</c:v>
                </c:pt>
                <c:pt idx="296">
                  <c:v>458.63560000000001</c:v>
                </c:pt>
                <c:pt idx="297">
                  <c:v>454.02889999999923</c:v>
                </c:pt>
                <c:pt idx="298">
                  <c:v>459.62169999999969</c:v>
                </c:pt>
                <c:pt idx="299">
                  <c:v>462.66340000000002</c:v>
                </c:pt>
                <c:pt idx="300">
                  <c:v>467.62979999999999</c:v>
                </c:pt>
                <c:pt idx="301">
                  <c:v>466.4610999999984</c:v>
                </c:pt>
                <c:pt idx="302">
                  <c:v>462.26420000000002</c:v>
                </c:pt>
                <c:pt idx="303">
                  <c:v>455.43749999999869</c:v>
                </c:pt>
                <c:pt idx="304">
                  <c:v>453.12380000000002</c:v>
                </c:pt>
                <c:pt idx="305">
                  <c:v>456.35250000000002</c:v>
                </c:pt>
                <c:pt idx="306">
                  <c:v>462.07599999999923</c:v>
                </c:pt>
                <c:pt idx="307">
                  <c:v>467.49049999999869</c:v>
                </c:pt>
                <c:pt idx="308">
                  <c:v>464.61369999999999</c:v>
                </c:pt>
                <c:pt idx="309">
                  <c:v>458.00510000000003</c:v>
                </c:pt>
                <c:pt idx="310">
                  <c:v>455.01</c:v>
                </c:pt>
                <c:pt idx="311">
                  <c:v>461.06270000000001</c:v>
                </c:pt>
                <c:pt idx="312">
                  <c:v>463.84769999999997</c:v>
                </c:pt>
                <c:pt idx="313">
                  <c:v>460.12099999999964</c:v>
                </c:pt>
                <c:pt idx="314">
                  <c:v>453.01339999999863</c:v>
                </c:pt>
                <c:pt idx="315">
                  <c:v>451.38799999999969</c:v>
                </c:pt>
                <c:pt idx="316">
                  <c:v>451.78659999999803</c:v>
                </c:pt>
                <c:pt idx="317">
                  <c:v>454.9828</c:v>
                </c:pt>
                <c:pt idx="318">
                  <c:v>458.63149999999899</c:v>
                </c:pt>
                <c:pt idx="319">
                  <c:v>458.83969999999999</c:v>
                </c:pt>
                <c:pt idx="320">
                  <c:v>455.75029999999964</c:v>
                </c:pt>
                <c:pt idx="321">
                  <c:v>452.6431</c:v>
                </c:pt>
                <c:pt idx="322">
                  <c:v>453.56560000000002</c:v>
                </c:pt>
                <c:pt idx="323">
                  <c:v>456.79769999999894</c:v>
                </c:pt>
                <c:pt idx="324">
                  <c:v>468.2441</c:v>
                </c:pt>
                <c:pt idx="325">
                  <c:v>473.8929</c:v>
                </c:pt>
                <c:pt idx="326">
                  <c:v>473.03579999999869</c:v>
                </c:pt>
                <c:pt idx="327">
                  <c:v>466.2380999999981</c:v>
                </c:pt>
                <c:pt idx="328">
                  <c:v>466.08339999999833</c:v>
                </c:pt>
                <c:pt idx="329">
                  <c:v>468.26190000000003</c:v>
                </c:pt>
                <c:pt idx="330">
                  <c:v>468.45839999999833</c:v>
                </c:pt>
                <c:pt idx="331">
                  <c:v>469.07139999999828</c:v>
                </c:pt>
                <c:pt idx="332">
                  <c:v>467.96429999999964</c:v>
                </c:pt>
                <c:pt idx="333">
                  <c:v>467.40480000000002</c:v>
                </c:pt>
                <c:pt idx="334">
                  <c:v>463.80950000000001</c:v>
                </c:pt>
                <c:pt idx="335">
                  <c:v>459.94639999999828</c:v>
                </c:pt>
                <c:pt idx="336">
                  <c:v>457.63690000000003</c:v>
                </c:pt>
                <c:pt idx="337">
                  <c:v>466.65480000000213</c:v>
                </c:pt>
                <c:pt idx="338">
                  <c:v>465.4880999999981</c:v>
                </c:pt>
                <c:pt idx="339">
                  <c:v>465.07740000000001</c:v>
                </c:pt>
                <c:pt idx="340">
                  <c:v>458.7380999999981</c:v>
                </c:pt>
                <c:pt idx="341">
                  <c:v>462.44639999999828</c:v>
                </c:pt>
                <c:pt idx="342">
                  <c:v>467.80360000000002</c:v>
                </c:pt>
                <c:pt idx="343">
                  <c:v>473.92859999999786</c:v>
                </c:pt>
                <c:pt idx="344">
                  <c:v>465.60120000000001</c:v>
                </c:pt>
                <c:pt idx="345">
                  <c:v>454.75599999999969</c:v>
                </c:pt>
                <c:pt idx="346">
                  <c:v>454.60120000000001</c:v>
                </c:pt>
                <c:pt idx="347">
                  <c:v>456.79169999999863</c:v>
                </c:pt>
                <c:pt idx="348">
                  <c:v>455.02379999999869</c:v>
                </c:pt>
                <c:pt idx="349">
                  <c:v>454.75</c:v>
                </c:pt>
                <c:pt idx="350">
                  <c:v>456.88099999999969</c:v>
                </c:pt>
                <c:pt idx="351">
                  <c:v>460.1071</c:v>
                </c:pt>
                <c:pt idx="352">
                  <c:v>460.5179</c:v>
                </c:pt>
                <c:pt idx="353">
                  <c:v>455.05950000000001</c:v>
                </c:pt>
                <c:pt idx="354">
                  <c:v>448.42859999999786</c:v>
                </c:pt>
                <c:pt idx="355">
                  <c:v>450.32139999999828</c:v>
                </c:pt>
                <c:pt idx="356">
                  <c:v>460.20240000000001</c:v>
                </c:pt>
                <c:pt idx="357">
                  <c:v>466.82740000000001</c:v>
                </c:pt>
                <c:pt idx="358">
                  <c:v>456.8571</c:v>
                </c:pt>
                <c:pt idx="359">
                  <c:v>453.09519999999816</c:v>
                </c:pt>
                <c:pt idx="360">
                  <c:v>462.26190000000003</c:v>
                </c:pt>
                <c:pt idx="361">
                  <c:v>469.10120000000001</c:v>
                </c:pt>
                <c:pt idx="362">
                  <c:v>464.56549999999999</c:v>
                </c:pt>
                <c:pt idx="363">
                  <c:v>469.93449999999899</c:v>
                </c:pt>
                <c:pt idx="364">
                  <c:v>472.01190000000003</c:v>
                </c:pt>
                <c:pt idx="365">
                  <c:v>461.56549999999999</c:v>
                </c:pt>
                <c:pt idx="366">
                  <c:v>458.02980000000002</c:v>
                </c:pt>
                <c:pt idx="367">
                  <c:v>457.26190000000003</c:v>
                </c:pt>
                <c:pt idx="368">
                  <c:v>451.57139999999828</c:v>
                </c:pt>
                <c:pt idx="369">
                  <c:v>450.75</c:v>
                </c:pt>
                <c:pt idx="370">
                  <c:v>460.15480000000213</c:v>
                </c:pt>
                <c:pt idx="371">
                  <c:v>460.61900000000031</c:v>
                </c:pt>
                <c:pt idx="372">
                  <c:v>460.01190000000003</c:v>
                </c:pt>
                <c:pt idx="373">
                  <c:v>462.45240000000001</c:v>
                </c:pt>
                <c:pt idx="374">
                  <c:v>461.22619999999762</c:v>
                </c:pt>
                <c:pt idx="375">
                  <c:v>462.21429999999964</c:v>
                </c:pt>
                <c:pt idx="376">
                  <c:v>465.43449999999899</c:v>
                </c:pt>
                <c:pt idx="377">
                  <c:v>472.54169999999999</c:v>
                </c:pt>
                <c:pt idx="378">
                  <c:v>467.07740000000001</c:v>
                </c:pt>
                <c:pt idx="379">
                  <c:v>462.15480000000213</c:v>
                </c:pt>
                <c:pt idx="380">
                  <c:v>452.44049999999999</c:v>
                </c:pt>
                <c:pt idx="381">
                  <c:v>459.8929</c:v>
                </c:pt>
                <c:pt idx="382">
                  <c:v>465.90480000000002</c:v>
                </c:pt>
                <c:pt idx="383">
                  <c:v>474.55950000000001</c:v>
                </c:pt>
                <c:pt idx="384">
                  <c:v>470.73209999999864</c:v>
                </c:pt>
                <c:pt idx="385">
                  <c:v>466.22619999999762</c:v>
                </c:pt>
                <c:pt idx="386">
                  <c:v>459.97019999999816</c:v>
                </c:pt>
                <c:pt idx="387">
                  <c:v>466.13690000000003</c:v>
                </c:pt>
                <c:pt idx="388">
                  <c:v>472.57139999999828</c:v>
                </c:pt>
                <c:pt idx="389">
                  <c:v>473.20829999999899</c:v>
                </c:pt>
                <c:pt idx="390">
                  <c:v>464.42859999999786</c:v>
                </c:pt>
                <c:pt idx="391">
                  <c:v>463.17259999999999</c:v>
                </c:pt>
                <c:pt idx="392">
                  <c:v>464.91669999999863</c:v>
                </c:pt>
                <c:pt idx="393">
                  <c:v>467.27980000000002</c:v>
                </c:pt>
                <c:pt idx="394">
                  <c:v>465.27379999999869</c:v>
                </c:pt>
                <c:pt idx="395">
                  <c:v>465.86309999999969</c:v>
                </c:pt>
                <c:pt idx="396">
                  <c:v>468.2679</c:v>
                </c:pt>
                <c:pt idx="397">
                  <c:v>474.625</c:v>
                </c:pt>
                <c:pt idx="398">
                  <c:v>475.94639999999828</c:v>
                </c:pt>
                <c:pt idx="399">
                  <c:v>467.61309999999969</c:v>
                </c:pt>
                <c:pt idx="400">
                  <c:v>456.50599999999969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'GQD012 XPS'!$L$1526</c:f>
              <c:strCache>
                <c:ptCount val="1"/>
                <c:pt idx="0">
                  <c:v>N 1s B</c:v>
                </c:pt>
              </c:strCache>
            </c:strRef>
          </c:tx>
          <c:spPr>
            <a:ln w="22225">
              <a:solidFill>
                <a:srgbClr val="FF0066"/>
              </a:solidFill>
            </a:ln>
          </c:spPr>
          <c:marker>
            <c:symbol val="none"/>
          </c:marker>
          <c:xVal>
            <c:numRef>
              <c:f>'GQD012 XPS'!$I$1527:$I$1927</c:f>
              <c:numCache>
                <c:formatCode>0.00E+00</c:formatCode>
                <c:ptCount val="401"/>
                <c:pt idx="0">
                  <c:v>412.43049999999869</c:v>
                </c:pt>
                <c:pt idx="1">
                  <c:v>412.38049999999993</c:v>
                </c:pt>
                <c:pt idx="2">
                  <c:v>412.33049999999969</c:v>
                </c:pt>
                <c:pt idx="3">
                  <c:v>412.28049999999899</c:v>
                </c:pt>
                <c:pt idx="4">
                  <c:v>412.23049999999893</c:v>
                </c:pt>
                <c:pt idx="5">
                  <c:v>412.18049999999999</c:v>
                </c:pt>
                <c:pt idx="6">
                  <c:v>412.13049999999993</c:v>
                </c:pt>
                <c:pt idx="7">
                  <c:v>412.08049999999969</c:v>
                </c:pt>
                <c:pt idx="8">
                  <c:v>412.03049999999899</c:v>
                </c:pt>
                <c:pt idx="9">
                  <c:v>411.98049999999893</c:v>
                </c:pt>
                <c:pt idx="10">
                  <c:v>411.93049999999869</c:v>
                </c:pt>
                <c:pt idx="11">
                  <c:v>411.88049999999993</c:v>
                </c:pt>
                <c:pt idx="12">
                  <c:v>411.83049999999969</c:v>
                </c:pt>
                <c:pt idx="13">
                  <c:v>411.78049999999899</c:v>
                </c:pt>
                <c:pt idx="14">
                  <c:v>411.73049999999893</c:v>
                </c:pt>
                <c:pt idx="15">
                  <c:v>411.68049999999999</c:v>
                </c:pt>
                <c:pt idx="16">
                  <c:v>411.63049999999993</c:v>
                </c:pt>
                <c:pt idx="17">
                  <c:v>411.58049999999969</c:v>
                </c:pt>
                <c:pt idx="18">
                  <c:v>411.53049999999899</c:v>
                </c:pt>
                <c:pt idx="19">
                  <c:v>411.48049999999893</c:v>
                </c:pt>
                <c:pt idx="20">
                  <c:v>411.43049999999869</c:v>
                </c:pt>
                <c:pt idx="21">
                  <c:v>411.38049999999993</c:v>
                </c:pt>
                <c:pt idx="22">
                  <c:v>411.33049999999969</c:v>
                </c:pt>
                <c:pt idx="23">
                  <c:v>411.28049999999899</c:v>
                </c:pt>
                <c:pt idx="24">
                  <c:v>411.23049999999893</c:v>
                </c:pt>
                <c:pt idx="25">
                  <c:v>411.18049999999999</c:v>
                </c:pt>
                <c:pt idx="26">
                  <c:v>411.13049999999993</c:v>
                </c:pt>
                <c:pt idx="27">
                  <c:v>411.08049999999969</c:v>
                </c:pt>
                <c:pt idx="28">
                  <c:v>411.03049999999899</c:v>
                </c:pt>
                <c:pt idx="29">
                  <c:v>410.98049999999893</c:v>
                </c:pt>
                <c:pt idx="30">
                  <c:v>410.93049999999869</c:v>
                </c:pt>
                <c:pt idx="31">
                  <c:v>410.88049999999993</c:v>
                </c:pt>
                <c:pt idx="32">
                  <c:v>410.83049999999969</c:v>
                </c:pt>
                <c:pt idx="33">
                  <c:v>410.78049999999899</c:v>
                </c:pt>
                <c:pt idx="34">
                  <c:v>410.73049999999893</c:v>
                </c:pt>
                <c:pt idx="35">
                  <c:v>410.68049999999999</c:v>
                </c:pt>
                <c:pt idx="36">
                  <c:v>410.63049999999993</c:v>
                </c:pt>
                <c:pt idx="37">
                  <c:v>410.58049999999969</c:v>
                </c:pt>
                <c:pt idx="38">
                  <c:v>410.53049999999899</c:v>
                </c:pt>
                <c:pt idx="39">
                  <c:v>410.48049999999893</c:v>
                </c:pt>
                <c:pt idx="40">
                  <c:v>410.43049999999869</c:v>
                </c:pt>
                <c:pt idx="41">
                  <c:v>410.38049999999993</c:v>
                </c:pt>
                <c:pt idx="42">
                  <c:v>410.33049999999969</c:v>
                </c:pt>
                <c:pt idx="43">
                  <c:v>410.28049999999899</c:v>
                </c:pt>
                <c:pt idx="44">
                  <c:v>410.23049999999893</c:v>
                </c:pt>
                <c:pt idx="45">
                  <c:v>410.18049999999999</c:v>
                </c:pt>
                <c:pt idx="46">
                  <c:v>410.13049999999993</c:v>
                </c:pt>
                <c:pt idx="47">
                  <c:v>410.08049999999969</c:v>
                </c:pt>
                <c:pt idx="48">
                  <c:v>410.03049999999899</c:v>
                </c:pt>
                <c:pt idx="49">
                  <c:v>409.98049999999893</c:v>
                </c:pt>
                <c:pt idx="50">
                  <c:v>409.93049999999869</c:v>
                </c:pt>
                <c:pt idx="51">
                  <c:v>409.88049999999993</c:v>
                </c:pt>
                <c:pt idx="52">
                  <c:v>409.83049999999969</c:v>
                </c:pt>
                <c:pt idx="53">
                  <c:v>409.78049999999899</c:v>
                </c:pt>
                <c:pt idx="54">
                  <c:v>409.73049999999893</c:v>
                </c:pt>
                <c:pt idx="55">
                  <c:v>409.68049999999999</c:v>
                </c:pt>
                <c:pt idx="56">
                  <c:v>409.63049999999993</c:v>
                </c:pt>
                <c:pt idx="57">
                  <c:v>409.58049999999969</c:v>
                </c:pt>
                <c:pt idx="58">
                  <c:v>409.53049999999899</c:v>
                </c:pt>
                <c:pt idx="59">
                  <c:v>409.48049999999893</c:v>
                </c:pt>
                <c:pt idx="60">
                  <c:v>409.43049999999869</c:v>
                </c:pt>
                <c:pt idx="61">
                  <c:v>409.38049999999993</c:v>
                </c:pt>
                <c:pt idx="62">
                  <c:v>409.33049999999969</c:v>
                </c:pt>
                <c:pt idx="63">
                  <c:v>409.28049999999899</c:v>
                </c:pt>
                <c:pt idx="64">
                  <c:v>409.23049999999893</c:v>
                </c:pt>
                <c:pt idx="65">
                  <c:v>409.18049999999999</c:v>
                </c:pt>
                <c:pt idx="66">
                  <c:v>409.13049999999993</c:v>
                </c:pt>
                <c:pt idx="67">
                  <c:v>409.08049999999969</c:v>
                </c:pt>
                <c:pt idx="68">
                  <c:v>409.03049999999899</c:v>
                </c:pt>
                <c:pt idx="69">
                  <c:v>408.98049999999893</c:v>
                </c:pt>
                <c:pt idx="70">
                  <c:v>408.93049999999869</c:v>
                </c:pt>
                <c:pt idx="71">
                  <c:v>408.88049999999993</c:v>
                </c:pt>
                <c:pt idx="72">
                  <c:v>408.83049999999969</c:v>
                </c:pt>
                <c:pt idx="73">
                  <c:v>408.78049999999899</c:v>
                </c:pt>
                <c:pt idx="74">
                  <c:v>408.73049999999893</c:v>
                </c:pt>
                <c:pt idx="75">
                  <c:v>408.68049999999999</c:v>
                </c:pt>
                <c:pt idx="76">
                  <c:v>408.63049999999993</c:v>
                </c:pt>
                <c:pt idx="77">
                  <c:v>408.58049999999969</c:v>
                </c:pt>
                <c:pt idx="78">
                  <c:v>408.53049999999899</c:v>
                </c:pt>
                <c:pt idx="79">
                  <c:v>408.48049999999893</c:v>
                </c:pt>
                <c:pt idx="80">
                  <c:v>408.43049999999869</c:v>
                </c:pt>
                <c:pt idx="81">
                  <c:v>408.38049999999993</c:v>
                </c:pt>
                <c:pt idx="82">
                  <c:v>408.33049999999969</c:v>
                </c:pt>
                <c:pt idx="83">
                  <c:v>408.28049999999899</c:v>
                </c:pt>
                <c:pt idx="84">
                  <c:v>408.23049999999893</c:v>
                </c:pt>
                <c:pt idx="85">
                  <c:v>408.18049999999999</c:v>
                </c:pt>
                <c:pt idx="86">
                  <c:v>408.13049999999993</c:v>
                </c:pt>
                <c:pt idx="87">
                  <c:v>408.08049999999969</c:v>
                </c:pt>
                <c:pt idx="88">
                  <c:v>408.03049999999899</c:v>
                </c:pt>
                <c:pt idx="89">
                  <c:v>407.98049999999893</c:v>
                </c:pt>
                <c:pt idx="90">
                  <c:v>407.93049999999869</c:v>
                </c:pt>
                <c:pt idx="91">
                  <c:v>407.88049999999993</c:v>
                </c:pt>
                <c:pt idx="92">
                  <c:v>407.83049999999969</c:v>
                </c:pt>
                <c:pt idx="93">
                  <c:v>407.78049999999899</c:v>
                </c:pt>
                <c:pt idx="94">
                  <c:v>407.73049999999893</c:v>
                </c:pt>
                <c:pt idx="95">
                  <c:v>407.68049999999999</c:v>
                </c:pt>
                <c:pt idx="96">
                  <c:v>407.63049999999993</c:v>
                </c:pt>
                <c:pt idx="97">
                  <c:v>407.58049999999969</c:v>
                </c:pt>
                <c:pt idx="98">
                  <c:v>407.53049999999899</c:v>
                </c:pt>
                <c:pt idx="99">
                  <c:v>407.48049999999893</c:v>
                </c:pt>
                <c:pt idx="100">
                  <c:v>407.43049999999869</c:v>
                </c:pt>
                <c:pt idx="101">
                  <c:v>407.38049999999993</c:v>
                </c:pt>
                <c:pt idx="102">
                  <c:v>407.33049999999969</c:v>
                </c:pt>
                <c:pt idx="103">
                  <c:v>407.28049999999899</c:v>
                </c:pt>
                <c:pt idx="104">
                  <c:v>407.23049999999893</c:v>
                </c:pt>
                <c:pt idx="105">
                  <c:v>407.18049999999999</c:v>
                </c:pt>
                <c:pt idx="106">
                  <c:v>407.13049999999993</c:v>
                </c:pt>
                <c:pt idx="107">
                  <c:v>407.08049999999969</c:v>
                </c:pt>
                <c:pt idx="108">
                  <c:v>407.03049999999899</c:v>
                </c:pt>
                <c:pt idx="109">
                  <c:v>406.98049999999893</c:v>
                </c:pt>
                <c:pt idx="110">
                  <c:v>406.93049999999869</c:v>
                </c:pt>
                <c:pt idx="111">
                  <c:v>406.88049999999993</c:v>
                </c:pt>
                <c:pt idx="112">
                  <c:v>406.83049999999969</c:v>
                </c:pt>
                <c:pt idx="113">
                  <c:v>406.78049999999899</c:v>
                </c:pt>
                <c:pt idx="114">
                  <c:v>406.73049999999893</c:v>
                </c:pt>
                <c:pt idx="115">
                  <c:v>406.68049999999999</c:v>
                </c:pt>
                <c:pt idx="116">
                  <c:v>406.63049999999993</c:v>
                </c:pt>
                <c:pt idx="117">
                  <c:v>406.58049999999969</c:v>
                </c:pt>
                <c:pt idx="118">
                  <c:v>406.53049999999899</c:v>
                </c:pt>
                <c:pt idx="119">
                  <c:v>406.48049999999893</c:v>
                </c:pt>
                <c:pt idx="120">
                  <c:v>406.43049999999869</c:v>
                </c:pt>
                <c:pt idx="121">
                  <c:v>406.38049999999993</c:v>
                </c:pt>
                <c:pt idx="122">
                  <c:v>406.33049999999969</c:v>
                </c:pt>
                <c:pt idx="123">
                  <c:v>406.28049999999899</c:v>
                </c:pt>
                <c:pt idx="124">
                  <c:v>406.23049999999893</c:v>
                </c:pt>
                <c:pt idx="125">
                  <c:v>406.18049999999999</c:v>
                </c:pt>
                <c:pt idx="126">
                  <c:v>406.13049999999993</c:v>
                </c:pt>
                <c:pt idx="127">
                  <c:v>406.08049999999969</c:v>
                </c:pt>
                <c:pt idx="128">
                  <c:v>406.03049999999899</c:v>
                </c:pt>
                <c:pt idx="129">
                  <c:v>405.98049999999893</c:v>
                </c:pt>
                <c:pt idx="130">
                  <c:v>405.93049999999869</c:v>
                </c:pt>
                <c:pt idx="131">
                  <c:v>405.88049999999993</c:v>
                </c:pt>
                <c:pt idx="132">
                  <c:v>405.83049999999969</c:v>
                </c:pt>
                <c:pt idx="133">
                  <c:v>405.78049999999899</c:v>
                </c:pt>
                <c:pt idx="134">
                  <c:v>405.73049999999893</c:v>
                </c:pt>
                <c:pt idx="135">
                  <c:v>405.68049999999999</c:v>
                </c:pt>
                <c:pt idx="136">
                  <c:v>405.63049999999993</c:v>
                </c:pt>
                <c:pt idx="137">
                  <c:v>405.58049999999969</c:v>
                </c:pt>
                <c:pt idx="138">
                  <c:v>405.53049999999899</c:v>
                </c:pt>
                <c:pt idx="139">
                  <c:v>405.48049999999893</c:v>
                </c:pt>
                <c:pt idx="140">
                  <c:v>405.43049999999869</c:v>
                </c:pt>
                <c:pt idx="141">
                  <c:v>405.38049999999993</c:v>
                </c:pt>
                <c:pt idx="142">
                  <c:v>405.33049999999969</c:v>
                </c:pt>
                <c:pt idx="143">
                  <c:v>405.28049999999899</c:v>
                </c:pt>
                <c:pt idx="144">
                  <c:v>405.23049999999893</c:v>
                </c:pt>
                <c:pt idx="145">
                  <c:v>405.18049999999999</c:v>
                </c:pt>
                <c:pt idx="146">
                  <c:v>405.13049999999993</c:v>
                </c:pt>
                <c:pt idx="147">
                  <c:v>405.08049999999969</c:v>
                </c:pt>
                <c:pt idx="148">
                  <c:v>405.03049999999899</c:v>
                </c:pt>
                <c:pt idx="149">
                  <c:v>404.98049999999893</c:v>
                </c:pt>
                <c:pt idx="150">
                  <c:v>404.93049999999869</c:v>
                </c:pt>
                <c:pt idx="151">
                  <c:v>404.88049999999993</c:v>
                </c:pt>
                <c:pt idx="152">
                  <c:v>404.83049999999969</c:v>
                </c:pt>
                <c:pt idx="153">
                  <c:v>404.78049999999899</c:v>
                </c:pt>
                <c:pt idx="154">
                  <c:v>404.73049999999893</c:v>
                </c:pt>
                <c:pt idx="155">
                  <c:v>404.68049999999999</c:v>
                </c:pt>
                <c:pt idx="156">
                  <c:v>404.63049999999993</c:v>
                </c:pt>
                <c:pt idx="157">
                  <c:v>404.58049999999969</c:v>
                </c:pt>
                <c:pt idx="158">
                  <c:v>404.53049999999899</c:v>
                </c:pt>
                <c:pt idx="159">
                  <c:v>404.48049999999893</c:v>
                </c:pt>
                <c:pt idx="160">
                  <c:v>404.43049999999869</c:v>
                </c:pt>
                <c:pt idx="161">
                  <c:v>404.38049999999993</c:v>
                </c:pt>
                <c:pt idx="162">
                  <c:v>404.33049999999969</c:v>
                </c:pt>
                <c:pt idx="163">
                  <c:v>404.28049999999899</c:v>
                </c:pt>
                <c:pt idx="164">
                  <c:v>404.23049999999893</c:v>
                </c:pt>
                <c:pt idx="165">
                  <c:v>404.18049999999999</c:v>
                </c:pt>
                <c:pt idx="166">
                  <c:v>404.13049999999993</c:v>
                </c:pt>
                <c:pt idx="167">
                  <c:v>404.08049999999969</c:v>
                </c:pt>
                <c:pt idx="168">
                  <c:v>404.03049999999899</c:v>
                </c:pt>
                <c:pt idx="169">
                  <c:v>403.98049999999893</c:v>
                </c:pt>
                <c:pt idx="170">
                  <c:v>403.93049999999869</c:v>
                </c:pt>
                <c:pt idx="171">
                  <c:v>403.88049999999993</c:v>
                </c:pt>
                <c:pt idx="172">
                  <c:v>403.83049999999969</c:v>
                </c:pt>
                <c:pt idx="173">
                  <c:v>403.78049999999899</c:v>
                </c:pt>
                <c:pt idx="174">
                  <c:v>403.73049999999893</c:v>
                </c:pt>
                <c:pt idx="175">
                  <c:v>403.68049999999999</c:v>
                </c:pt>
                <c:pt idx="176">
                  <c:v>403.63049999999993</c:v>
                </c:pt>
                <c:pt idx="177">
                  <c:v>403.58049999999969</c:v>
                </c:pt>
                <c:pt idx="178">
                  <c:v>403.53049999999899</c:v>
                </c:pt>
                <c:pt idx="179">
                  <c:v>403.48049999999893</c:v>
                </c:pt>
                <c:pt idx="180">
                  <c:v>403.43049999999869</c:v>
                </c:pt>
                <c:pt idx="181">
                  <c:v>403.38049999999993</c:v>
                </c:pt>
                <c:pt idx="182">
                  <c:v>403.33049999999969</c:v>
                </c:pt>
                <c:pt idx="183">
                  <c:v>403.28049999999899</c:v>
                </c:pt>
                <c:pt idx="184">
                  <c:v>403.23049999999893</c:v>
                </c:pt>
                <c:pt idx="185">
                  <c:v>403.18049999999999</c:v>
                </c:pt>
                <c:pt idx="186">
                  <c:v>403.13049999999993</c:v>
                </c:pt>
                <c:pt idx="187">
                  <c:v>403.08049999999969</c:v>
                </c:pt>
                <c:pt idx="188">
                  <c:v>403.03049999999899</c:v>
                </c:pt>
                <c:pt idx="189">
                  <c:v>402.98049999999893</c:v>
                </c:pt>
                <c:pt idx="190">
                  <c:v>402.93049999999869</c:v>
                </c:pt>
                <c:pt idx="191">
                  <c:v>402.88049999999993</c:v>
                </c:pt>
                <c:pt idx="192">
                  <c:v>402.83049999999969</c:v>
                </c:pt>
                <c:pt idx="193">
                  <c:v>402.78049999999899</c:v>
                </c:pt>
                <c:pt idx="194">
                  <c:v>402.73049999999893</c:v>
                </c:pt>
                <c:pt idx="195">
                  <c:v>402.68049999999999</c:v>
                </c:pt>
                <c:pt idx="196">
                  <c:v>402.63049999999993</c:v>
                </c:pt>
                <c:pt idx="197">
                  <c:v>402.58049999999969</c:v>
                </c:pt>
                <c:pt idx="198">
                  <c:v>402.53049999999899</c:v>
                </c:pt>
                <c:pt idx="199">
                  <c:v>402.48049999999893</c:v>
                </c:pt>
                <c:pt idx="200">
                  <c:v>402.43049999999869</c:v>
                </c:pt>
                <c:pt idx="201">
                  <c:v>402.38049999999993</c:v>
                </c:pt>
                <c:pt idx="202">
                  <c:v>402.33049999999969</c:v>
                </c:pt>
                <c:pt idx="203">
                  <c:v>402.28049999999899</c:v>
                </c:pt>
                <c:pt idx="204">
                  <c:v>402.23049999999893</c:v>
                </c:pt>
                <c:pt idx="205">
                  <c:v>402.18049999999999</c:v>
                </c:pt>
                <c:pt idx="206">
                  <c:v>402.13049999999993</c:v>
                </c:pt>
                <c:pt idx="207">
                  <c:v>402.08049999999969</c:v>
                </c:pt>
                <c:pt idx="208">
                  <c:v>402.03049999999899</c:v>
                </c:pt>
                <c:pt idx="209">
                  <c:v>401.98049999999893</c:v>
                </c:pt>
                <c:pt idx="210">
                  <c:v>401.93049999999869</c:v>
                </c:pt>
                <c:pt idx="211">
                  <c:v>401.88049999999993</c:v>
                </c:pt>
                <c:pt idx="212">
                  <c:v>401.83049999999969</c:v>
                </c:pt>
                <c:pt idx="213">
                  <c:v>401.78049999999899</c:v>
                </c:pt>
                <c:pt idx="214">
                  <c:v>401.73049999999893</c:v>
                </c:pt>
                <c:pt idx="215">
                  <c:v>401.68049999999999</c:v>
                </c:pt>
                <c:pt idx="216">
                  <c:v>401.63049999999993</c:v>
                </c:pt>
                <c:pt idx="217">
                  <c:v>401.58049999999969</c:v>
                </c:pt>
                <c:pt idx="218">
                  <c:v>401.53049999999899</c:v>
                </c:pt>
                <c:pt idx="219">
                  <c:v>401.48049999999893</c:v>
                </c:pt>
                <c:pt idx="220">
                  <c:v>401.43049999999869</c:v>
                </c:pt>
                <c:pt idx="221">
                  <c:v>401.38049999999993</c:v>
                </c:pt>
                <c:pt idx="222">
                  <c:v>401.33049999999969</c:v>
                </c:pt>
                <c:pt idx="223">
                  <c:v>401.28049999999899</c:v>
                </c:pt>
                <c:pt idx="224">
                  <c:v>401.23049999999893</c:v>
                </c:pt>
                <c:pt idx="225">
                  <c:v>401.18049999999999</c:v>
                </c:pt>
                <c:pt idx="226">
                  <c:v>401.13049999999993</c:v>
                </c:pt>
                <c:pt idx="227">
                  <c:v>401.08049999999969</c:v>
                </c:pt>
                <c:pt idx="228">
                  <c:v>401.03049999999899</c:v>
                </c:pt>
                <c:pt idx="229">
                  <c:v>400.98049999999893</c:v>
                </c:pt>
                <c:pt idx="230">
                  <c:v>400.93049999999869</c:v>
                </c:pt>
                <c:pt idx="231">
                  <c:v>400.88049999999993</c:v>
                </c:pt>
                <c:pt idx="232">
                  <c:v>400.83049999999969</c:v>
                </c:pt>
                <c:pt idx="233">
                  <c:v>400.78049999999899</c:v>
                </c:pt>
                <c:pt idx="234">
                  <c:v>400.73049999999893</c:v>
                </c:pt>
                <c:pt idx="235">
                  <c:v>400.68049999999999</c:v>
                </c:pt>
                <c:pt idx="236">
                  <c:v>400.63049999999993</c:v>
                </c:pt>
                <c:pt idx="237">
                  <c:v>400.58049999999969</c:v>
                </c:pt>
                <c:pt idx="238">
                  <c:v>400.53049999999899</c:v>
                </c:pt>
                <c:pt idx="239">
                  <c:v>400.48049999999893</c:v>
                </c:pt>
                <c:pt idx="240">
                  <c:v>400.43049999999869</c:v>
                </c:pt>
                <c:pt idx="241">
                  <c:v>400.38049999999993</c:v>
                </c:pt>
                <c:pt idx="242">
                  <c:v>400.33049999999969</c:v>
                </c:pt>
                <c:pt idx="243">
                  <c:v>400.28049999999899</c:v>
                </c:pt>
                <c:pt idx="244">
                  <c:v>400.23049999999893</c:v>
                </c:pt>
                <c:pt idx="245">
                  <c:v>400.18049999999999</c:v>
                </c:pt>
                <c:pt idx="246">
                  <c:v>400.13049999999993</c:v>
                </c:pt>
                <c:pt idx="247">
                  <c:v>400.08049999999969</c:v>
                </c:pt>
                <c:pt idx="248">
                  <c:v>400.03049999999899</c:v>
                </c:pt>
                <c:pt idx="249">
                  <c:v>399.98049999999893</c:v>
                </c:pt>
                <c:pt idx="250">
                  <c:v>399.93049999999869</c:v>
                </c:pt>
                <c:pt idx="251">
                  <c:v>399.88049999999993</c:v>
                </c:pt>
                <c:pt idx="252">
                  <c:v>399.83049999999969</c:v>
                </c:pt>
                <c:pt idx="253">
                  <c:v>399.78049999999899</c:v>
                </c:pt>
                <c:pt idx="254">
                  <c:v>399.73049999999893</c:v>
                </c:pt>
                <c:pt idx="255">
                  <c:v>399.68049999999999</c:v>
                </c:pt>
                <c:pt idx="256">
                  <c:v>399.63049999999993</c:v>
                </c:pt>
                <c:pt idx="257">
                  <c:v>399.58049999999969</c:v>
                </c:pt>
                <c:pt idx="258">
                  <c:v>399.53049999999899</c:v>
                </c:pt>
                <c:pt idx="259">
                  <c:v>399.48049999999893</c:v>
                </c:pt>
                <c:pt idx="260">
                  <c:v>399.43049999999869</c:v>
                </c:pt>
                <c:pt idx="261">
                  <c:v>399.38049999999993</c:v>
                </c:pt>
                <c:pt idx="262">
                  <c:v>399.33049999999969</c:v>
                </c:pt>
                <c:pt idx="263">
                  <c:v>399.28049999999899</c:v>
                </c:pt>
                <c:pt idx="264">
                  <c:v>399.23049999999893</c:v>
                </c:pt>
                <c:pt idx="265">
                  <c:v>399.18049999999999</c:v>
                </c:pt>
                <c:pt idx="266">
                  <c:v>399.13049999999993</c:v>
                </c:pt>
                <c:pt idx="267">
                  <c:v>399.08049999999969</c:v>
                </c:pt>
                <c:pt idx="268">
                  <c:v>399.03049999999899</c:v>
                </c:pt>
                <c:pt idx="269">
                  <c:v>398.98049999999893</c:v>
                </c:pt>
                <c:pt idx="270">
                  <c:v>398.93049999999869</c:v>
                </c:pt>
                <c:pt idx="271">
                  <c:v>398.88049999999993</c:v>
                </c:pt>
                <c:pt idx="272">
                  <c:v>398.83049999999969</c:v>
                </c:pt>
                <c:pt idx="273">
                  <c:v>398.78049999999899</c:v>
                </c:pt>
                <c:pt idx="274">
                  <c:v>398.73049999999893</c:v>
                </c:pt>
                <c:pt idx="275">
                  <c:v>398.68049999999999</c:v>
                </c:pt>
                <c:pt idx="276">
                  <c:v>398.63049999999993</c:v>
                </c:pt>
                <c:pt idx="277">
                  <c:v>398.58049999999969</c:v>
                </c:pt>
                <c:pt idx="278">
                  <c:v>398.53049999999899</c:v>
                </c:pt>
                <c:pt idx="279">
                  <c:v>398.48049999999893</c:v>
                </c:pt>
                <c:pt idx="280">
                  <c:v>398.43049999999869</c:v>
                </c:pt>
                <c:pt idx="281">
                  <c:v>398.38049999999993</c:v>
                </c:pt>
                <c:pt idx="282">
                  <c:v>398.33049999999969</c:v>
                </c:pt>
                <c:pt idx="283">
                  <c:v>398.28049999999899</c:v>
                </c:pt>
                <c:pt idx="284">
                  <c:v>398.23049999999893</c:v>
                </c:pt>
                <c:pt idx="285">
                  <c:v>398.18049999999999</c:v>
                </c:pt>
                <c:pt idx="286">
                  <c:v>398.13049999999993</c:v>
                </c:pt>
                <c:pt idx="287">
                  <c:v>398.08049999999969</c:v>
                </c:pt>
                <c:pt idx="288">
                  <c:v>398.03049999999899</c:v>
                </c:pt>
                <c:pt idx="289">
                  <c:v>397.98049999999893</c:v>
                </c:pt>
                <c:pt idx="290">
                  <c:v>397.93049999999869</c:v>
                </c:pt>
                <c:pt idx="291">
                  <c:v>397.88049999999993</c:v>
                </c:pt>
                <c:pt idx="292">
                  <c:v>397.83049999999969</c:v>
                </c:pt>
                <c:pt idx="293">
                  <c:v>397.78049999999899</c:v>
                </c:pt>
                <c:pt idx="294">
                  <c:v>397.73049999999893</c:v>
                </c:pt>
                <c:pt idx="295">
                  <c:v>397.68049999999999</c:v>
                </c:pt>
                <c:pt idx="296">
                  <c:v>397.63049999999993</c:v>
                </c:pt>
                <c:pt idx="297">
                  <c:v>397.58049999999969</c:v>
                </c:pt>
                <c:pt idx="298">
                  <c:v>397.53049999999899</c:v>
                </c:pt>
                <c:pt idx="299">
                  <c:v>397.48049999999893</c:v>
                </c:pt>
                <c:pt idx="300">
                  <c:v>397.43049999999869</c:v>
                </c:pt>
                <c:pt idx="301">
                  <c:v>397.38049999999993</c:v>
                </c:pt>
                <c:pt idx="302">
                  <c:v>397.33049999999969</c:v>
                </c:pt>
                <c:pt idx="303">
                  <c:v>397.28049999999899</c:v>
                </c:pt>
                <c:pt idx="304">
                  <c:v>397.23049999999893</c:v>
                </c:pt>
                <c:pt idx="305">
                  <c:v>397.18049999999999</c:v>
                </c:pt>
                <c:pt idx="306">
                  <c:v>397.13049999999993</c:v>
                </c:pt>
                <c:pt idx="307">
                  <c:v>397.08049999999969</c:v>
                </c:pt>
                <c:pt idx="308">
                  <c:v>397.03049999999899</c:v>
                </c:pt>
                <c:pt idx="309">
                  <c:v>396.98049999999893</c:v>
                </c:pt>
                <c:pt idx="310">
                  <c:v>396.93049999999869</c:v>
                </c:pt>
                <c:pt idx="311">
                  <c:v>396.88049999999993</c:v>
                </c:pt>
                <c:pt idx="312">
                  <c:v>396.83049999999969</c:v>
                </c:pt>
                <c:pt idx="313">
                  <c:v>396.78049999999899</c:v>
                </c:pt>
                <c:pt idx="314">
                  <c:v>396.73049999999893</c:v>
                </c:pt>
                <c:pt idx="315">
                  <c:v>396.68049999999999</c:v>
                </c:pt>
                <c:pt idx="316">
                  <c:v>396.63049999999993</c:v>
                </c:pt>
                <c:pt idx="317">
                  <c:v>396.58049999999969</c:v>
                </c:pt>
                <c:pt idx="318">
                  <c:v>396.53049999999899</c:v>
                </c:pt>
                <c:pt idx="319">
                  <c:v>396.48049999999893</c:v>
                </c:pt>
                <c:pt idx="320">
                  <c:v>396.43049999999869</c:v>
                </c:pt>
                <c:pt idx="321">
                  <c:v>396.38049999999993</c:v>
                </c:pt>
                <c:pt idx="322">
                  <c:v>396.33049999999969</c:v>
                </c:pt>
                <c:pt idx="323">
                  <c:v>396.28049999999899</c:v>
                </c:pt>
                <c:pt idx="324">
                  <c:v>396.23049999999893</c:v>
                </c:pt>
                <c:pt idx="325">
                  <c:v>396.18049999999999</c:v>
                </c:pt>
                <c:pt idx="326">
                  <c:v>396.13049999999993</c:v>
                </c:pt>
                <c:pt idx="327">
                  <c:v>396.08049999999969</c:v>
                </c:pt>
                <c:pt idx="328">
                  <c:v>396.03049999999899</c:v>
                </c:pt>
                <c:pt idx="329">
                  <c:v>395.98049999999893</c:v>
                </c:pt>
                <c:pt idx="330">
                  <c:v>395.93049999999869</c:v>
                </c:pt>
                <c:pt idx="331">
                  <c:v>395.88049999999993</c:v>
                </c:pt>
                <c:pt idx="332">
                  <c:v>395.83049999999969</c:v>
                </c:pt>
                <c:pt idx="333">
                  <c:v>395.78049999999899</c:v>
                </c:pt>
                <c:pt idx="334">
                  <c:v>395.73049999999893</c:v>
                </c:pt>
                <c:pt idx="335">
                  <c:v>395.68049999999999</c:v>
                </c:pt>
                <c:pt idx="336">
                  <c:v>395.63049999999993</c:v>
                </c:pt>
                <c:pt idx="337">
                  <c:v>395.58049999999969</c:v>
                </c:pt>
                <c:pt idx="338">
                  <c:v>395.53049999999899</c:v>
                </c:pt>
                <c:pt idx="339">
                  <c:v>395.48049999999893</c:v>
                </c:pt>
                <c:pt idx="340">
                  <c:v>395.43049999999869</c:v>
                </c:pt>
                <c:pt idx="341">
                  <c:v>395.38049999999993</c:v>
                </c:pt>
                <c:pt idx="342">
                  <c:v>395.33049999999969</c:v>
                </c:pt>
                <c:pt idx="343">
                  <c:v>395.28049999999899</c:v>
                </c:pt>
                <c:pt idx="344">
                  <c:v>395.23049999999893</c:v>
                </c:pt>
                <c:pt idx="345">
                  <c:v>395.18049999999999</c:v>
                </c:pt>
                <c:pt idx="346">
                  <c:v>395.13049999999993</c:v>
                </c:pt>
                <c:pt idx="347">
                  <c:v>395.08049999999969</c:v>
                </c:pt>
                <c:pt idx="348">
                  <c:v>395.03049999999899</c:v>
                </c:pt>
                <c:pt idx="349">
                  <c:v>394.98049999999893</c:v>
                </c:pt>
                <c:pt idx="350">
                  <c:v>394.93049999999869</c:v>
                </c:pt>
                <c:pt idx="351">
                  <c:v>394.88049999999993</c:v>
                </c:pt>
                <c:pt idx="352">
                  <c:v>394.83049999999969</c:v>
                </c:pt>
                <c:pt idx="353">
                  <c:v>394.78049999999899</c:v>
                </c:pt>
                <c:pt idx="354">
                  <c:v>394.73049999999893</c:v>
                </c:pt>
                <c:pt idx="355">
                  <c:v>394.68049999999999</c:v>
                </c:pt>
                <c:pt idx="356">
                  <c:v>394.63049999999993</c:v>
                </c:pt>
                <c:pt idx="357">
                  <c:v>394.58049999999969</c:v>
                </c:pt>
                <c:pt idx="358">
                  <c:v>394.53049999999899</c:v>
                </c:pt>
                <c:pt idx="359">
                  <c:v>394.48049999999893</c:v>
                </c:pt>
                <c:pt idx="360">
                  <c:v>394.43049999999869</c:v>
                </c:pt>
                <c:pt idx="361">
                  <c:v>394.38049999999993</c:v>
                </c:pt>
                <c:pt idx="362">
                  <c:v>394.33049999999969</c:v>
                </c:pt>
                <c:pt idx="363">
                  <c:v>394.28049999999899</c:v>
                </c:pt>
                <c:pt idx="364">
                  <c:v>394.23049999999893</c:v>
                </c:pt>
                <c:pt idx="365">
                  <c:v>394.18049999999999</c:v>
                </c:pt>
                <c:pt idx="366">
                  <c:v>394.13049999999993</c:v>
                </c:pt>
                <c:pt idx="367">
                  <c:v>394.08049999999969</c:v>
                </c:pt>
                <c:pt idx="368">
                  <c:v>394.03049999999899</c:v>
                </c:pt>
                <c:pt idx="369">
                  <c:v>393.98049999999893</c:v>
                </c:pt>
                <c:pt idx="370">
                  <c:v>393.93049999999869</c:v>
                </c:pt>
                <c:pt idx="371">
                  <c:v>393.88049999999993</c:v>
                </c:pt>
                <c:pt idx="372">
                  <c:v>393.83049999999969</c:v>
                </c:pt>
                <c:pt idx="373">
                  <c:v>393.78049999999899</c:v>
                </c:pt>
                <c:pt idx="374">
                  <c:v>393.73049999999893</c:v>
                </c:pt>
                <c:pt idx="375">
                  <c:v>393.68049999999999</c:v>
                </c:pt>
                <c:pt idx="376">
                  <c:v>393.63049999999993</c:v>
                </c:pt>
                <c:pt idx="377">
                  <c:v>393.58049999999969</c:v>
                </c:pt>
                <c:pt idx="378">
                  <c:v>393.53049999999899</c:v>
                </c:pt>
                <c:pt idx="379">
                  <c:v>393.48049999999893</c:v>
                </c:pt>
                <c:pt idx="380">
                  <c:v>393.43049999999869</c:v>
                </c:pt>
                <c:pt idx="381">
                  <c:v>393.38049999999993</c:v>
                </c:pt>
                <c:pt idx="382">
                  <c:v>393.33049999999969</c:v>
                </c:pt>
                <c:pt idx="383">
                  <c:v>393.28049999999899</c:v>
                </c:pt>
                <c:pt idx="384">
                  <c:v>393.23049999999893</c:v>
                </c:pt>
                <c:pt idx="385">
                  <c:v>393.18049999999999</c:v>
                </c:pt>
                <c:pt idx="386">
                  <c:v>393.13049999999993</c:v>
                </c:pt>
                <c:pt idx="387">
                  <c:v>393.08049999999969</c:v>
                </c:pt>
                <c:pt idx="388">
                  <c:v>393.03049999999899</c:v>
                </c:pt>
                <c:pt idx="389">
                  <c:v>392.98049999999893</c:v>
                </c:pt>
                <c:pt idx="390">
                  <c:v>392.93049999999869</c:v>
                </c:pt>
                <c:pt idx="391">
                  <c:v>392.88049999999993</c:v>
                </c:pt>
                <c:pt idx="392">
                  <c:v>392.83049999999969</c:v>
                </c:pt>
                <c:pt idx="393">
                  <c:v>392.78049999999899</c:v>
                </c:pt>
                <c:pt idx="394">
                  <c:v>392.73049999999893</c:v>
                </c:pt>
                <c:pt idx="395">
                  <c:v>392.68049999999999</c:v>
                </c:pt>
                <c:pt idx="396">
                  <c:v>392.63049999999993</c:v>
                </c:pt>
                <c:pt idx="397">
                  <c:v>392.58049999999969</c:v>
                </c:pt>
                <c:pt idx="398">
                  <c:v>392.53049999999899</c:v>
                </c:pt>
                <c:pt idx="399">
                  <c:v>392.48049999999893</c:v>
                </c:pt>
                <c:pt idx="400">
                  <c:v>392.43049999999869</c:v>
                </c:pt>
              </c:numCache>
            </c:numRef>
          </c:xVal>
          <c:yVal>
            <c:numRef>
              <c:f>'GQD012 XPS'!$L$1527:$L$1927</c:f>
              <c:numCache>
                <c:formatCode>0.00E+00</c:formatCode>
                <c:ptCount val="401"/>
                <c:pt idx="0">
                  <c:v>472.19049999999999</c:v>
                </c:pt>
                <c:pt idx="1">
                  <c:v>477.43449999999899</c:v>
                </c:pt>
                <c:pt idx="2">
                  <c:v>484.64290000000142</c:v>
                </c:pt>
                <c:pt idx="3">
                  <c:v>487.1071</c:v>
                </c:pt>
                <c:pt idx="4">
                  <c:v>485.05950000000001</c:v>
                </c:pt>
                <c:pt idx="5">
                  <c:v>487.875</c:v>
                </c:pt>
                <c:pt idx="6">
                  <c:v>482.19639999999828</c:v>
                </c:pt>
                <c:pt idx="7">
                  <c:v>484.39879999999869</c:v>
                </c:pt>
                <c:pt idx="8">
                  <c:v>484.19639999999828</c:v>
                </c:pt>
                <c:pt idx="9">
                  <c:v>484.91069999999894</c:v>
                </c:pt>
                <c:pt idx="10">
                  <c:v>472.83929999999964</c:v>
                </c:pt>
                <c:pt idx="11">
                  <c:v>475.0179</c:v>
                </c:pt>
                <c:pt idx="12">
                  <c:v>469.66070000000002</c:v>
                </c:pt>
                <c:pt idx="13">
                  <c:v>476.65480000000213</c:v>
                </c:pt>
                <c:pt idx="14">
                  <c:v>476.7380999999981</c:v>
                </c:pt>
                <c:pt idx="15">
                  <c:v>478.93449999999899</c:v>
                </c:pt>
                <c:pt idx="16">
                  <c:v>475.1071</c:v>
                </c:pt>
                <c:pt idx="17">
                  <c:v>478.66070000000002</c:v>
                </c:pt>
                <c:pt idx="18">
                  <c:v>480.82139999999828</c:v>
                </c:pt>
                <c:pt idx="19">
                  <c:v>484.40480000000002</c:v>
                </c:pt>
                <c:pt idx="20">
                  <c:v>489.2975999999984</c:v>
                </c:pt>
                <c:pt idx="21">
                  <c:v>484.4880999999981</c:v>
                </c:pt>
                <c:pt idx="22">
                  <c:v>484.64290000000142</c:v>
                </c:pt>
                <c:pt idx="23">
                  <c:v>484.20240000000001</c:v>
                </c:pt>
                <c:pt idx="24">
                  <c:v>488.01190000000003</c:v>
                </c:pt>
                <c:pt idx="25">
                  <c:v>480.26190000000003</c:v>
                </c:pt>
                <c:pt idx="26">
                  <c:v>475.15480000000213</c:v>
                </c:pt>
                <c:pt idx="27">
                  <c:v>477.44639999999828</c:v>
                </c:pt>
                <c:pt idx="28">
                  <c:v>480.08329999999899</c:v>
                </c:pt>
                <c:pt idx="29">
                  <c:v>485.43449999999899</c:v>
                </c:pt>
                <c:pt idx="30">
                  <c:v>486.3929</c:v>
                </c:pt>
                <c:pt idx="31">
                  <c:v>485.43449999999899</c:v>
                </c:pt>
                <c:pt idx="32">
                  <c:v>471.47019999999816</c:v>
                </c:pt>
                <c:pt idx="33">
                  <c:v>473.89879999999869</c:v>
                </c:pt>
                <c:pt idx="34">
                  <c:v>482.8929</c:v>
                </c:pt>
                <c:pt idx="35">
                  <c:v>494.5</c:v>
                </c:pt>
                <c:pt idx="36">
                  <c:v>487.4225999999984</c:v>
                </c:pt>
                <c:pt idx="37">
                  <c:v>482.17259999999999</c:v>
                </c:pt>
                <c:pt idx="38">
                  <c:v>473.67860000000002</c:v>
                </c:pt>
                <c:pt idx="39">
                  <c:v>469.70240000000001</c:v>
                </c:pt>
                <c:pt idx="40">
                  <c:v>468.65480000000213</c:v>
                </c:pt>
                <c:pt idx="41">
                  <c:v>465.45829999999899</c:v>
                </c:pt>
                <c:pt idx="42">
                  <c:v>465.67860000000002</c:v>
                </c:pt>
                <c:pt idx="43">
                  <c:v>462.63690000000003</c:v>
                </c:pt>
                <c:pt idx="44">
                  <c:v>470.17259999999999</c:v>
                </c:pt>
                <c:pt idx="45">
                  <c:v>473.83329999999899</c:v>
                </c:pt>
                <c:pt idx="46">
                  <c:v>476.35120000000001</c:v>
                </c:pt>
                <c:pt idx="47">
                  <c:v>474.56549999999999</c:v>
                </c:pt>
                <c:pt idx="48">
                  <c:v>469.27379999999869</c:v>
                </c:pt>
                <c:pt idx="49">
                  <c:v>466.66070000000002</c:v>
                </c:pt>
                <c:pt idx="50">
                  <c:v>467.27980000000002</c:v>
                </c:pt>
                <c:pt idx="51">
                  <c:v>471.08929999999964</c:v>
                </c:pt>
                <c:pt idx="52">
                  <c:v>465.17259999999999</c:v>
                </c:pt>
                <c:pt idx="53">
                  <c:v>470.80950000000001</c:v>
                </c:pt>
                <c:pt idx="54">
                  <c:v>481.3571</c:v>
                </c:pt>
                <c:pt idx="55">
                  <c:v>489.11309999999969</c:v>
                </c:pt>
                <c:pt idx="56">
                  <c:v>476.27379999999869</c:v>
                </c:pt>
                <c:pt idx="57">
                  <c:v>468.375</c:v>
                </c:pt>
                <c:pt idx="58">
                  <c:v>474.2975999999984</c:v>
                </c:pt>
                <c:pt idx="59">
                  <c:v>479.30360000000002</c:v>
                </c:pt>
                <c:pt idx="60">
                  <c:v>477.86309999999969</c:v>
                </c:pt>
                <c:pt idx="61">
                  <c:v>471.02379999999869</c:v>
                </c:pt>
                <c:pt idx="62">
                  <c:v>468.57740000000001</c:v>
                </c:pt>
                <c:pt idx="63">
                  <c:v>471.0179</c:v>
                </c:pt>
                <c:pt idx="64">
                  <c:v>474.88099999999969</c:v>
                </c:pt>
                <c:pt idx="65">
                  <c:v>471.69049999999999</c:v>
                </c:pt>
                <c:pt idx="66">
                  <c:v>464.91069999999894</c:v>
                </c:pt>
                <c:pt idx="67">
                  <c:v>475.29169999999863</c:v>
                </c:pt>
                <c:pt idx="68">
                  <c:v>480.75599999999969</c:v>
                </c:pt>
                <c:pt idx="69">
                  <c:v>480.84519999999969</c:v>
                </c:pt>
                <c:pt idx="70">
                  <c:v>483.75599999999969</c:v>
                </c:pt>
                <c:pt idx="71">
                  <c:v>486.53569999999894</c:v>
                </c:pt>
                <c:pt idx="72">
                  <c:v>479.44639999999828</c:v>
                </c:pt>
                <c:pt idx="73">
                  <c:v>476.97019999999816</c:v>
                </c:pt>
                <c:pt idx="74">
                  <c:v>482.71429999999964</c:v>
                </c:pt>
                <c:pt idx="75">
                  <c:v>488.55360000000002</c:v>
                </c:pt>
                <c:pt idx="76">
                  <c:v>485.97619999999762</c:v>
                </c:pt>
                <c:pt idx="77">
                  <c:v>483.83329999999899</c:v>
                </c:pt>
                <c:pt idx="78">
                  <c:v>476.64290000000142</c:v>
                </c:pt>
                <c:pt idx="79">
                  <c:v>475</c:v>
                </c:pt>
                <c:pt idx="80">
                  <c:v>472.54169999999999</c:v>
                </c:pt>
                <c:pt idx="81">
                  <c:v>474.26560000000001</c:v>
                </c:pt>
                <c:pt idx="82">
                  <c:v>474.2645</c:v>
                </c:pt>
                <c:pt idx="83">
                  <c:v>474.25909999999999</c:v>
                </c:pt>
                <c:pt idx="84">
                  <c:v>474.24970000000002</c:v>
                </c:pt>
                <c:pt idx="85">
                  <c:v>474.23970000000003</c:v>
                </c:pt>
                <c:pt idx="86">
                  <c:v>474.22899999999834</c:v>
                </c:pt>
                <c:pt idx="87">
                  <c:v>474.214</c:v>
                </c:pt>
                <c:pt idx="88">
                  <c:v>474.19900000000001</c:v>
                </c:pt>
                <c:pt idx="89">
                  <c:v>474.18470000000002</c:v>
                </c:pt>
                <c:pt idx="90">
                  <c:v>474.16950000000008</c:v>
                </c:pt>
                <c:pt idx="91">
                  <c:v>474.15080000000165</c:v>
                </c:pt>
                <c:pt idx="92">
                  <c:v>474.13350000000003</c:v>
                </c:pt>
                <c:pt idx="93">
                  <c:v>474.11669999999964</c:v>
                </c:pt>
                <c:pt idx="94">
                  <c:v>474.09469999999999</c:v>
                </c:pt>
                <c:pt idx="95">
                  <c:v>474.07190000000003</c:v>
                </c:pt>
                <c:pt idx="96">
                  <c:v>474.05220000000008</c:v>
                </c:pt>
                <c:pt idx="97">
                  <c:v>474.0317999999981</c:v>
                </c:pt>
                <c:pt idx="98">
                  <c:v>474.00700000000001</c:v>
                </c:pt>
                <c:pt idx="99">
                  <c:v>473.98139999999773</c:v>
                </c:pt>
                <c:pt idx="100">
                  <c:v>473.95159999999834</c:v>
                </c:pt>
                <c:pt idx="101">
                  <c:v>473.91739999999839</c:v>
                </c:pt>
                <c:pt idx="102">
                  <c:v>473.8836</c:v>
                </c:pt>
                <c:pt idx="103">
                  <c:v>473.85250000000002</c:v>
                </c:pt>
                <c:pt idx="104">
                  <c:v>473.81729999999999</c:v>
                </c:pt>
                <c:pt idx="105">
                  <c:v>473.77769999999964</c:v>
                </c:pt>
                <c:pt idx="106">
                  <c:v>473.73369999999869</c:v>
                </c:pt>
                <c:pt idx="107">
                  <c:v>473.68880000000001</c:v>
                </c:pt>
                <c:pt idx="108">
                  <c:v>473.64139999999969</c:v>
                </c:pt>
                <c:pt idx="109">
                  <c:v>473.58869999999899</c:v>
                </c:pt>
                <c:pt idx="110">
                  <c:v>473.52619999999786</c:v>
                </c:pt>
                <c:pt idx="111">
                  <c:v>473.45839999999833</c:v>
                </c:pt>
                <c:pt idx="112">
                  <c:v>473.38749999999999</c:v>
                </c:pt>
                <c:pt idx="113">
                  <c:v>473.31360000000001</c:v>
                </c:pt>
                <c:pt idx="114">
                  <c:v>473.23609999999803</c:v>
                </c:pt>
                <c:pt idx="115">
                  <c:v>473.15190000000001</c:v>
                </c:pt>
                <c:pt idx="116">
                  <c:v>473.06209999999999</c:v>
                </c:pt>
                <c:pt idx="117">
                  <c:v>472.96209999999923</c:v>
                </c:pt>
                <c:pt idx="118">
                  <c:v>472.85079999999999</c:v>
                </c:pt>
                <c:pt idx="119">
                  <c:v>472.73269999999923</c:v>
                </c:pt>
                <c:pt idx="120">
                  <c:v>472.60730000000001</c:v>
                </c:pt>
                <c:pt idx="121">
                  <c:v>472.46899999999869</c:v>
                </c:pt>
                <c:pt idx="122">
                  <c:v>472.32049999999964</c:v>
                </c:pt>
                <c:pt idx="123">
                  <c:v>472.16</c:v>
                </c:pt>
                <c:pt idx="124">
                  <c:v>471.98399999999822</c:v>
                </c:pt>
                <c:pt idx="125">
                  <c:v>471.79319999999785</c:v>
                </c:pt>
                <c:pt idx="126">
                  <c:v>471.59619999999785</c:v>
                </c:pt>
                <c:pt idx="127">
                  <c:v>471.38990000000001</c:v>
                </c:pt>
                <c:pt idx="128">
                  <c:v>471.17189999999999</c:v>
                </c:pt>
                <c:pt idx="129">
                  <c:v>470.93869999999833</c:v>
                </c:pt>
                <c:pt idx="130">
                  <c:v>470.69080000000002</c:v>
                </c:pt>
                <c:pt idx="131">
                  <c:v>470.43659999999744</c:v>
                </c:pt>
                <c:pt idx="132">
                  <c:v>470.1764</c:v>
                </c:pt>
                <c:pt idx="133">
                  <c:v>469.90949999999964</c:v>
                </c:pt>
                <c:pt idx="134">
                  <c:v>469.64019999999999</c:v>
                </c:pt>
                <c:pt idx="135">
                  <c:v>469.37599999999969</c:v>
                </c:pt>
                <c:pt idx="136">
                  <c:v>469.12109999999899</c:v>
                </c:pt>
                <c:pt idx="137">
                  <c:v>468.87549999999999</c:v>
                </c:pt>
                <c:pt idx="138">
                  <c:v>468.63309999999899</c:v>
                </c:pt>
                <c:pt idx="139">
                  <c:v>468.39550000000003</c:v>
                </c:pt>
                <c:pt idx="140">
                  <c:v>468.16289999999998</c:v>
                </c:pt>
                <c:pt idx="141">
                  <c:v>467.93819999999732</c:v>
                </c:pt>
                <c:pt idx="142">
                  <c:v>467.7260999999981</c:v>
                </c:pt>
                <c:pt idx="143">
                  <c:v>467.5351999999981</c:v>
                </c:pt>
                <c:pt idx="144">
                  <c:v>467.36160000000001</c:v>
                </c:pt>
                <c:pt idx="145">
                  <c:v>467.20580000000001</c:v>
                </c:pt>
                <c:pt idx="146">
                  <c:v>467.0643</c:v>
                </c:pt>
                <c:pt idx="147">
                  <c:v>466.93589999999864</c:v>
                </c:pt>
                <c:pt idx="148">
                  <c:v>466.81869999999969</c:v>
                </c:pt>
                <c:pt idx="149">
                  <c:v>466.72029999999899</c:v>
                </c:pt>
                <c:pt idx="150">
                  <c:v>466.63780000000008</c:v>
                </c:pt>
                <c:pt idx="151">
                  <c:v>466.56740000000002</c:v>
                </c:pt>
                <c:pt idx="152">
                  <c:v>466.50979999999993</c:v>
                </c:pt>
                <c:pt idx="153">
                  <c:v>466.47099999999864</c:v>
                </c:pt>
                <c:pt idx="154">
                  <c:v>466.45030000000003</c:v>
                </c:pt>
                <c:pt idx="155">
                  <c:v>466.43719999999797</c:v>
                </c:pt>
                <c:pt idx="156">
                  <c:v>466.43409999999869</c:v>
                </c:pt>
                <c:pt idx="157">
                  <c:v>466.4434</c:v>
                </c:pt>
                <c:pt idx="158">
                  <c:v>466.46999999999969</c:v>
                </c:pt>
                <c:pt idx="159">
                  <c:v>466.50799999999964</c:v>
                </c:pt>
                <c:pt idx="160">
                  <c:v>466.55970000000002</c:v>
                </c:pt>
                <c:pt idx="161">
                  <c:v>466.62240000000008</c:v>
                </c:pt>
                <c:pt idx="162">
                  <c:v>466.70319999999828</c:v>
                </c:pt>
                <c:pt idx="163">
                  <c:v>466.80040000000002</c:v>
                </c:pt>
                <c:pt idx="164">
                  <c:v>466.91769999999963</c:v>
                </c:pt>
                <c:pt idx="165">
                  <c:v>467.05309999999969</c:v>
                </c:pt>
                <c:pt idx="166">
                  <c:v>467.21589999999969</c:v>
                </c:pt>
                <c:pt idx="167">
                  <c:v>467.40280000000001</c:v>
                </c:pt>
                <c:pt idx="168">
                  <c:v>467.62079999999969</c:v>
                </c:pt>
                <c:pt idx="169">
                  <c:v>467.86779999999999</c:v>
                </c:pt>
                <c:pt idx="170">
                  <c:v>468.14990000000165</c:v>
                </c:pt>
                <c:pt idx="171">
                  <c:v>468.46849999999893</c:v>
                </c:pt>
                <c:pt idx="172">
                  <c:v>468.8313999999981</c:v>
                </c:pt>
                <c:pt idx="173">
                  <c:v>469.24169999999964</c:v>
                </c:pt>
                <c:pt idx="174">
                  <c:v>469.70169999999899</c:v>
                </c:pt>
                <c:pt idx="175">
                  <c:v>470.21559999999869</c:v>
                </c:pt>
                <c:pt idx="176">
                  <c:v>470.78889999999899</c:v>
                </c:pt>
                <c:pt idx="177">
                  <c:v>471.42429999999899</c:v>
                </c:pt>
                <c:pt idx="178">
                  <c:v>472.12580000000008</c:v>
                </c:pt>
                <c:pt idx="179">
                  <c:v>472.89879999999869</c:v>
                </c:pt>
                <c:pt idx="180">
                  <c:v>473.75080000000008</c:v>
                </c:pt>
                <c:pt idx="181">
                  <c:v>474.67910000000001</c:v>
                </c:pt>
                <c:pt idx="182">
                  <c:v>475.68799999999999</c:v>
                </c:pt>
                <c:pt idx="183">
                  <c:v>476.77849999999899</c:v>
                </c:pt>
                <c:pt idx="184">
                  <c:v>477.95479999999969</c:v>
                </c:pt>
                <c:pt idx="185">
                  <c:v>479.21780000000001</c:v>
                </c:pt>
                <c:pt idx="186">
                  <c:v>480.56829999999923</c:v>
                </c:pt>
                <c:pt idx="187">
                  <c:v>482.0077</c:v>
                </c:pt>
                <c:pt idx="188">
                  <c:v>483.53209999999899</c:v>
                </c:pt>
                <c:pt idx="189">
                  <c:v>485.14280000000213</c:v>
                </c:pt>
                <c:pt idx="190">
                  <c:v>486.83319999999816</c:v>
                </c:pt>
                <c:pt idx="191">
                  <c:v>488.59989999999999</c:v>
                </c:pt>
                <c:pt idx="192">
                  <c:v>490.42919999999822</c:v>
                </c:pt>
                <c:pt idx="193">
                  <c:v>492.3116</c:v>
                </c:pt>
                <c:pt idx="194">
                  <c:v>494.23709999999869</c:v>
                </c:pt>
                <c:pt idx="195">
                  <c:v>496.19159999999869</c:v>
                </c:pt>
                <c:pt idx="196">
                  <c:v>498.16129999999993</c:v>
                </c:pt>
                <c:pt idx="197">
                  <c:v>500.13299999999964</c:v>
                </c:pt>
                <c:pt idx="198">
                  <c:v>502.09070000000003</c:v>
                </c:pt>
                <c:pt idx="199">
                  <c:v>504.00959999999969</c:v>
                </c:pt>
                <c:pt idx="200">
                  <c:v>505.8691</c:v>
                </c:pt>
                <c:pt idx="201">
                  <c:v>507.64940000000195</c:v>
                </c:pt>
                <c:pt idx="202">
                  <c:v>509.33629999999869</c:v>
                </c:pt>
                <c:pt idx="203">
                  <c:v>510.90329999999869</c:v>
                </c:pt>
                <c:pt idx="204">
                  <c:v>512.32889999999998</c:v>
                </c:pt>
                <c:pt idx="205">
                  <c:v>513.5865</c:v>
                </c:pt>
                <c:pt idx="206">
                  <c:v>514.65470000000005</c:v>
                </c:pt>
                <c:pt idx="207">
                  <c:v>515.52549999999997</c:v>
                </c:pt>
                <c:pt idx="208">
                  <c:v>516.18920000000003</c:v>
                </c:pt>
                <c:pt idx="209">
                  <c:v>516.63689999999997</c:v>
                </c:pt>
                <c:pt idx="210">
                  <c:v>516.86069999999631</c:v>
                </c:pt>
                <c:pt idx="211">
                  <c:v>516.85019999999747</c:v>
                </c:pt>
                <c:pt idx="212">
                  <c:v>516.60820000000001</c:v>
                </c:pt>
                <c:pt idx="213">
                  <c:v>516.14269999999749</c:v>
                </c:pt>
                <c:pt idx="214">
                  <c:v>515.46019999999749</c:v>
                </c:pt>
                <c:pt idx="215">
                  <c:v>514.56679999999949</c:v>
                </c:pt>
                <c:pt idx="216">
                  <c:v>513.47529999999949</c:v>
                </c:pt>
                <c:pt idx="217">
                  <c:v>512.2002</c:v>
                </c:pt>
                <c:pt idx="218">
                  <c:v>510.75689999999969</c:v>
                </c:pt>
                <c:pt idx="219">
                  <c:v>509.16520000000008</c:v>
                </c:pt>
                <c:pt idx="220">
                  <c:v>507.4436</c:v>
                </c:pt>
                <c:pt idx="221">
                  <c:v>505.61529999999999</c:v>
                </c:pt>
                <c:pt idx="222">
                  <c:v>503.70829999999899</c:v>
                </c:pt>
                <c:pt idx="223">
                  <c:v>501.74189999999999</c:v>
                </c:pt>
                <c:pt idx="224">
                  <c:v>499.7311999999975</c:v>
                </c:pt>
                <c:pt idx="225">
                  <c:v>497.69749999999999</c:v>
                </c:pt>
                <c:pt idx="226">
                  <c:v>495.66079999999999</c:v>
                </c:pt>
                <c:pt idx="227">
                  <c:v>493.64170000000001</c:v>
                </c:pt>
                <c:pt idx="228">
                  <c:v>491.65159999999969</c:v>
                </c:pt>
                <c:pt idx="229">
                  <c:v>489.70710000000003</c:v>
                </c:pt>
                <c:pt idx="230">
                  <c:v>487.81240000000008</c:v>
                </c:pt>
                <c:pt idx="231">
                  <c:v>485.98089999999894</c:v>
                </c:pt>
                <c:pt idx="232">
                  <c:v>484.21960000000001</c:v>
                </c:pt>
                <c:pt idx="233">
                  <c:v>482.53629999999828</c:v>
                </c:pt>
                <c:pt idx="234">
                  <c:v>480.93389999999869</c:v>
                </c:pt>
                <c:pt idx="235">
                  <c:v>479.4225999999984</c:v>
                </c:pt>
                <c:pt idx="236">
                  <c:v>478.00040000000001</c:v>
                </c:pt>
                <c:pt idx="237">
                  <c:v>476.67200000000008</c:v>
                </c:pt>
                <c:pt idx="238">
                  <c:v>475.42989999999969</c:v>
                </c:pt>
                <c:pt idx="239">
                  <c:v>474.27639999999815</c:v>
                </c:pt>
                <c:pt idx="240">
                  <c:v>473.2063999999981</c:v>
                </c:pt>
                <c:pt idx="241">
                  <c:v>472.21980000000002</c:v>
                </c:pt>
                <c:pt idx="242">
                  <c:v>471.30900000000008</c:v>
                </c:pt>
                <c:pt idx="243">
                  <c:v>470.4796</c:v>
                </c:pt>
                <c:pt idx="244">
                  <c:v>469.72039999999834</c:v>
                </c:pt>
                <c:pt idx="245">
                  <c:v>469.029</c:v>
                </c:pt>
                <c:pt idx="246">
                  <c:v>468.40219999999869</c:v>
                </c:pt>
                <c:pt idx="247">
                  <c:v>467.83799999999923</c:v>
                </c:pt>
                <c:pt idx="248">
                  <c:v>467.32649999999899</c:v>
                </c:pt>
                <c:pt idx="249">
                  <c:v>466.87139999999869</c:v>
                </c:pt>
                <c:pt idx="250">
                  <c:v>466.4683999999981</c:v>
                </c:pt>
                <c:pt idx="251">
                  <c:v>466.10919999999999</c:v>
                </c:pt>
                <c:pt idx="252">
                  <c:v>465.7894</c:v>
                </c:pt>
                <c:pt idx="253">
                  <c:v>465.50790000000001</c:v>
                </c:pt>
                <c:pt idx="254">
                  <c:v>465.25609999999864</c:v>
                </c:pt>
                <c:pt idx="255">
                  <c:v>465.03399999999863</c:v>
                </c:pt>
                <c:pt idx="256">
                  <c:v>464.84000000000032</c:v>
                </c:pt>
                <c:pt idx="257">
                  <c:v>464.6737</c:v>
                </c:pt>
                <c:pt idx="258">
                  <c:v>464.529</c:v>
                </c:pt>
                <c:pt idx="259">
                  <c:v>464.40280000000001</c:v>
                </c:pt>
                <c:pt idx="260">
                  <c:v>464.28680000000003</c:v>
                </c:pt>
                <c:pt idx="261">
                  <c:v>464.18579999999969</c:v>
                </c:pt>
                <c:pt idx="262">
                  <c:v>464.0994</c:v>
                </c:pt>
                <c:pt idx="263">
                  <c:v>464.02639999999815</c:v>
                </c:pt>
                <c:pt idx="264">
                  <c:v>463.96379999999863</c:v>
                </c:pt>
                <c:pt idx="265">
                  <c:v>463.91180000000003</c:v>
                </c:pt>
                <c:pt idx="266">
                  <c:v>463.86720000000008</c:v>
                </c:pt>
                <c:pt idx="267">
                  <c:v>463.8272</c:v>
                </c:pt>
                <c:pt idx="268">
                  <c:v>463.7961999999975</c:v>
                </c:pt>
                <c:pt idx="269">
                  <c:v>463.77009999999899</c:v>
                </c:pt>
                <c:pt idx="270">
                  <c:v>463.74829999999969</c:v>
                </c:pt>
                <c:pt idx="271">
                  <c:v>470.94369999999969</c:v>
                </c:pt>
                <c:pt idx="272">
                  <c:v>480.36399999999969</c:v>
                </c:pt>
                <c:pt idx="273">
                  <c:v>474.12</c:v>
                </c:pt>
                <c:pt idx="274">
                  <c:v>461.19349999999969</c:v>
                </c:pt>
                <c:pt idx="275">
                  <c:v>467.09009999999893</c:v>
                </c:pt>
                <c:pt idx="276">
                  <c:v>473.27379999999869</c:v>
                </c:pt>
                <c:pt idx="277">
                  <c:v>475.55399999999969</c:v>
                </c:pt>
                <c:pt idx="278">
                  <c:v>462.8827</c:v>
                </c:pt>
                <c:pt idx="279">
                  <c:v>463.73019999999815</c:v>
                </c:pt>
                <c:pt idx="280">
                  <c:v>469.57240000000002</c:v>
                </c:pt>
                <c:pt idx="281">
                  <c:v>476.77229999999969</c:v>
                </c:pt>
                <c:pt idx="282">
                  <c:v>472.80590000000001</c:v>
                </c:pt>
                <c:pt idx="283">
                  <c:v>467.55430000000001</c:v>
                </c:pt>
                <c:pt idx="284">
                  <c:v>468.57679999999863</c:v>
                </c:pt>
                <c:pt idx="285">
                  <c:v>471.84350000000001</c:v>
                </c:pt>
                <c:pt idx="286">
                  <c:v>459.08669999999893</c:v>
                </c:pt>
                <c:pt idx="287">
                  <c:v>457.66930000000002</c:v>
                </c:pt>
                <c:pt idx="288">
                  <c:v>465.8116</c:v>
                </c:pt>
                <c:pt idx="289">
                  <c:v>478.43619999999703</c:v>
                </c:pt>
                <c:pt idx="290">
                  <c:v>470.83460000000002</c:v>
                </c:pt>
                <c:pt idx="291">
                  <c:v>469.89980000000008</c:v>
                </c:pt>
                <c:pt idx="292">
                  <c:v>469.67939999999999</c:v>
                </c:pt>
                <c:pt idx="293">
                  <c:v>471.84589999999997</c:v>
                </c:pt>
                <c:pt idx="294">
                  <c:v>468.26240000000001</c:v>
                </c:pt>
                <c:pt idx="295">
                  <c:v>465.08369999999923</c:v>
                </c:pt>
                <c:pt idx="296">
                  <c:v>458.54199999999969</c:v>
                </c:pt>
                <c:pt idx="297">
                  <c:v>453.95260000000002</c:v>
                </c:pt>
                <c:pt idx="298">
                  <c:v>459.55970000000002</c:v>
                </c:pt>
                <c:pt idx="299">
                  <c:v>462.61320000000001</c:v>
                </c:pt>
                <c:pt idx="300">
                  <c:v>467.58940000000001</c:v>
                </c:pt>
                <c:pt idx="301">
                  <c:v>466.42869999999863</c:v>
                </c:pt>
                <c:pt idx="302">
                  <c:v>462.23819999999773</c:v>
                </c:pt>
                <c:pt idx="303">
                  <c:v>455.41669999999863</c:v>
                </c:pt>
                <c:pt idx="304">
                  <c:v>453.10719999999969</c:v>
                </c:pt>
                <c:pt idx="305">
                  <c:v>456.33929999999964</c:v>
                </c:pt>
                <c:pt idx="306">
                  <c:v>462.06549999999999</c:v>
                </c:pt>
                <c:pt idx="307">
                  <c:v>467.48219999999816</c:v>
                </c:pt>
                <c:pt idx="308">
                  <c:v>464.60719999999969</c:v>
                </c:pt>
                <c:pt idx="309">
                  <c:v>458</c:v>
                </c:pt>
                <c:pt idx="310">
                  <c:v>455.00599999999969</c:v>
                </c:pt>
                <c:pt idx="311">
                  <c:v>461.05950000000001</c:v>
                </c:pt>
                <c:pt idx="312">
                  <c:v>463.84519999999969</c:v>
                </c:pt>
                <c:pt idx="313">
                  <c:v>460.1191</c:v>
                </c:pt>
                <c:pt idx="314">
                  <c:v>453.01190000000003</c:v>
                </c:pt>
                <c:pt idx="315">
                  <c:v>451.38690000000003</c:v>
                </c:pt>
                <c:pt idx="316">
                  <c:v>451.78569999999894</c:v>
                </c:pt>
                <c:pt idx="317">
                  <c:v>454.98209999999864</c:v>
                </c:pt>
                <c:pt idx="318">
                  <c:v>458.63099999999969</c:v>
                </c:pt>
                <c:pt idx="319">
                  <c:v>458.83929999999964</c:v>
                </c:pt>
                <c:pt idx="320">
                  <c:v>455.75</c:v>
                </c:pt>
                <c:pt idx="321">
                  <c:v>452.64290000000142</c:v>
                </c:pt>
                <c:pt idx="322">
                  <c:v>453.56549999999999</c:v>
                </c:pt>
                <c:pt idx="323">
                  <c:v>456.7975999999984</c:v>
                </c:pt>
                <c:pt idx="324">
                  <c:v>468.24400000000031</c:v>
                </c:pt>
                <c:pt idx="325">
                  <c:v>473.8929</c:v>
                </c:pt>
                <c:pt idx="326">
                  <c:v>473.03569999999894</c:v>
                </c:pt>
                <c:pt idx="327">
                  <c:v>466.2380999999981</c:v>
                </c:pt>
                <c:pt idx="328">
                  <c:v>466.08329999999899</c:v>
                </c:pt>
                <c:pt idx="329">
                  <c:v>468.26190000000003</c:v>
                </c:pt>
                <c:pt idx="330">
                  <c:v>468.45829999999899</c:v>
                </c:pt>
                <c:pt idx="331">
                  <c:v>469.07139999999828</c:v>
                </c:pt>
                <c:pt idx="332">
                  <c:v>467.96429999999964</c:v>
                </c:pt>
                <c:pt idx="333">
                  <c:v>467.40480000000002</c:v>
                </c:pt>
                <c:pt idx="334">
                  <c:v>463.80950000000001</c:v>
                </c:pt>
                <c:pt idx="335">
                  <c:v>459.94639999999828</c:v>
                </c:pt>
                <c:pt idx="336">
                  <c:v>457.63690000000003</c:v>
                </c:pt>
                <c:pt idx="337">
                  <c:v>466.65480000000213</c:v>
                </c:pt>
                <c:pt idx="338">
                  <c:v>465.4880999999981</c:v>
                </c:pt>
                <c:pt idx="339">
                  <c:v>465.07740000000001</c:v>
                </c:pt>
                <c:pt idx="340">
                  <c:v>458.7380999999981</c:v>
                </c:pt>
                <c:pt idx="341">
                  <c:v>462.44639999999828</c:v>
                </c:pt>
                <c:pt idx="342">
                  <c:v>467.80360000000002</c:v>
                </c:pt>
                <c:pt idx="343">
                  <c:v>473.92859999999786</c:v>
                </c:pt>
                <c:pt idx="344">
                  <c:v>465.60120000000001</c:v>
                </c:pt>
                <c:pt idx="345">
                  <c:v>454.75599999999969</c:v>
                </c:pt>
                <c:pt idx="346">
                  <c:v>454.60120000000001</c:v>
                </c:pt>
                <c:pt idx="347">
                  <c:v>456.79169999999863</c:v>
                </c:pt>
                <c:pt idx="348">
                  <c:v>455.02379999999869</c:v>
                </c:pt>
                <c:pt idx="349">
                  <c:v>454.75</c:v>
                </c:pt>
                <c:pt idx="350">
                  <c:v>456.88099999999969</c:v>
                </c:pt>
                <c:pt idx="351">
                  <c:v>460.1071</c:v>
                </c:pt>
                <c:pt idx="352">
                  <c:v>460.5179</c:v>
                </c:pt>
                <c:pt idx="353">
                  <c:v>455.05950000000001</c:v>
                </c:pt>
                <c:pt idx="354">
                  <c:v>448.42859999999786</c:v>
                </c:pt>
                <c:pt idx="355">
                  <c:v>450.32139999999828</c:v>
                </c:pt>
                <c:pt idx="356">
                  <c:v>460.20240000000001</c:v>
                </c:pt>
                <c:pt idx="357">
                  <c:v>466.82740000000001</c:v>
                </c:pt>
                <c:pt idx="358">
                  <c:v>456.8571</c:v>
                </c:pt>
                <c:pt idx="359">
                  <c:v>453.09519999999816</c:v>
                </c:pt>
                <c:pt idx="360">
                  <c:v>462.26190000000003</c:v>
                </c:pt>
                <c:pt idx="361">
                  <c:v>469.10120000000001</c:v>
                </c:pt>
                <c:pt idx="362">
                  <c:v>464.56549999999999</c:v>
                </c:pt>
                <c:pt idx="363">
                  <c:v>469.93449999999899</c:v>
                </c:pt>
                <c:pt idx="364">
                  <c:v>472.01190000000003</c:v>
                </c:pt>
                <c:pt idx="365">
                  <c:v>461.56549999999999</c:v>
                </c:pt>
                <c:pt idx="366">
                  <c:v>458.02980000000002</c:v>
                </c:pt>
                <c:pt idx="367">
                  <c:v>457.26190000000003</c:v>
                </c:pt>
                <c:pt idx="368">
                  <c:v>451.57139999999828</c:v>
                </c:pt>
                <c:pt idx="369">
                  <c:v>450.75</c:v>
                </c:pt>
                <c:pt idx="370">
                  <c:v>460.15480000000213</c:v>
                </c:pt>
                <c:pt idx="371">
                  <c:v>460.61900000000031</c:v>
                </c:pt>
                <c:pt idx="372">
                  <c:v>460.01190000000003</c:v>
                </c:pt>
                <c:pt idx="373">
                  <c:v>462.45240000000001</c:v>
                </c:pt>
                <c:pt idx="374">
                  <c:v>461.22619999999762</c:v>
                </c:pt>
                <c:pt idx="375">
                  <c:v>462.21429999999964</c:v>
                </c:pt>
                <c:pt idx="376">
                  <c:v>465.43449999999899</c:v>
                </c:pt>
                <c:pt idx="377">
                  <c:v>472.54169999999999</c:v>
                </c:pt>
                <c:pt idx="378">
                  <c:v>467.07740000000001</c:v>
                </c:pt>
                <c:pt idx="379">
                  <c:v>462.15480000000213</c:v>
                </c:pt>
                <c:pt idx="380">
                  <c:v>452.44049999999999</c:v>
                </c:pt>
                <c:pt idx="381">
                  <c:v>459.8929</c:v>
                </c:pt>
                <c:pt idx="382">
                  <c:v>465.90480000000002</c:v>
                </c:pt>
                <c:pt idx="383">
                  <c:v>474.55950000000001</c:v>
                </c:pt>
                <c:pt idx="384">
                  <c:v>470.73209999999864</c:v>
                </c:pt>
                <c:pt idx="385">
                  <c:v>466.22619999999762</c:v>
                </c:pt>
                <c:pt idx="386">
                  <c:v>459.97019999999816</c:v>
                </c:pt>
                <c:pt idx="387">
                  <c:v>466.13690000000003</c:v>
                </c:pt>
                <c:pt idx="388">
                  <c:v>472.57139999999828</c:v>
                </c:pt>
                <c:pt idx="389">
                  <c:v>473.20829999999899</c:v>
                </c:pt>
                <c:pt idx="390">
                  <c:v>464.42859999999786</c:v>
                </c:pt>
                <c:pt idx="391">
                  <c:v>463.17259999999999</c:v>
                </c:pt>
                <c:pt idx="392">
                  <c:v>464.91669999999863</c:v>
                </c:pt>
                <c:pt idx="393">
                  <c:v>467.27980000000002</c:v>
                </c:pt>
                <c:pt idx="394">
                  <c:v>465.27379999999869</c:v>
                </c:pt>
                <c:pt idx="395">
                  <c:v>465.86309999999969</c:v>
                </c:pt>
                <c:pt idx="396">
                  <c:v>468.2679</c:v>
                </c:pt>
                <c:pt idx="397">
                  <c:v>474.625</c:v>
                </c:pt>
                <c:pt idx="398">
                  <c:v>475.94639999999828</c:v>
                </c:pt>
                <c:pt idx="399">
                  <c:v>467.61309999999969</c:v>
                </c:pt>
                <c:pt idx="400">
                  <c:v>456.50599999999969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'GQD012 XPS'!$M$1526</c:f>
              <c:strCache>
                <c:ptCount val="1"/>
                <c:pt idx="0">
                  <c:v>N 1s N-O</c:v>
                </c:pt>
              </c:strCache>
            </c:strRef>
          </c:tx>
          <c:spPr>
            <a:ln w="2222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'GQD012 XPS'!$I$1527:$I$1927</c:f>
              <c:numCache>
                <c:formatCode>0.00E+00</c:formatCode>
                <c:ptCount val="401"/>
                <c:pt idx="0">
                  <c:v>412.43049999999869</c:v>
                </c:pt>
                <c:pt idx="1">
                  <c:v>412.38049999999993</c:v>
                </c:pt>
                <c:pt idx="2">
                  <c:v>412.33049999999969</c:v>
                </c:pt>
                <c:pt idx="3">
                  <c:v>412.28049999999899</c:v>
                </c:pt>
                <c:pt idx="4">
                  <c:v>412.23049999999893</c:v>
                </c:pt>
                <c:pt idx="5">
                  <c:v>412.18049999999999</c:v>
                </c:pt>
                <c:pt idx="6">
                  <c:v>412.13049999999993</c:v>
                </c:pt>
                <c:pt idx="7">
                  <c:v>412.08049999999969</c:v>
                </c:pt>
                <c:pt idx="8">
                  <c:v>412.03049999999899</c:v>
                </c:pt>
                <c:pt idx="9">
                  <c:v>411.98049999999893</c:v>
                </c:pt>
                <c:pt idx="10">
                  <c:v>411.93049999999869</c:v>
                </c:pt>
                <c:pt idx="11">
                  <c:v>411.88049999999993</c:v>
                </c:pt>
                <c:pt idx="12">
                  <c:v>411.83049999999969</c:v>
                </c:pt>
                <c:pt idx="13">
                  <c:v>411.78049999999899</c:v>
                </c:pt>
                <c:pt idx="14">
                  <c:v>411.73049999999893</c:v>
                </c:pt>
                <c:pt idx="15">
                  <c:v>411.68049999999999</c:v>
                </c:pt>
                <c:pt idx="16">
                  <c:v>411.63049999999993</c:v>
                </c:pt>
                <c:pt idx="17">
                  <c:v>411.58049999999969</c:v>
                </c:pt>
                <c:pt idx="18">
                  <c:v>411.53049999999899</c:v>
                </c:pt>
                <c:pt idx="19">
                  <c:v>411.48049999999893</c:v>
                </c:pt>
                <c:pt idx="20">
                  <c:v>411.43049999999869</c:v>
                </c:pt>
                <c:pt idx="21">
                  <c:v>411.38049999999993</c:v>
                </c:pt>
                <c:pt idx="22">
                  <c:v>411.33049999999969</c:v>
                </c:pt>
                <c:pt idx="23">
                  <c:v>411.28049999999899</c:v>
                </c:pt>
                <c:pt idx="24">
                  <c:v>411.23049999999893</c:v>
                </c:pt>
                <c:pt idx="25">
                  <c:v>411.18049999999999</c:v>
                </c:pt>
                <c:pt idx="26">
                  <c:v>411.13049999999993</c:v>
                </c:pt>
                <c:pt idx="27">
                  <c:v>411.08049999999969</c:v>
                </c:pt>
                <c:pt idx="28">
                  <c:v>411.03049999999899</c:v>
                </c:pt>
                <c:pt idx="29">
                  <c:v>410.98049999999893</c:v>
                </c:pt>
                <c:pt idx="30">
                  <c:v>410.93049999999869</c:v>
                </c:pt>
                <c:pt idx="31">
                  <c:v>410.88049999999993</c:v>
                </c:pt>
                <c:pt idx="32">
                  <c:v>410.83049999999969</c:v>
                </c:pt>
                <c:pt idx="33">
                  <c:v>410.78049999999899</c:v>
                </c:pt>
                <c:pt idx="34">
                  <c:v>410.73049999999893</c:v>
                </c:pt>
                <c:pt idx="35">
                  <c:v>410.68049999999999</c:v>
                </c:pt>
                <c:pt idx="36">
                  <c:v>410.63049999999993</c:v>
                </c:pt>
                <c:pt idx="37">
                  <c:v>410.58049999999969</c:v>
                </c:pt>
                <c:pt idx="38">
                  <c:v>410.53049999999899</c:v>
                </c:pt>
                <c:pt idx="39">
                  <c:v>410.48049999999893</c:v>
                </c:pt>
                <c:pt idx="40">
                  <c:v>410.43049999999869</c:v>
                </c:pt>
                <c:pt idx="41">
                  <c:v>410.38049999999993</c:v>
                </c:pt>
                <c:pt idx="42">
                  <c:v>410.33049999999969</c:v>
                </c:pt>
                <c:pt idx="43">
                  <c:v>410.28049999999899</c:v>
                </c:pt>
                <c:pt idx="44">
                  <c:v>410.23049999999893</c:v>
                </c:pt>
                <c:pt idx="45">
                  <c:v>410.18049999999999</c:v>
                </c:pt>
                <c:pt idx="46">
                  <c:v>410.13049999999993</c:v>
                </c:pt>
                <c:pt idx="47">
                  <c:v>410.08049999999969</c:v>
                </c:pt>
                <c:pt idx="48">
                  <c:v>410.03049999999899</c:v>
                </c:pt>
                <c:pt idx="49">
                  <c:v>409.98049999999893</c:v>
                </c:pt>
                <c:pt idx="50">
                  <c:v>409.93049999999869</c:v>
                </c:pt>
                <c:pt idx="51">
                  <c:v>409.88049999999993</c:v>
                </c:pt>
                <c:pt idx="52">
                  <c:v>409.83049999999969</c:v>
                </c:pt>
                <c:pt idx="53">
                  <c:v>409.78049999999899</c:v>
                </c:pt>
                <c:pt idx="54">
                  <c:v>409.73049999999893</c:v>
                </c:pt>
                <c:pt idx="55">
                  <c:v>409.68049999999999</c:v>
                </c:pt>
                <c:pt idx="56">
                  <c:v>409.63049999999993</c:v>
                </c:pt>
                <c:pt idx="57">
                  <c:v>409.58049999999969</c:v>
                </c:pt>
                <c:pt idx="58">
                  <c:v>409.53049999999899</c:v>
                </c:pt>
                <c:pt idx="59">
                  <c:v>409.48049999999893</c:v>
                </c:pt>
                <c:pt idx="60">
                  <c:v>409.43049999999869</c:v>
                </c:pt>
                <c:pt idx="61">
                  <c:v>409.38049999999993</c:v>
                </c:pt>
                <c:pt idx="62">
                  <c:v>409.33049999999969</c:v>
                </c:pt>
                <c:pt idx="63">
                  <c:v>409.28049999999899</c:v>
                </c:pt>
                <c:pt idx="64">
                  <c:v>409.23049999999893</c:v>
                </c:pt>
                <c:pt idx="65">
                  <c:v>409.18049999999999</c:v>
                </c:pt>
                <c:pt idx="66">
                  <c:v>409.13049999999993</c:v>
                </c:pt>
                <c:pt idx="67">
                  <c:v>409.08049999999969</c:v>
                </c:pt>
                <c:pt idx="68">
                  <c:v>409.03049999999899</c:v>
                </c:pt>
                <c:pt idx="69">
                  <c:v>408.98049999999893</c:v>
                </c:pt>
                <c:pt idx="70">
                  <c:v>408.93049999999869</c:v>
                </c:pt>
                <c:pt idx="71">
                  <c:v>408.88049999999993</c:v>
                </c:pt>
                <c:pt idx="72">
                  <c:v>408.83049999999969</c:v>
                </c:pt>
                <c:pt idx="73">
                  <c:v>408.78049999999899</c:v>
                </c:pt>
                <c:pt idx="74">
                  <c:v>408.73049999999893</c:v>
                </c:pt>
                <c:pt idx="75">
                  <c:v>408.68049999999999</c:v>
                </c:pt>
                <c:pt idx="76">
                  <c:v>408.63049999999993</c:v>
                </c:pt>
                <c:pt idx="77">
                  <c:v>408.58049999999969</c:v>
                </c:pt>
                <c:pt idx="78">
                  <c:v>408.53049999999899</c:v>
                </c:pt>
                <c:pt idx="79">
                  <c:v>408.48049999999893</c:v>
                </c:pt>
                <c:pt idx="80">
                  <c:v>408.43049999999869</c:v>
                </c:pt>
                <c:pt idx="81">
                  <c:v>408.38049999999993</c:v>
                </c:pt>
                <c:pt idx="82">
                  <c:v>408.33049999999969</c:v>
                </c:pt>
                <c:pt idx="83">
                  <c:v>408.28049999999899</c:v>
                </c:pt>
                <c:pt idx="84">
                  <c:v>408.23049999999893</c:v>
                </c:pt>
                <c:pt idx="85">
                  <c:v>408.18049999999999</c:v>
                </c:pt>
                <c:pt idx="86">
                  <c:v>408.13049999999993</c:v>
                </c:pt>
                <c:pt idx="87">
                  <c:v>408.08049999999969</c:v>
                </c:pt>
                <c:pt idx="88">
                  <c:v>408.03049999999899</c:v>
                </c:pt>
                <c:pt idx="89">
                  <c:v>407.98049999999893</c:v>
                </c:pt>
                <c:pt idx="90">
                  <c:v>407.93049999999869</c:v>
                </c:pt>
                <c:pt idx="91">
                  <c:v>407.88049999999993</c:v>
                </c:pt>
                <c:pt idx="92">
                  <c:v>407.83049999999969</c:v>
                </c:pt>
                <c:pt idx="93">
                  <c:v>407.78049999999899</c:v>
                </c:pt>
                <c:pt idx="94">
                  <c:v>407.73049999999893</c:v>
                </c:pt>
                <c:pt idx="95">
                  <c:v>407.68049999999999</c:v>
                </c:pt>
                <c:pt idx="96">
                  <c:v>407.63049999999993</c:v>
                </c:pt>
                <c:pt idx="97">
                  <c:v>407.58049999999969</c:v>
                </c:pt>
                <c:pt idx="98">
                  <c:v>407.53049999999899</c:v>
                </c:pt>
                <c:pt idx="99">
                  <c:v>407.48049999999893</c:v>
                </c:pt>
                <c:pt idx="100">
                  <c:v>407.43049999999869</c:v>
                </c:pt>
                <c:pt idx="101">
                  <c:v>407.38049999999993</c:v>
                </c:pt>
                <c:pt idx="102">
                  <c:v>407.33049999999969</c:v>
                </c:pt>
                <c:pt idx="103">
                  <c:v>407.28049999999899</c:v>
                </c:pt>
                <c:pt idx="104">
                  <c:v>407.23049999999893</c:v>
                </c:pt>
                <c:pt idx="105">
                  <c:v>407.18049999999999</c:v>
                </c:pt>
                <c:pt idx="106">
                  <c:v>407.13049999999993</c:v>
                </c:pt>
                <c:pt idx="107">
                  <c:v>407.08049999999969</c:v>
                </c:pt>
                <c:pt idx="108">
                  <c:v>407.03049999999899</c:v>
                </c:pt>
                <c:pt idx="109">
                  <c:v>406.98049999999893</c:v>
                </c:pt>
                <c:pt idx="110">
                  <c:v>406.93049999999869</c:v>
                </c:pt>
                <c:pt idx="111">
                  <c:v>406.88049999999993</c:v>
                </c:pt>
                <c:pt idx="112">
                  <c:v>406.83049999999969</c:v>
                </c:pt>
                <c:pt idx="113">
                  <c:v>406.78049999999899</c:v>
                </c:pt>
                <c:pt idx="114">
                  <c:v>406.73049999999893</c:v>
                </c:pt>
                <c:pt idx="115">
                  <c:v>406.68049999999999</c:v>
                </c:pt>
                <c:pt idx="116">
                  <c:v>406.63049999999993</c:v>
                </c:pt>
                <c:pt idx="117">
                  <c:v>406.58049999999969</c:v>
                </c:pt>
                <c:pt idx="118">
                  <c:v>406.53049999999899</c:v>
                </c:pt>
                <c:pt idx="119">
                  <c:v>406.48049999999893</c:v>
                </c:pt>
                <c:pt idx="120">
                  <c:v>406.43049999999869</c:v>
                </c:pt>
                <c:pt idx="121">
                  <c:v>406.38049999999993</c:v>
                </c:pt>
                <c:pt idx="122">
                  <c:v>406.33049999999969</c:v>
                </c:pt>
                <c:pt idx="123">
                  <c:v>406.28049999999899</c:v>
                </c:pt>
                <c:pt idx="124">
                  <c:v>406.23049999999893</c:v>
                </c:pt>
                <c:pt idx="125">
                  <c:v>406.18049999999999</c:v>
                </c:pt>
                <c:pt idx="126">
                  <c:v>406.13049999999993</c:v>
                </c:pt>
                <c:pt idx="127">
                  <c:v>406.08049999999969</c:v>
                </c:pt>
                <c:pt idx="128">
                  <c:v>406.03049999999899</c:v>
                </c:pt>
                <c:pt idx="129">
                  <c:v>405.98049999999893</c:v>
                </c:pt>
                <c:pt idx="130">
                  <c:v>405.93049999999869</c:v>
                </c:pt>
                <c:pt idx="131">
                  <c:v>405.88049999999993</c:v>
                </c:pt>
                <c:pt idx="132">
                  <c:v>405.83049999999969</c:v>
                </c:pt>
                <c:pt idx="133">
                  <c:v>405.78049999999899</c:v>
                </c:pt>
                <c:pt idx="134">
                  <c:v>405.73049999999893</c:v>
                </c:pt>
                <c:pt idx="135">
                  <c:v>405.68049999999999</c:v>
                </c:pt>
                <c:pt idx="136">
                  <c:v>405.63049999999993</c:v>
                </c:pt>
                <c:pt idx="137">
                  <c:v>405.58049999999969</c:v>
                </c:pt>
                <c:pt idx="138">
                  <c:v>405.53049999999899</c:v>
                </c:pt>
                <c:pt idx="139">
                  <c:v>405.48049999999893</c:v>
                </c:pt>
                <c:pt idx="140">
                  <c:v>405.43049999999869</c:v>
                </c:pt>
                <c:pt idx="141">
                  <c:v>405.38049999999993</c:v>
                </c:pt>
                <c:pt idx="142">
                  <c:v>405.33049999999969</c:v>
                </c:pt>
                <c:pt idx="143">
                  <c:v>405.28049999999899</c:v>
                </c:pt>
                <c:pt idx="144">
                  <c:v>405.23049999999893</c:v>
                </c:pt>
                <c:pt idx="145">
                  <c:v>405.18049999999999</c:v>
                </c:pt>
                <c:pt idx="146">
                  <c:v>405.13049999999993</c:v>
                </c:pt>
                <c:pt idx="147">
                  <c:v>405.08049999999969</c:v>
                </c:pt>
                <c:pt idx="148">
                  <c:v>405.03049999999899</c:v>
                </c:pt>
                <c:pt idx="149">
                  <c:v>404.98049999999893</c:v>
                </c:pt>
                <c:pt idx="150">
                  <c:v>404.93049999999869</c:v>
                </c:pt>
                <c:pt idx="151">
                  <c:v>404.88049999999993</c:v>
                </c:pt>
                <c:pt idx="152">
                  <c:v>404.83049999999969</c:v>
                </c:pt>
                <c:pt idx="153">
                  <c:v>404.78049999999899</c:v>
                </c:pt>
                <c:pt idx="154">
                  <c:v>404.73049999999893</c:v>
                </c:pt>
                <c:pt idx="155">
                  <c:v>404.68049999999999</c:v>
                </c:pt>
                <c:pt idx="156">
                  <c:v>404.63049999999993</c:v>
                </c:pt>
                <c:pt idx="157">
                  <c:v>404.58049999999969</c:v>
                </c:pt>
                <c:pt idx="158">
                  <c:v>404.53049999999899</c:v>
                </c:pt>
                <c:pt idx="159">
                  <c:v>404.48049999999893</c:v>
                </c:pt>
                <c:pt idx="160">
                  <c:v>404.43049999999869</c:v>
                </c:pt>
                <c:pt idx="161">
                  <c:v>404.38049999999993</c:v>
                </c:pt>
                <c:pt idx="162">
                  <c:v>404.33049999999969</c:v>
                </c:pt>
                <c:pt idx="163">
                  <c:v>404.28049999999899</c:v>
                </c:pt>
                <c:pt idx="164">
                  <c:v>404.23049999999893</c:v>
                </c:pt>
                <c:pt idx="165">
                  <c:v>404.18049999999999</c:v>
                </c:pt>
                <c:pt idx="166">
                  <c:v>404.13049999999993</c:v>
                </c:pt>
                <c:pt idx="167">
                  <c:v>404.08049999999969</c:v>
                </c:pt>
                <c:pt idx="168">
                  <c:v>404.03049999999899</c:v>
                </c:pt>
                <c:pt idx="169">
                  <c:v>403.98049999999893</c:v>
                </c:pt>
                <c:pt idx="170">
                  <c:v>403.93049999999869</c:v>
                </c:pt>
                <c:pt idx="171">
                  <c:v>403.88049999999993</c:v>
                </c:pt>
                <c:pt idx="172">
                  <c:v>403.83049999999969</c:v>
                </c:pt>
                <c:pt idx="173">
                  <c:v>403.78049999999899</c:v>
                </c:pt>
                <c:pt idx="174">
                  <c:v>403.73049999999893</c:v>
                </c:pt>
                <c:pt idx="175">
                  <c:v>403.68049999999999</c:v>
                </c:pt>
                <c:pt idx="176">
                  <c:v>403.63049999999993</c:v>
                </c:pt>
                <c:pt idx="177">
                  <c:v>403.58049999999969</c:v>
                </c:pt>
                <c:pt idx="178">
                  <c:v>403.53049999999899</c:v>
                </c:pt>
                <c:pt idx="179">
                  <c:v>403.48049999999893</c:v>
                </c:pt>
                <c:pt idx="180">
                  <c:v>403.43049999999869</c:v>
                </c:pt>
                <c:pt idx="181">
                  <c:v>403.38049999999993</c:v>
                </c:pt>
                <c:pt idx="182">
                  <c:v>403.33049999999969</c:v>
                </c:pt>
                <c:pt idx="183">
                  <c:v>403.28049999999899</c:v>
                </c:pt>
                <c:pt idx="184">
                  <c:v>403.23049999999893</c:v>
                </c:pt>
                <c:pt idx="185">
                  <c:v>403.18049999999999</c:v>
                </c:pt>
                <c:pt idx="186">
                  <c:v>403.13049999999993</c:v>
                </c:pt>
                <c:pt idx="187">
                  <c:v>403.08049999999969</c:v>
                </c:pt>
                <c:pt idx="188">
                  <c:v>403.03049999999899</c:v>
                </c:pt>
                <c:pt idx="189">
                  <c:v>402.98049999999893</c:v>
                </c:pt>
                <c:pt idx="190">
                  <c:v>402.93049999999869</c:v>
                </c:pt>
                <c:pt idx="191">
                  <c:v>402.88049999999993</c:v>
                </c:pt>
                <c:pt idx="192">
                  <c:v>402.83049999999969</c:v>
                </c:pt>
                <c:pt idx="193">
                  <c:v>402.78049999999899</c:v>
                </c:pt>
                <c:pt idx="194">
                  <c:v>402.73049999999893</c:v>
                </c:pt>
                <c:pt idx="195">
                  <c:v>402.68049999999999</c:v>
                </c:pt>
                <c:pt idx="196">
                  <c:v>402.63049999999993</c:v>
                </c:pt>
                <c:pt idx="197">
                  <c:v>402.58049999999969</c:v>
                </c:pt>
                <c:pt idx="198">
                  <c:v>402.53049999999899</c:v>
                </c:pt>
                <c:pt idx="199">
                  <c:v>402.48049999999893</c:v>
                </c:pt>
                <c:pt idx="200">
                  <c:v>402.43049999999869</c:v>
                </c:pt>
                <c:pt idx="201">
                  <c:v>402.38049999999993</c:v>
                </c:pt>
                <c:pt idx="202">
                  <c:v>402.33049999999969</c:v>
                </c:pt>
                <c:pt idx="203">
                  <c:v>402.28049999999899</c:v>
                </c:pt>
                <c:pt idx="204">
                  <c:v>402.23049999999893</c:v>
                </c:pt>
                <c:pt idx="205">
                  <c:v>402.18049999999999</c:v>
                </c:pt>
                <c:pt idx="206">
                  <c:v>402.13049999999993</c:v>
                </c:pt>
                <c:pt idx="207">
                  <c:v>402.08049999999969</c:v>
                </c:pt>
                <c:pt idx="208">
                  <c:v>402.03049999999899</c:v>
                </c:pt>
                <c:pt idx="209">
                  <c:v>401.98049999999893</c:v>
                </c:pt>
                <c:pt idx="210">
                  <c:v>401.93049999999869</c:v>
                </c:pt>
                <c:pt idx="211">
                  <c:v>401.88049999999993</c:v>
                </c:pt>
                <c:pt idx="212">
                  <c:v>401.83049999999969</c:v>
                </c:pt>
                <c:pt idx="213">
                  <c:v>401.78049999999899</c:v>
                </c:pt>
                <c:pt idx="214">
                  <c:v>401.73049999999893</c:v>
                </c:pt>
                <c:pt idx="215">
                  <c:v>401.68049999999999</c:v>
                </c:pt>
                <c:pt idx="216">
                  <c:v>401.63049999999993</c:v>
                </c:pt>
                <c:pt idx="217">
                  <c:v>401.58049999999969</c:v>
                </c:pt>
                <c:pt idx="218">
                  <c:v>401.53049999999899</c:v>
                </c:pt>
                <c:pt idx="219">
                  <c:v>401.48049999999893</c:v>
                </c:pt>
                <c:pt idx="220">
                  <c:v>401.43049999999869</c:v>
                </c:pt>
                <c:pt idx="221">
                  <c:v>401.38049999999993</c:v>
                </c:pt>
                <c:pt idx="222">
                  <c:v>401.33049999999969</c:v>
                </c:pt>
                <c:pt idx="223">
                  <c:v>401.28049999999899</c:v>
                </c:pt>
                <c:pt idx="224">
                  <c:v>401.23049999999893</c:v>
                </c:pt>
                <c:pt idx="225">
                  <c:v>401.18049999999999</c:v>
                </c:pt>
                <c:pt idx="226">
                  <c:v>401.13049999999993</c:v>
                </c:pt>
                <c:pt idx="227">
                  <c:v>401.08049999999969</c:v>
                </c:pt>
                <c:pt idx="228">
                  <c:v>401.03049999999899</c:v>
                </c:pt>
                <c:pt idx="229">
                  <c:v>400.98049999999893</c:v>
                </c:pt>
                <c:pt idx="230">
                  <c:v>400.93049999999869</c:v>
                </c:pt>
                <c:pt idx="231">
                  <c:v>400.88049999999993</c:v>
                </c:pt>
                <c:pt idx="232">
                  <c:v>400.83049999999969</c:v>
                </c:pt>
                <c:pt idx="233">
                  <c:v>400.78049999999899</c:v>
                </c:pt>
                <c:pt idx="234">
                  <c:v>400.73049999999893</c:v>
                </c:pt>
                <c:pt idx="235">
                  <c:v>400.68049999999999</c:v>
                </c:pt>
                <c:pt idx="236">
                  <c:v>400.63049999999993</c:v>
                </c:pt>
                <c:pt idx="237">
                  <c:v>400.58049999999969</c:v>
                </c:pt>
                <c:pt idx="238">
                  <c:v>400.53049999999899</c:v>
                </c:pt>
                <c:pt idx="239">
                  <c:v>400.48049999999893</c:v>
                </c:pt>
                <c:pt idx="240">
                  <c:v>400.43049999999869</c:v>
                </c:pt>
                <c:pt idx="241">
                  <c:v>400.38049999999993</c:v>
                </c:pt>
                <c:pt idx="242">
                  <c:v>400.33049999999969</c:v>
                </c:pt>
                <c:pt idx="243">
                  <c:v>400.28049999999899</c:v>
                </c:pt>
                <c:pt idx="244">
                  <c:v>400.23049999999893</c:v>
                </c:pt>
                <c:pt idx="245">
                  <c:v>400.18049999999999</c:v>
                </c:pt>
                <c:pt idx="246">
                  <c:v>400.13049999999993</c:v>
                </c:pt>
                <c:pt idx="247">
                  <c:v>400.08049999999969</c:v>
                </c:pt>
                <c:pt idx="248">
                  <c:v>400.03049999999899</c:v>
                </c:pt>
                <c:pt idx="249">
                  <c:v>399.98049999999893</c:v>
                </c:pt>
                <c:pt idx="250">
                  <c:v>399.93049999999869</c:v>
                </c:pt>
                <c:pt idx="251">
                  <c:v>399.88049999999993</c:v>
                </c:pt>
                <c:pt idx="252">
                  <c:v>399.83049999999969</c:v>
                </c:pt>
                <c:pt idx="253">
                  <c:v>399.78049999999899</c:v>
                </c:pt>
                <c:pt idx="254">
                  <c:v>399.73049999999893</c:v>
                </c:pt>
                <c:pt idx="255">
                  <c:v>399.68049999999999</c:v>
                </c:pt>
                <c:pt idx="256">
                  <c:v>399.63049999999993</c:v>
                </c:pt>
                <c:pt idx="257">
                  <c:v>399.58049999999969</c:v>
                </c:pt>
                <c:pt idx="258">
                  <c:v>399.53049999999899</c:v>
                </c:pt>
                <c:pt idx="259">
                  <c:v>399.48049999999893</c:v>
                </c:pt>
                <c:pt idx="260">
                  <c:v>399.43049999999869</c:v>
                </c:pt>
                <c:pt idx="261">
                  <c:v>399.38049999999993</c:v>
                </c:pt>
                <c:pt idx="262">
                  <c:v>399.33049999999969</c:v>
                </c:pt>
                <c:pt idx="263">
                  <c:v>399.28049999999899</c:v>
                </c:pt>
                <c:pt idx="264">
                  <c:v>399.23049999999893</c:v>
                </c:pt>
                <c:pt idx="265">
                  <c:v>399.18049999999999</c:v>
                </c:pt>
                <c:pt idx="266">
                  <c:v>399.13049999999993</c:v>
                </c:pt>
                <c:pt idx="267">
                  <c:v>399.08049999999969</c:v>
                </c:pt>
                <c:pt idx="268">
                  <c:v>399.03049999999899</c:v>
                </c:pt>
                <c:pt idx="269">
                  <c:v>398.98049999999893</c:v>
                </c:pt>
                <c:pt idx="270">
                  <c:v>398.93049999999869</c:v>
                </c:pt>
                <c:pt idx="271">
                  <c:v>398.88049999999993</c:v>
                </c:pt>
                <c:pt idx="272">
                  <c:v>398.83049999999969</c:v>
                </c:pt>
                <c:pt idx="273">
                  <c:v>398.78049999999899</c:v>
                </c:pt>
                <c:pt idx="274">
                  <c:v>398.73049999999893</c:v>
                </c:pt>
                <c:pt idx="275">
                  <c:v>398.68049999999999</c:v>
                </c:pt>
                <c:pt idx="276">
                  <c:v>398.63049999999993</c:v>
                </c:pt>
                <c:pt idx="277">
                  <c:v>398.58049999999969</c:v>
                </c:pt>
                <c:pt idx="278">
                  <c:v>398.53049999999899</c:v>
                </c:pt>
                <c:pt idx="279">
                  <c:v>398.48049999999893</c:v>
                </c:pt>
                <c:pt idx="280">
                  <c:v>398.43049999999869</c:v>
                </c:pt>
                <c:pt idx="281">
                  <c:v>398.38049999999993</c:v>
                </c:pt>
                <c:pt idx="282">
                  <c:v>398.33049999999969</c:v>
                </c:pt>
                <c:pt idx="283">
                  <c:v>398.28049999999899</c:v>
                </c:pt>
                <c:pt idx="284">
                  <c:v>398.23049999999893</c:v>
                </c:pt>
                <c:pt idx="285">
                  <c:v>398.18049999999999</c:v>
                </c:pt>
                <c:pt idx="286">
                  <c:v>398.13049999999993</c:v>
                </c:pt>
                <c:pt idx="287">
                  <c:v>398.08049999999969</c:v>
                </c:pt>
                <c:pt idx="288">
                  <c:v>398.03049999999899</c:v>
                </c:pt>
                <c:pt idx="289">
                  <c:v>397.98049999999893</c:v>
                </c:pt>
                <c:pt idx="290">
                  <c:v>397.93049999999869</c:v>
                </c:pt>
                <c:pt idx="291">
                  <c:v>397.88049999999993</c:v>
                </c:pt>
                <c:pt idx="292">
                  <c:v>397.83049999999969</c:v>
                </c:pt>
                <c:pt idx="293">
                  <c:v>397.78049999999899</c:v>
                </c:pt>
                <c:pt idx="294">
                  <c:v>397.73049999999893</c:v>
                </c:pt>
                <c:pt idx="295">
                  <c:v>397.68049999999999</c:v>
                </c:pt>
                <c:pt idx="296">
                  <c:v>397.63049999999993</c:v>
                </c:pt>
                <c:pt idx="297">
                  <c:v>397.58049999999969</c:v>
                </c:pt>
                <c:pt idx="298">
                  <c:v>397.53049999999899</c:v>
                </c:pt>
                <c:pt idx="299">
                  <c:v>397.48049999999893</c:v>
                </c:pt>
                <c:pt idx="300">
                  <c:v>397.43049999999869</c:v>
                </c:pt>
                <c:pt idx="301">
                  <c:v>397.38049999999993</c:v>
                </c:pt>
                <c:pt idx="302">
                  <c:v>397.33049999999969</c:v>
                </c:pt>
                <c:pt idx="303">
                  <c:v>397.28049999999899</c:v>
                </c:pt>
                <c:pt idx="304">
                  <c:v>397.23049999999893</c:v>
                </c:pt>
                <c:pt idx="305">
                  <c:v>397.18049999999999</c:v>
                </c:pt>
                <c:pt idx="306">
                  <c:v>397.13049999999993</c:v>
                </c:pt>
                <c:pt idx="307">
                  <c:v>397.08049999999969</c:v>
                </c:pt>
                <c:pt idx="308">
                  <c:v>397.03049999999899</c:v>
                </c:pt>
                <c:pt idx="309">
                  <c:v>396.98049999999893</c:v>
                </c:pt>
                <c:pt idx="310">
                  <c:v>396.93049999999869</c:v>
                </c:pt>
                <c:pt idx="311">
                  <c:v>396.88049999999993</c:v>
                </c:pt>
                <c:pt idx="312">
                  <c:v>396.83049999999969</c:v>
                </c:pt>
                <c:pt idx="313">
                  <c:v>396.78049999999899</c:v>
                </c:pt>
                <c:pt idx="314">
                  <c:v>396.73049999999893</c:v>
                </c:pt>
                <c:pt idx="315">
                  <c:v>396.68049999999999</c:v>
                </c:pt>
                <c:pt idx="316">
                  <c:v>396.63049999999993</c:v>
                </c:pt>
                <c:pt idx="317">
                  <c:v>396.58049999999969</c:v>
                </c:pt>
                <c:pt idx="318">
                  <c:v>396.53049999999899</c:v>
                </c:pt>
                <c:pt idx="319">
                  <c:v>396.48049999999893</c:v>
                </c:pt>
                <c:pt idx="320">
                  <c:v>396.43049999999869</c:v>
                </c:pt>
                <c:pt idx="321">
                  <c:v>396.38049999999993</c:v>
                </c:pt>
                <c:pt idx="322">
                  <c:v>396.33049999999969</c:v>
                </c:pt>
                <c:pt idx="323">
                  <c:v>396.28049999999899</c:v>
                </c:pt>
                <c:pt idx="324">
                  <c:v>396.23049999999893</c:v>
                </c:pt>
                <c:pt idx="325">
                  <c:v>396.18049999999999</c:v>
                </c:pt>
                <c:pt idx="326">
                  <c:v>396.13049999999993</c:v>
                </c:pt>
                <c:pt idx="327">
                  <c:v>396.08049999999969</c:v>
                </c:pt>
                <c:pt idx="328">
                  <c:v>396.03049999999899</c:v>
                </c:pt>
                <c:pt idx="329">
                  <c:v>395.98049999999893</c:v>
                </c:pt>
                <c:pt idx="330">
                  <c:v>395.93049999999869</c:v>
                </c:pt>
                <c:pt idx="331">
                  <c:v>395.88049999999993</c:v>
                </c:pt>
                <c:pt idx="332">
                  <c:v>395.83049999999969</c:v>
                </c:pt>
                <c:pt idx="333">
                  <c:v>395.78049999999899</c:v>
                </c:pt>
                <c:pt idx="334">
                  <c:v>395.73049999999893</c:v>
                </c:pt>
                <c:pt idx="335">
                  <c:v>395.68049999999999</c:v>
                </c:pt>
                <c:pt idx="336">
                  <c:v>395.63049999999993</c:v>
                </c:pt>
                <c:pt idx="337">
                  <c:v>395.58049999999969</c:v>
                </c:pt>
                <c:pt idx="338">
                  <c:v>395.53049999999899</c:v>
                </c:pt>
                <c:pt idx="339">
                  <c:v>395.48049999999893</c:v>
                </c:pt>
                <c:pt idx="340">
                  <c:v>395.43049999999869</c:v>
                </c:pt>
                <c:pt idx="341">
                  <c:v>395.38049999999993</c:v>
                </c:pt>
                <c:pt idx="342">
                  <c:v>395.33049999999969</c:v>
                </c:pt>
                <c:pt idx="343">
                  <c:v>395.28049999999899</c:v>
                </c:pt>
                <c:pt idx="344">
                  <c:v>395.23049999999893</c:v>
                </c:pt>
                <c:pt idx="345">
                  <c:v>395.18049999999999</c:v>
                </c:pt>
                <c:pt idx="346">
                  <c:v>395.13049999999993</c:v>
                </c:pt>
                <c:pt idx="347">
                  <c:v>395.08049999999969</c:v>
                </c:pt>
                <c:pt idx="348">
                  <c:v>395.03049999999899</c:v>
                </c:pt>
                <c:pt idx="349">
                  <c:v>394.98049999999893</c:v>
                </c:pt>
                <c:pt idx="350">
                  <c:v>394.93049999999869</c:v>
                </c:pt>
                <c:pt idx="351">
                  <c:v>394.88049999999993</c:v>
                </c:pt>
                <c:pt idx="352">
                  <c:v>394.83049999999969</c:v>
                </c:pt>
                <c:pt idx="353">
                  <c:v>394.78049999999899</c:v>
                </c:pt>
                <c:pt idx="354">
                  <c:v>394.73049999999893</c:v>
                </c:pt>
                <c:pt idx="355">
                  <c:v>394.68049999999999</c:v>
                </c:pt>
                <c:pt idx="356">
                  <c:v>394.63049999999993</c:v>
                </c:pt>
                <c:pt idx="357">
                  <c:v>394.58049999999969</c:v>
                </c:pt>
                <c:pt idx="358">
                  <c:v>394.53049999999899</c:v>
                </c:pt>
                <c:pt idx="359">
                  <c:v>394.48049999999893</c:v>
                </c:pt>
                <c:pt idx="360">
                  <c:v>394.43049999999869</c:v>
                </c:pt>
                <c:pt idx="361">
                  <c:v>394.38049999999993</c:v>
                </c:pt>
                <c:pt idx="362">
                  <c:v>394.33049999999969</c:v>
                </c:pt>
                <c:pt idx="363">
                  <c:v>394.28049999999899</c:v>
                </c:pt>
                <c:pt idx="364">
                  <c:v>394.23049999999893</c:v>
                </c:pt>
                <c:pt idx="365">
                  <c:v>394.18049999999999</c:v>
                </c:pt>
                <c:pt idx="366">
                  <c:v>394.13049999999993</c:v>
                </c:pt>
                <c:pt idx="367">
                  <c:v>394.08049999999969</c:v>
                </c:pt>
                <c:pt idx="368">
                  <c:v>394.03049999999899</c:v>
                </c:pt>
                <c:pt idx="369">
                  <c:v>393.98049999999893</c:v>
                </c:pt>
                <c:pt idx="370">
                  <c:v>393.93049999999869</c:v>
                </c:pt>
                <c:pt idx="371">
                  <c:v>393.88049999999993</c:v>
                </c:pt>
                <c:pt idx="372">
                  <c:v>393.83049999999969</c:v>
                </c:pt>
                <c:pt idx="373">
                  <c:v>393.78049999999899</c:v>
                </c:pt>
                <c:pt idx="374">
                  <c:v>393.73049999999893</c:v>
                </c:pt>
                <c:pt idx="375">
                  <c:v>393.68049999999999</c:v>
                </c:pt>
                <c:pt idx="376">
                  <c:v>393.63049999999993</c:v>
                </c:pt>
                <c:pt idx="377">
                  <c:v>393.58049999999969</c:v>
                </c:pt>
                <c:pt idx="378">
                  <c:v>393.53049999999899</c:v>
                </c:pt>
                <c:pt idx="379">
                  <c:v>393.48049999999893</c:v>
                </c:pt>
                <c:pt idx="380">
                  <c:v>393.43049999999869</c:v>
                </c:pt>
                <c:pt idx="381">
                  <c:v>393.38049999999993</c:v>
                </c:pt>
                <c:pt idx="382">
                  <c:v>393.33049999999969</c:v>
                </c:pt>
                <c:pt idx="383">
                  <c:v>393.28049999999899</c:v>
                </c:pt>
                <c:pt idx="384">
                  <c:v>393.23049999999893</c:v>
                </c:pt>
                <c:pt idx="385">
                  <c:v>393.18049999999999</c:v>
                </c:pt>
                <c:pt idx="386">
                  <c:v>393.13049999999993</c:v>
                </c:pt>
                <c:pt idx="387">
                  <c:v>393.08049999999969</c:v>
                </c:pt>
                <c:pt idx="388">
                  <c:v>393.03049999999899</c:v>
                </c:pt>
                <c:pt idx="389">
                  <c:v>392.98049999999893</c:v>
                </c:pt>
                <c:pt idx="390">
                  <c:v>392.93049999999869</c:v>
                </c:pt>
                <c:pt idx="391">
                  <c:v>392.88049999999993</c:v>
                </c:pt>
                <c:pt idx="392">
                  <c:v>392.83049999999969</c:v>
                </c:pt>
                <c:pt idx="393">
                  <c:v>392.78049999999899</c:v>
                </c:pt>
                <c:pt idx="394">
                  <c:v>392.73049999999893</c:v>
                </c:pt>
                <c:pt idx="395">
                  <c:v>392.68049999999999</c:v>
                </c:pt>
                <c:pt idx="396">
                  <c:v>392.63049999999993</c:v>
                </c:pt>
                <c:pt idx="397">
                  <c:v>392.58049999999969</c:v>
                </c:pt>
                <c:pt idx="398">
                  <c:v>392.53049999999899</c:v>
                </c:pt>
                <c:pt idx="399">
                  <c:v>392.48049999999893</c:v>
                </c:pt>
                <c:pt idx="400">
                  <c:v>392.43049999999869</c:v>
                </c:pt>
              </c:numCache>
            </c:numRef>
          </c:xVal>
          <c:yVal>
            <c:numRef>
              <c:f>'GQD012 XPS'!$M$1527:$M$1927</c:f>
              <c:numCache>
                <c:formatCode>0.00E+00</c:formatCode>
                <c:ptCount val="401"/>
                <c:pt idx="0">
                  <c:v>472.19049999999999</c:v>
                </c:pt>
                <c:pt idx="1">
                  <c:v>477.43449999999899</c:v>
                </c:pt>
                <c:pt idx="2">
                  <c:v>484.64290000000142</c:v>
                </c:pt>
                <c:pt idx="3">
                  <c:v>487.1071</c:v>
                </c:pt>
                <c:pt idx="4">
                  <c:v>485.05950000000001</c:v>
                </c:pt>
                <c:pt idx="5">
                  <c:v>487.875</c:v>
                </c:pt>
                <c:pt idx="6">
                  <c:v>482.19639999999828</c:v>
                </c:pt>
                <c:pt idx="7">
                  <c:v>484.39879999999869</c:v>
                </c:pt>
                <c:pt idx="8">
                  <c:v>484.19639999999828</c:v>
                </c:pt>
                <c:pt idx="9">
                  <c:v>484.91069999999894</c:v>
                </c:pt>
                <c:pt idx="10">
                  <c:v>472.83929999999964</c:v>
                </c:pt>
                <c:pt idx="11">
                  <c:v>475.0179</c:v>
                </c:pt>
                <c:pt idx="12">
                  <c:v>469.66070000000002</c:v>
                </c:pt>
                <c:pt idx="13">
                  <c:v>476.65480000000213</c:v>
                </c:pt>
                <c:pt idx="14">
                  <c:v>476.7380999999981</c:v>
                </c:pt>
                <c:pt idx="15">
                  <c:v>478.93449999999899</c:v>
                </c:pt>
                <c:pt idx="16">
                  <c:v>475.1071</c:v>
                </c:pt>
                <c:pt idx="17">
                  <c:v>478.66070000000002</c:v>
                </c:pt>
                <c:pt idx="18">
                  <c:v>480.82139999999828</c:v>
                </c:pt>
                <c:pt idx="19">
                  <c:v>484.40480000000002</c:v>
                </c:pt>
                <c:pt idx="20">
                  <c:v>489.2975999999984</c:v>
                </c:pt>
                <c:pt idx="21">
                  <c:v>484.4880999999981</c:v>
                </c:pt>
                <c:pt idx="22">
                  <c:v>484.64290000000142</c:v>
                </c:pt>
                <c:pt idx="23">
                  <c:v>484.20240000000001</c:v>
                </c:pt>
                <c:pt idx="24">
                  <c:v>488.01190000000003</c:v>
                </c:pt>
                <c:pt idx="25">
                  <c:v>480.26190000000003</c:v>
                </c:pt>
                <c:pt idx="26">
                  <c:v>475.15480000000213</c:v>
                </c:pt>
                <c:pt idx="27">
                  <c:v>477.44639999999828</c:v>
                </c:pt>
                <c:pt idx="28">
                  <c:v>480.08329999999899</c:v>
                </c:pt>
                <c:pt idx="29">
                  <c:v>485.43449999999899</c:v>
                </c:pt>
                <c:pt idx="30">
                  <c:v>486.3929</c:v>
                </c:pt>
                <c:pt idx="31">
                  <c:v>485.43449999999899</c:v>
                </c:pt>
                <c:pt idx="32">
                  <c:v>471.47019999999816</c:v>
                </c:pt>
                <c:pt idx="33">
                  <c:v>473.89879999999869</c:v>
                </c:pt>
                <c:pt idx="34">
                  <c:v>482.8929</c:v>
                </c:pt>
                <c:pt idx="35">
                  <c:v>494.5</c:v>
                </c:pt>
                <c:pt idx="36">
                  <c:v>487.4225999999984</c:v>
                </c:pt>
                <c:pt idx="37">
                  <c:v>482.17259999999999</c:v>
                </c:pt>
                <c:pt idx="38">
                  <c:v>473.67860000000002</c:v>
                </c:pt>
                <c:pt idx="39">
                  <c:v>469.70240000000001</c:v>
                </c:pt>
                <c:pt idx="40">
                  <c:v>468.65480000000213</c:v>
                </c:pt>
                <c:pt idx="41">
                  <c:v>465.45829999999899</c:v>
                </c:pt>
                <c:pt idx="42">
                  <c:v>465.67860000000002</c:v>
                </c:pt>
                <c:pt idx="43">
                  <c:v>462.63690000000003</c:v>
                </c:pt>
                <c:pt idx="44">
                  <c:v>470.17259999999999</c:v>
                </c:pt>
                <c:pt idx="45">
                  <c:v>473.83329999999899</c:v>
                </c:pt>
                <c:pt idx="46">
                  <c:v>476.35120000000001</c:v>
                </c:pt>
                <c:pt idx="47">
                  <c:v>474.56549999999999</c:v>
                </c:pt>
                <c:pt idx="48">
                  <c:v>469.27379999999869</c:v>
                </c:pt>
                <c:pt idx="49">
                  <c:v>466.66070000000002</c:v>
                </c:pt>
                <c:pt idx="50">
                  <c:v>467.27980000000002</c:v>
                </c:pt>
                <c:pt idx="51">
                  <c:v>471.08929999999964</c:v>
                </c:pt>
                <c:pt idx="52">
                  <c:v>465.17259999999999</c:v>
                </c:pt>
                <c:pt idx="53">
                  <c:v>470.80959999999999</c:v>
                </c:pt>
                <c:pt idx="54">
                  <c:v>481.35719999999969</c:v>
                </c:pt>
                <c:pt idx="55">
                  <c:v>489.11320000000001</c:v>
                </c:pt>
                <c:pt idx="56">
                  <c:v>476.27390000000003</c:v>
                </c:pt>
                <c:pt idx="57">
                  <c:v>468.37520000000001</c:v>
                </c:pt>
                <c:pt idx="58">
                  <c:v>474.2978</c:v>
                </c:pt>
                <c:pt idx="59">
                  <c:v>479.3039</c:v>
                </c:pt>
                <c:pt idx="60">
                  <c:v>477.86349999999999</c:v>
                </c:pt>
                <c:pt idx="61">
                  <c:v>471.02440000000001</c:v>
                </c:pt>
                <c:pt idx="62">
                  <c:v>468.57819999999828</c:v>
                </c:pt>
                <c:pt idx="63">
                  <c:v>471.01909999999964</c:v>
                </c:pt>
                <c:pt idx="64">
                  <c:v>474.88260000000002</c:v>
                </c:pt>
                <c:pt idx="65">
                  <c:v>471.69279999999969</c:v>
                </c:pt>
                <c:pt idx="66">
                  <c:v>464.91389999999899</c:v>
                </c:pt>
                <c:pt idx="67">
                  <c:v>475.29609999999809</c:v>
                </c:pt>
                <c:pt idx="68">
                  <c:v>480.762</c:v>
                </c:pt>
                <c:pt idx="69">
                  <c:v>480.8535</c:v>
                </c:pt>
                <c:pt idx="70">
                  <c:v>483.7672</c:v>
                </c:pt>
                <c:pt idx="71">
                  <c:v>486.55079999999964</c:v>
                </c:pt>
                <c:pt idx="72">
                  <c:v>479.46689999999899</c:v>
                </c:pt>
                <c:pt idx="73">
                  <c:v>476.99769999999899</c:v>
                </c:pt>
                <c:pt idx="74">
                  <c:v>482.75080000000008</c:v>
                </c:pt>
                <c:pt idx="75">
                  <c:v>488.60239999999999</c:v>
                </c:pt>
                <c:pt idx="76">
                  <c:v>486.04090000000002</c:v>
                </c:pt>
                <c:pt idx="77">
                  <c:v>483.91860000000003</c:v>
                </c:pt>
                <c:pt idx="78">
                  <c:v>476.75529999999969</c:v>
                </c:pt>
                <c:pt idx="79">
                  <c:v>475.14720000000148</c:v>
                </c:pt>
                <c:pt idx="80">
                  <c:v>472.73339999999786</c:v>
                </c:pt>
                <c:pt idx="81">
                  <c:v>474.5154</c:v>
                </c:pt>
                <c:pt idx="82">
                  <c:v>474.5872</c:v>
                </c:pt>
                <c:pt idx="83">
                  <c:v>474.67469999999997</c:v>
                </c:pt>
                <c:pt idx="84">
                  <c:v>474.78449999999964</c:v>
                </c:pt>
                <c:pt idx="85">
                  <c:v>474.92229999999893</c:v>
                </c:pt>
                <c:pt idx="86">
                  <c:v>475.09799999999899</c:v>
                </c:pt>
                <c:pt idx="87">
                  <c:v>475.31790000000001</c:v>
                </c:pt>
                <c:pt idx="88">
                  <c:v>475.59109999999833</c:v>
                </c:pt>
                <c:pt idx="89">
                  <c:v>475.93659999999744</c:v>
                </c:pt>
                <c:pt idx="90">
                  <c:v>476.3673</c:v>
                </c:pt>
                <c:pt idx="91">
                  <c:v>476.88869999999969</c:v>
                </c:pt>
                <c:pt idx="92">
                  <c:v>477.53889999999899</c:v>
                </c:pt>
                <c:pt idx="93">
                  <c:v>478.3356</c:v>
                </c:pt>
                <c:pt idx="94">
                  <c:v>479.28680000000003</c:v>
                </c:pt>
                <c:pt idx="95">
                  <c:v>480.45389999999969</c:v>
                </c:pt>
                <c:pt idx="96">
                  <c:v>481.8605</c:v>
                </c:pt>
                <c:pt idx="97">
                  <c:v>483.52499999999969</c:v>
                </c:pt>
                <c:pt idx="98">
                  <c:v>485.53599999999869</c:v>
                </c:pt>
                <c:pt idx="99">
                  <c:v>487.91090000000003</c:v>
                </c:pt>
                <c:pt idx="100">
                  <c:v>490.68060000000008</c:v>
                </c:pt>
                <c:pt idx="101">
                  <c:v>493.98579999999833</c:v>
                </c:pt>
                <c:pt idx="102">
                  <c:v>497.82589999999999</c:v>
                </c:pt>
                <c:pt idx="103">
                  <c:v>502.25170000000003</c:v>
                </c:pt>
                <c:pt idx="104">
                  <c:v>507.45920000000001</c:v>
                </c:pt>
                <c:pt idx="105">
                  <c:v>513.40099999999939</c:v>
                </c:pt>
                <c:pt idx="106">
                  <c:v>520.15059999999949</c:v>
                </c:pt>
                <c:pt idx="107">
                  <c:v>527.95359999999948</c:v>
                </c:pt>
                <c:pt idx="108">
                  <c:v>536.71799999999996</c:v>
                </c:pt>
                <c:pt idx="109">
                  <c:v>546.53840000000002</c:v>
                </c:pt>
                <c:pt idx="110">
                  <c:v>557.64530000000002</c:v>
                </c:pt>
                <c:pt idx="111">
                  <c:v>569.91279999999949</c:v>
                </c:pt>
                <c:pt idx="112">
                  <c:v>583.44459999999947</c:v>
                </c:pt>
                <c:pt idx="113">
                  <c:v>598.41809999999998</c:v>
                </c:pt>
                <c:pt idx="114">
                  <c:v>614.65209999999797</c:v>
                </c:pt>
                <c:pt idx="115">
                  <c:v>632.21569999999997</c:v>
                </c:pt>
                <c:pt idx="116">
                  <c:v>651.16819999999996</c:v>
                </c:pt>
                <c:pt idx="117">
                  <c:v>671.26829999999939</c:v>
                </c:pt>
                <c:pt idx="118">
                  <c:v>692.50369999999998</c:v>
                </c:pt>
                <c:pt idx="119">
                  <c:v>714.76769999999749</c:v>
                </c:pt>
                <c:pt idx="120">
                  <c:v>737.77110000000005</c:v>
                </c:pt>
                <c:pt idx="121">
                  <c:v>761.34670000000006</c:v>
                </c:pt>
                <c:pt idx="122">
                  <c:v>785.2124</c:v>
                </c:pt>
                <c:pt idx="123">
                  <c:v>809.04789999999946</c:v>
                </c:pt>
                <c:pt idx="124">
                  <c:v>832.48329999999999</c:v>
                </c:pt>
                <c:pt idx="125">
                  <c:v>855.13610000000006</c:v>
                </c:pt>
                <c:pt idx="126">
                  <c:v>876.71410000000003</c:v>
                </c:pt>
                <c:pt idx="127">
                  <c:v>896.63940000000002</c:v>
                </c:pt>
                <c:pt idx="128">
                  <c:v>914.58920000000001</c:v>
                </c:pt>
                <c:pt idx="129">
                  <c:v>930.34599999999796</c:v>
                </c:pt>
                <c:pt idx="130">
                  <c:v>943.20280000000002</c:v>
                </c:pt>
                <c:pt idx="131">
                  <c:v>953.10889999999995</c:v>
                </c:pt>
                <c:pt idx="132">
                  <c:v>960.00130000000001</c:v>
                </c:pt>
                <c:pt idx="133">
                  <c:v>963.18900000000053</c:v>
                </c:pt>
                <c:pt idx="134">
                  <c:v>963.0077</c:v>
                </c:pt>
                <c:pt idx="135">
                  <c:v>959.57730000000004</c:v>
                </c:pt>
                <c:pt idx="136">
                  <c:v>952.39340000000004</c:v>
                </c:pt>
                <c:pt idx="137">
                  <c:v>942.14469999999949</c:v>
                </c:pt>
                <c:pt idx="138">
                  <c:v>929.07970000000319</c:v>
                </c:pt>
                <c:pt idx="139">
                  <c:v>912.97709999999938</c:v>
                </c:pt>
                <c:pt idx="140">
                  <c:v>894.68499999999995</c:v>
                </c:pt>
                <c:pt idx="141">
                  <c:v>874.50249999999949</c:v>
                </c:pt>
                <c:pt idx="142">
                  <c:v>852.57749999999999</c:v>
                </c:pt>
                <c:pt idx="143">
                  <c:v>829.58929999999998</c:v>
                </c:pt>
                <c:pt idx="144">
                  <c:v>805.85559999999748</c:v>
                </c:pt>
                <c:pt idx="145">
                  <c:v>781.70569999999998</c:v>
                </c:pt>
                <c:pt idx="146">
                  <c:v>757.53830000000005</c:v>
                </c:pt>
                <c:pt idx="147">
                  <c:v>733.64400000000001</c:v>
                </c:pt>
                <c:pt idx="148">
                  <c:v>710.35219999999606</c:v>
                </c:pt>
                <c:pt idx="149">
                  <c:v>687.81599999999946</c:v>
                </c:pt>
                <c:pt idx="150">
                  <c:v>666.26559999999949</c:v>
                </c:pt>
                <c:pt idx="151">
                  <c:v>645.91769999999747</c:v>
                </c:pt>
                <c:pt idx="152">
                  <c:v>626.73419999999999</c:v>
                </c:pt>
                <c:pt idx="153">
                  <c:v>608.88969999999949</c:v>
                </c:pt>
                <c:pt idx="154">
                  <c:v>592.46149999999739</c:v>
                </c:pt>
                <c:pt idx="155">
                  <c:v>577.30019999999797</c:v>
                </c:pt>
                <c:pt idx="156">
                  <c:v>563.52239999999949</c:v>
                </c:pt>
                <c:pt idx="157">
                  <c:v>551.08690000000001</c:v>
                </c:pt>
                <c:pt idx="158">
                  <c:v>539.82899999999938</c:v>
                </c:pt>
                <c:pt idx="159">
                  <c:v>529.81579999999997</c:v>
                </c:pt>
                <c:pt idx="160">
                  <c:v>520.92970000000003</c:v>
                </c:pt>
                <c:pt idx="161">
                  <c:v>513.00969999999938</c:v>
                </c:pt>
                <c:pt idx="162">
                  <c:v>506.10649999999993</c:v>
                </c:pt>
                <c:pt idx="163">
                  <c:v>500.06729999999999</c:v>
                </c:pt>
                <c:pt idx="164">
                  <c:v>494.76809999999864</c:v>
                </c:pt>
                <c:pt idx="165">
                  <c:v>490.23229999999899</c:v>
                </c:pt>
                <c:pt idx="166">
                  <c:v>486.3186</c:v>
                </c:pt>
                <c:pt idx="167">
                  <c:v>482.93039999999803</c:v>
                </c:pt>
                <c:pt idx="168">
                  <c:v>480.08769999999993</c:v>
                </c:pt>
                <c:pt idx="169">
                  <c:v>477.65800000000002</c:v>
                </c:pt>
                <c:pt idx="170">
                  <c:v>475.58369999999923</c:v>
                </c:pt>
                <c:pt idx="171">
                  <c:v>473.8716</c:v>
                </c:pt>
                <c:pt idx="172">
                  <c:v>472.42659999999773</c:v>
                </c:pt>
                <c:pt idx="173">
                  <c:v>471.21129999999869</c:v>
                </c:pt>
                <c:pt idx="174">
                  <c:v>470.2260999999981</c:v>
                </c:pt>
                <c:pt idx="175">
                  <c:v>469.40219999999869</c:v>
                </c:pt>
                <c:pt idx="176">
                  <c:v>468.71940000000001</c:v>
                </c:pt>
                <c:pt idx="177">
                  <c:v>468.16950000000008</c:v>
                </c:pt>
                <c:pt idx="178">
                  <c:v>467.71389999999963</c:v>
                </c:pt>
                <c:pt idx="179">
                  <c:v>467.34190000000001</c:v>
                </c:pt>
                <c:pt idx="180">
                  <c:v>467.05059999999969</c:v>
                </c:pt>
                <c:pt idx="181">
                  <c:v>466.81060000000002</c:v>
                </c:pt>
                <c:pt idx="182">
                  <c:v>466.61619999999863</c:v>
                </c:pt>
                <c:pt idx="183">
                  <c:v>466.46</c:v>
                </c:pt>
                <c:pt idx="184">
                  <c:v>466.3317999999984</c:v>
                </c:pt>
                <c:pt idx="185">
                  <c:v>466.22719999999828</c:v>
                </c:pt>
                <c:pt idx="186">
                  <c:v>466.14260000000206</c:v>
                </c:pt>
                <c:pt idx="187">
                  <c:v>466.07329999999899</c:v>
                </c:pt>
                <c:pt idx="188">
                  <c:v>466.01529999999963</c:v>
                </c:pt>
                <c:pt idx="189">
                  <c:v>465.97009999999869</c:v>
                </c:pt>
                <c:pt idx="190">
                  <c:v>465.9323999999981</c:v>
                </c:pt>
                <c:pt idx="191">
                  <c:v>465.9008</c:v>
                </c:pt>
                <c:pt idx="192">
                  <c:v>465.87020000000001</c:v>
                </c:pt>
                <c:pt idx="193">
                  <c:v>465.84050000000002</c:v>
                </c:pt>
                <c:pt idx="194">
                  <c:v>465.81229999999999</c:v>
                </c:pt>
                <c:pt idx="195">
                  <c:v>465.78399999999863</c:v>
                </c:pt>
                <c:pt idx="196">
                  <c:v>465.75569999999999</c:v>
                </c:pt>
                <c:pt idx="197">
                  <c:v>465.73049999999893</c:v>
                </c:pt>
                <c:pt idx="198">
                  <c:v>465.70979999999969</c:v>
                </c:pt>
                <c:pt idx="199">
                  <c:v>465.68759999999969</c:v>
                </c:pt>
                <c:pt idx="200">
                  <c:v>465.66340000000002</c:v>
                </c:pt>
                <c:pt idx="201">
                  <c:v>465.6379</c:v>
                </c:pt>
                <c:pt idx="202">
                  <c:v>465.61799999999999</c:v>
                </c:pt>
                <c:pt idx="203">
                  <c:v>465.5980999999984</c:v>
                </c:pt>
                <c:pt idx="204">
                  <c:v>465.57689999999963</c:v>
                </c:pt>
                <c:pt idx="205">
                  <c:v>465.548</c:v>
                </c:pt>
                <c:pt idx="206">
                  <c:v>465.5179</c:v>
                </c:pt>
                <c:pt idx="207">
                  <c:v>465.4850999999984</c:v>
                </c:pt>
                <c:pt idx="208">
                  <c:v>465.45299999999969</c:v>
                </c:pt>
                <c:pt idx="209">
                  <c:v>465.42269999999894</c:v>
                </c:pt>
                <c:pt idx="210">
                  <c:v>465.39349999999899</c:v>
                </c:pt>
                <c:pt idx="211">
                  <c:v>465.35879999999969</c:v>
                </c:pt>
                <c:pt idx="212">
                  <c:v>465.32169999999923</c:v>
                </c:pt>
                <c:pt idx="213">
                  <c:v>465.28689999999864</c:v>
                </c:pt>
                <c:pt idx="214">
                  <c:v>465.25459999999993</c:v>
                </c:pt>
                <c:pt idx="215">
                  <c:v>465.22129999999839</c:v>
                </c:pt>
                <c:pt idx="216">
                  <c:v>465.18720000000002</c:v>
                </c:pt>
                <c:pt idx="217">
                  <c:v>465.15170000000001</c:v>
                </c:pt>
                <c:pt idx="218">
                  <c:v>465.11309999999969</c:v>
                </c:pt>
                <c:pt idx="219">
                  <c:v>465.07220000000001</c:v>
                </c:pt>
                <c:pt idx="220">
                  <c:v>465.03019999999822</c:v>
                </c:pt>
                <c:pt idx="221">
                  <c:v>464.98869999999869</c:v>
                </c:pt>
                <c:pt idx="222">
                  <c:v>464.95009999999894</c:v>
                </c:pt>
                <c:pt idx="223">
                  <c:v>464.91299999999899</c:v>
                </c:pt>
                <c:pt idx="224">
                  <c:v>464.87189999999993</c:v>
                </c:pt>
                <c:pt idx="225">
                  <c:v>464.82920000000001</c:v>
                </c:pt>
                <c:pt idx="226">
                  <c:v>464.78649999999863</c:v>
                </c:pt>
                <c:pt idx="227">
                  <c:v>464.74779999999993</c:v>
                </c:pt>
                <c:pt idx="228">
                  <c:v>464.70940000000002</c:v>
                </c:pt>
                <c:pt idx="229">
                  <c:v>464.67450000000002</c:v>
                </c:pt>
                <c:pt idx="230">
                  <c:v>464.63569999999999</c:v>
                </c:pt>
                <c:pt idx="231">
                  <c:v>464.59669999999869</c:v>
                </c:pt>
                <c:pt idx="232">
                  <c:v>464.55619999999863</c:v>
                </c:pt>
                <c:pt idx="233">
                  <c:v>464.51560000000001</c:v>
                </c:pt>
                <c:pt idx="234">
                  <c:v>464.47319999999803</c:v>
                </c:pt>
                <c:pt idx="235">
                  <c:v>464.43129999999803</c:v>
                </c:pt>
                <c:pt idx="236">
                  <c:v>464.38920000000002</c:v>
                </c:pt>
                <c:pt idx="237">
                  <c:v>464.35180000000008</c:v>
                </c:pt>
                <c:pt idx="238">
                  <c:v>464.31229999999999</c:v>
                </c:pt>
                <c:pt idx="239">
                  <c:v>464.274</c:v>
                </c:pt>
                <c:pt idx="240">
                  <c:v>464.23409999999899</c:v>
                </c:pt>
                <c:pt idx="241">
                  <c:v>464.1952</c:v>
                </c:pt>
                <c:pt idx="242">
                  <c:v>464.15290000000078</c:v>
                </c:pt>
                <c:pt idx="243">
                  <c:v>464.11649999999969</c:v>
                </c:pt>
                <c:pt idx="244">
                  <c:v>464.07859999999869</c:v>
                </c:pt>
                <c:pt idx="245">
                  <c:v>464.041</c:v>
                </c:pt>
                <c:pt idx="246">
                  <c:v>464.00470000000001</c:v>
                </c:pt>
                <c:pt idx="247">
                  <c:v>463.97199999999822</c:v>
                </c:pt>
                <c:pt idx="248">
                  <c:v>463.93740000000003</c:v>
                </c:pt>
                <c:pt idx="249">
                  <c:v>463.90819999999809</c:v>
                </c:pt>
                <c:pt idx="250">
                  <c:v>463.88260000000002</c:v>
                </c:pt>
                <c:pt idx="251">
                  <c:v>463.85879999999969</c:v>
                </c:pt>
                <c:pt idx="252">
                  <c:v>463.83619999999797</c:v>
                </c:pt>
                <c:pt idx="253">
                  <c:v>463.81709999999993</c:v>
                </c:pt>
                <c:pt idx="254">
                  <c:v>463.79639999999762</c:v>
                </c:pt>
                <c:pt idx="255">
                  <c:v>463.77719999999869</c:v>
                </c:pt>
                <c:pt idx="256">
                  <c:v>463.76080000000002</c:v>
                </c:pt>
                <c:pt idx="257">
                  <c:v>463.74950000000001</c:v>
                </c:pt>
                <c:pt idx="258">
                  <c:v>463.7396</c:v>
                </c:pt>
                <c:pt idx="259">
                  <c:v>463.7303999999981</c:v>
                </c:pt>
                <c:pt idx="260">
                  <c:v>463.71559999999869</c:v>
                </c:pt>
                <c:pt idx="261">
                  <c:v>463.70179999999863</c:v>
                </c:pt>
                <c:pt idx="262">
                  <c:v>463.69049999999999</c:v>
                </c:pt>
                <c:pt idx="263">
                  <c:v>463.68180000000001</c:v>
                </c:pt>
                <c:pt idx="264">
                  <c:v>463.67399999999969</c:v>
                </c:pt>
                <c:pt idx="265">
                  <c:v>463.66849999999999</c:v>
                </c:pt>
                <c:pt idx="266">
                  <c:v>463.6635</c:v>
                </c:pt>
                <c:pt idx="267">
                  <c:v>463.65710000000001</c:v>
                </c:pt>
                <c:pt idx="268">
                  <c:v>463.65449999999998</c:v>
                </c:pt>
                <c:pt idx="269">
                  <c:v>463.65240000000153</c:v>
                </c:pt>
                <c:pt idx="270">
                  <c:v>463.65080000000165</c:v>
                </c:pt>
                <c:pt idx="271">
                  <c:v>470.86309999999969</c:v>
                </c:pt>
                <c:pt idx="272">
                  <c:v>480.2975999999984</c:v>
                </c:pt>
                <c:pt idx="273">
                  <c:v>474.06549999999999</c:v>
                </c:pt>
                <c:pt idx="274">
                  <c:v>461.14879999999999</c:v>
                </c:pt>
                <c:pt idx="275">
                  <c:v>467.05360000000002</c:v>
                </c:pt>
                <c:pt idx="276">
                  <c:v>473.24400000000031</c:v>
                </c:pt>
                <c:pt idx="277">
                  <c:v>475.52980000000002</c:v>
                </c:pt>
                <c:pt idx="278">
                  <c:v>462.86309999999969</c:v>
                </c:pt>
                <c:pt idx="279">
                  <c:v>463.71429999999964</c:v>
                </c:pt>
                <c:pt idx="280">
                  <c:v>469.55950000000001</c:v>
                </c:pt>
                <c:pt idx="281">
                  <c:v>476.76190000000003</c:v>
                </c:pt>
                <c:pt idx="282">
                  <c:v>472.7975999999984</c:v>
                </c:pt>
                <c:pt idx="283">
                  <c:v>467.54759999999999</c:v>
                </c:pt>
                <c:pt idx="284">
                  <c:v>468.57139999999828</c:v>
                </c:pt>
                <c:pt idx="285">
                  <c:v>471.83929999999964</c:v>
                </c:pt>
                <c:pt idx="286">
                  <c:v>459.08329999999899</c:v>
                </c:pt>
                <c:pt idx="287">
                  <c:v>457.66669999999999</c:v>
                </c:pt>
                <c:pt idx="288">
                  <c:v>465.80950000000001</c:v>
                </c:pt>
                <c:pt idx="289">
                  <c:v>478.43449999999899</c:v>
                </c:pt>
                <c:pt idx="290">
                  <c:v>470.83329999999899</c:v>
                </c:pt>
                <c:pt idx="291">
                  <c:v>469.89879999999869</c:v>
                </c:pt>
                <c:pt idx="292">
                  <c:v>469.67860000000002</c:v>
                </c:pt>
                <c:pt idx="293">
                  <c:v>471.84519999999969</c:v>
                </c:pt>
                <c:pt idx="294">
                  <c:v>468.26190000000003</c:v>
                </c:pt>
                <c:pt idx="295">
                  <c:v>465.08329999999899</c:v>
                </c:pt>
                <c:pt idx="296">
                  <c:v>458.54169999999999</c:v>
                </c:pt>
                <c:pt idx="297">
                  <c:v>453.95240000000001</c:v>
                </c:pt>
                <c:pt idx="298">
                  <c:v>459.55950000000001</c:v>
                </c:pt>
                <c:pt idx="299">
                  <c:v>462.61309999999969</c:v>
                </c:pt>
                <c:pt idx="300">
                  <c:v>467.58929999999964</c:v>
                </c:pt>
                <c:pt idx="301">
                  <c:v>466.42859999999786</c:v>
                </c:pt>
                <c:pt idx="302">
                  <c:v>462.2380999999981</c:v>
                </c:pt>
                <c:pt idx="303">
                  <c:v>455.41669999999863</c:v>
                </c:pt>
                <c:pt idx="304">
                  <c:v>453.1071</c:v>
                </c:pt>
                <c:pt idx="305">
                  <c:v>456.33929999999964</c:v>
                </c:pt>
                <c:pt idx="306">
                  <c:v>462.06549999999999</c:v>
                </c:pt>
                <c:pt idx="307">
                  <c:v>467.48209999999864</c:v>
                </c:pt>
                <c:pt idx="308">
                  <c:v>464.6071</c:v>
                </c:pt>
                <c:pt idx="309">
                  <c:v>458</c:v>
                </c:pt>
                <c:pt idx="310">
                  <c:v>455.00599999999969</c:v>
                </c:pt>
                <c:pt idx="311">
                  <c:v>461.05950000000001</c:v>
                </c:pt>
                <c:pt idx="312">
                  <c:v>463.84519999999969</c:v>
                </c:pt>
                <c:pt idx="313">
                  <c:v>460.11900000000031</c:v>
                </c:pt>
                <c:pt idx="314">
                  <c:v>453.01190000000003</c:v>
                </c:pt>
                <c:pt idx="315">
                  <c:v>451.38690000000003</c:v>
                </c:pt>
                <c:pt idx="316">
                  <c:v>451.78569999999894</c:v>
                </c:pt>
                <c:pt idx="317">
                  <c:v>454.98209999999864</c:v>
                </c:pt>
                <c:pt idx="318">
                  <c:v>458.63099999999969</c:v>
                </c:pt>
                <c:pt idx="319">
                  <c:v>458.83929999999964</c:v>
                </c:pt>
                <c:pt idx="320">
                  <c:v>455.75</c:v>
                </c:pt>
                <c:pt idx="321">
                  <c:v>452.64290000000142</c:v>
                </c:pt>
                <c:pt idx="322">
                  <c:v>453.56549999999999</c:v>
                </c:pt>
                <c:pt idx="323">
                  <c:v>456.7975999999984</c:v>
                </c:pt>
                <c:pt idx="324">
                  <c:v>468.24400000000031</c:v>
                </c:pt>
                <c:pt idx="325">
                  <c:v>473.8929</c:v>
                </c:pt>
                <c:pt idx="326">
                  <c:v>473.03569999999894</c:v>
                </c:pt>
                <c:pt idx="327">
                  <c:v>466.2380999999981</c:v>
                </c:pt>
                <c:pt idx="328">
                  <c:v>466.08329999999899</c:v>
                </c:pt>
                <c:pt idx="329">
                  <c:v>468.26190000000003</c:v>
                </c:pt>
                <c:pt idx="330">
                  <c:v>468.45829999999899</c:v>
                </c:pt>
                <c:pt idx="331">
                  <c:v>469.07139999999828</c:v>
                </c:pt>
                <c:pt idx="332">
                  <c:v>467.96429999999964</c:v>
                </c:pt>
                <c:pt idx="333">
                  <c:v>467.40480000000002</c:v>
                </c:pt>
                <c:pt idx="334">
                  <c:v>463.80950000000001</c:v>
                </c:pt>
                <c:pt idx="335">
                  <c:v>459.94639999999828</c:v>
                </c:pt>
                <c:pt idx="336">
                  <c:v>457.63690000000003</c:v>
                </c:pt>
                <c:pt idx="337">
                  <c:v>466.65480000000213</c:v>
                </c:pt>
                <c:pt idx="338">
                  <c:v>465.4880999999981</c:v>
                </c:pt>
                <c:pt idx="339">
                  <c:v>465.07740000000001</c:v>
                </c:pt>
                <c:pt idx="340">
                  <c:v>458.7380999999981</c:v>
                </c:pt>
                <c:pt idx="341">
                  <c:v>462.44639999999828</c:v>
                </c:pt>
                <c:pt idx="342">
                  <c:v>467.80360000000002</c:v>
                </c:pt>
                <c:pt idx="343">
                  <c:v>473.92859999999786</c:v>
                </c:pt>
                <c:pt idx="344">
                  <c:v>465.60120000000001</c:v>
                </c:pt>
                <c:pt idx="345">
                  <c:v>454.75599999999969</c:v>
                </c:pt>
                <c:pt idx="346">
                  <c:v>454.60120000000001</c:v>
                </c:pt>
                <c:pt idx="347">
                  <c:v>456.79169999999863</c:v>
                </c:pt>
                <c:pt idx="348">
                  <c:v>455.02379999999869</c:v>
                </c:pt>
                <c:pt idx="349">
                  <c:v>454.75</c:v>
                </c:pt>
                <c:pt idx="350">
                  <c:v>456.88099999999969</c:v>
                </c:pt>
                <c:pt idx="351">
                  <c:v>460.1071</c:v>
                </c:pt>
                <c:pt idx="352">
                  <c:v>460.5179</c:v>
                </c:pt>
                <c:pt idx="353">
                  <c:v>455.05950000000001</c:v>
                </c:pt>
                <c:pt idx="354">
                  <c:v>448.42859999999786</c:v>
                </c:pt>
                <c:pt idx="355">
                  <c:v>450.32139999999828</c:v>
                </c:pt>
                <c:pt idx="356">
                  <c:v>460.20240000000001</c:v>
                </c:pt>
                <c:pt idx="357">
                  <c:v>466.82740000000001</c:v>
                </c:pt>
                <c:pt idx="358">
                  <c:v>456.8571</c:v>
                </c:pt>
                <c:pt idx="359">
                  <c:v>453.09519999999816</c:v>
                </c:pt>
                <c:pt idx="360">
                  <c:v>462.26190000000003</c:v>
                </c:pt>
                <c:pt idx="361">
                  <c:v>469.10120000000001</c:v>
                </c:pt>
                <c:pt idx="362">
                  <c:v>464.56549999999999</c:v>
                </c:pt>
                <c:pt idx="363">
                  <c:v>469.93449999999899</c:v>
                </c:pt>
                <c:pt idx="364">
                  <c:v>472.01190000000003</c:v>
                </c:pt>
                <c:pt idx="365">
                  <c:v>461.56549999999999</c:v>
                </c:pt>
                <c:pt idx="366">
                  <c:v>458.02980000000002</c:v>
                </c:pt>
                <c:pt idx="367">
                  <c:v>457.26190000000003</c:v>
                </c:pt>
                <c:pt idx="368">
                  <c:v>451.57139999999828</c:v>
                </c:pt>
                <c:pt idx="369">
                  <c:v>450.75</c:v>
                </c:pt>
                <c:pt idx="370">
                  <c:v>460.15480000000213</c:v>
                </c:pt>
                <c:pt idx="371">
                  <c:v>460.61900000000031</c:v>
                </c:pt>
                <c:pt idx="372">
                  <c:v>460.01190000000003</c:v>
                </c:pt>
                <c:pt idx="373">
                  <c:v>462.45240000000001</c:v>
                </c:pt>
                <c:pt idx="374">
                  <c:v>461.22619999999762</c:v>
                </c:pt>
                <c:pt idx="375">
                  <c:v>462.21429999999964</c:v>
                </c:pt>
                <c:pt idx="376">
                  <c:v>465.43449999999899</c:v>
                </c:pt>
                <c:pt idx="377">
                  <c:v>472.54169999999999</c:v>
                </c:pt>
                <c:pt idx="378">
                  <c:v>467.07740000000001</c:v>
                </c:pt>
                <c:pt idx="379">
                  <c:v>462.15480000000213</c:v>
                </c:pt>
                <c:pt idx="380">
                  <c:v>452.44049999999999</c:v>
                </c:pt>
                <c:pt idx="381">
                  <c:v>459.8929</c:v>
                </c:pt>
                <c:pt idx="382">
                  <c:v>465.90480000000002</c:v>
                </c:pt>
                <c:pt idx="383">
                  <c:v>474.55950000000001</c:v>
                </c:pt>
                <c:pt idx="384">
                  <c:v>470.73209999999864</c:v>
                </c:pt>
                <c:pt idx="385">
                  <c:v>466.22619999999762</c:v>
                </c:pt>
                <c:pt idx="386">
                  <c:v>459.97019999999816</c:v>
                </c:pt>
                <c:pt idx="387">
                  <c:v>466.13690000000003</c:v>
                </c:pt>
                <c:pt idx="388">
                  <c:v>472.57139999999828</c:v>
                </c:pt>
                <c:pt idx="389">
                  <c:v>473.20829999999899</c:v>
                </c:pt>
                <c:pt idx="390">
                  <c:v>464.42859999999786</c:v>
                </c:pt>
                <c:pt idx="391">
                  <c:v>463.17259999999999</c:v>
                </c:pt>
                <c:pt idx="392">
                  <c:v>464.91669999999863</c:v>
                </c:pt>
                <c:pt idx="393">
                  <c:v>467.27980000000002</c:v>
                </c:pt>
                <c:pt idx="394">
                  <c:v>465.27379999999869</c:v>
                </c:pt>
                <c:pt idx="395">
                  <c:v>465.86309999999969</c:v>
                </c:pt>
                <c:pt idx="396">
                  <c:v>468.2679</c:v>
                </c:pt>
                <c:pt idx="397">
                  <c:v>474.625</c:v>
                </c:pt>
                <c:pt idx="398">
                  <c:v>475.94639999999828</c:v>
                </c:pt>
                <c:pt idx="399">
                  <c:v>467.61309999999969</c:v>
                </c:pt>
                <c:pt idx="400">
                  <c:v>456.50599999999969</c:v>
                </c:pt>
              </c:numCache>
            </c:numRef>
          </c:yVal>
          <c:smooth val="1"/>
        </c:ser>
        <c:axId val="132611456"/>
        <c:axId val="131880448"/>
      </c:scatterChart>
      <c:valAx>
        <c:axId val="132611456"/>
        <c:scaling>
          <c:orientation val="maxMin"/>
          <c:max val="412.5"/>
          <c:min val="392.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>
                    <a:latin typeface="Times New Roman" pitchFamily="18" charset="0"/>
                    <a:cs typeface="Times New Roman" pitchFamily="18" charset="0"/>
                  </a:rPr>
                  <a:t>Binding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1200" b="0" baseline="0" dirty="0" err="1">
                    <a:latin typeface="Times New Roman" pitchFamily="18" charset="0"/>
                    <a:cs typeface="Times New Roman" pitchFamily="18" charset="0"/>
                  </a:rPr>
                  <a:t>Energy</a:t>
                </a:r>
                <a:r>
                  <a:rPr lang="fr-FR" sz="1200" b="0" baseline="0" dirty="0">
                    <a:latin typeface="Times New Roman" pitchFamily="18" charset="0"/>
                    <a:cs typeface="Times New Roman" pitchFamily="18" charset="0"/>
                  </a:rPr>
                  <a:t> (eV)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764457567804173"/>
              <c:y val="0.69056597222222227"/>
            </c:manualLayout>
          </c:layout>
        </c:title>
        <c:numFmt formatCode="General" sourceLinked="0"/>
        <c:tickLblPos val="nextTo"/>
        <c:spPr>
          <a:ln>
            <a:solidFill>
              <a:sysClr val="windowText" lastClr="000000"/>
            </a:solidFill>
          </a:ln>
        </c:spPr>
        <c:crossAx val="131880448"/>
        <c:crosses val="autoZero"/>
        <c:crossBetween val="midCat"/>
      </c:valAx>
      <c:valAx>
        <c:axId val="131880448"/>
        <c:scaling>
          <c:orientation val="minMax"/>
          <c:max val="1000"/>
          <c:min val="435"/>
        </c:scaling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 b="0" dirty="0" smtClean="0">
                    <a:latin typeface="Times New Roman" pitchFamily="18" charset="0"/>
                    <a:cs typeface="Times New Roman" pitchFamily="18" charset="0"/>
                  </a:rPr>
                  <a:t>CPS (x 10</a:t>
                </a:r>
                <a:r>
                  <a:rPr lang="fr-FR" sz="1200" b="0" baseline="30000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fr-FR" sz="1200" b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200" b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3849978127733957"/>
              <c:y val="0.2152910879629637"/>
            </c:manualLayout>
          </c:layout>
        </c:title>
        <c:numFmt formatCode="#,##0.00" sourceLinked="0"/>
        <c:tickLblPos val="nextTo"/>
        <c:spPr>
          <a:ln>
            <a:solidFill>
              <a:sysClr val="windowText" lastClr="000000"/>
            </a:solidFill>
          </a:ln>
        </c:spPr>
        <c:crossAx val="132611456"/>
        <c:crosses val="autoZero"/>
        <c:crossBetween val="midCat"/>
        <c:dispUnits>
          <c:builtInUnit val="thousands"/>
        </c:dispUnits>
      </c:valAx>
      <c:spPr>
        <a:ln w="19050">
          <a:solidFill>
            <a:sysClr val="windowText" lastClr="000000"/>
          </a:solidFill>
        </a:ln>
      </c:spPr>
    </c:plotArea>
    <c:plotVisOnly val="1"/>
  </c:chart>
  <c:spPr>
    <a:noFill/>
    <a:ln w="19050">
      <a:solidFill>
        <a:sysClr val="windowText" lastClr="000000"/>
      </a:solidFill>
    </a:ln>
  </c:spPr>
  <c:externalData r:id="rId2"/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8847331583552"/>
          <c:y val="2.5218180372081588E-2"/>
          <c:w val="0.76901115485564309"/>
          <c:h val="0.80123349651822795"/>
        </c:manualLayout>
      </c:layout>
      <c:scatterChart>
        <c:scatterStyle val="smoothMarker"/>
        <c:ser>
          <c:idx val="0"/>
          <c:order val="0"/>
          <c:tx>
            <c:strRef>
              <c:f>Feuil1!$J$1</c:f>
              <c:strCache>
                <c:ptCount val="1"/>
                <c:pt idx="0">
                  <c:v>GQD007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Feuil1!$I$2:$I$7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4.2</c:v>
                </c:pt>
                <c:pt idx="2">
                  <c:v>6</c:v>
                </c:pt>
                <c:pt idx="3">
                  <c:v>8.2000000000000011</c:v>
                </c:pt>
                <c:pt idx="4">
                  <c:v>10.200000000000001</c:v>
                </c:pt>
                <c:pt idx="5">
                  <c:v>12.2</c:v>
                </c:pt>
              </c:numCache>
            </c:numRef>
          </c:xVal>
          <c:yVal>
            <c:numRef>
              <c:f>Feuil1!$J$2:$J$7</c:f>
              <c:numCache>
                <c:formatCode>General</c:formatCode>
                <c:ptCount val="6"/>
                <c:pt idx="0">
                  <c:v>952.37160000000006</c:v>
                </c:pt>
                <c:pt idx="1">
                  <c:v>1012.1116000000002</c:v>
                </c:pt>
                <c:pt idx="2">
                  <c:v>1080.5516000000002</c:v>
                </c:pt>
                <c:pt idx="3">
                  <c:v>1078.8116</c:v>
                </c:pt>
                <c:pt idx="4">
                  <c:v>1082.8716000000002</c:v>
                </c:pt>
                <c:pt idx="5">
                  <c:v>803.89159999999947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Feuil1!$K$1</c:f>
              <c:strCache>
                <c:ptCount val="1"/>
                <c:pt idx="0">
                  <c:v>GQD012</c:v>
                </c:pt>
              </c:strCache>
            </c:strRef>
          </c:tx>
          <c:spPr>
            <a:ln w="22225">
              <a:solidFill>
                <a:srgbClr val="2104B4"/>
              </a:solidFill>
            </a:ln>
          </c:spPr>
          <c:marker>
            <c:spPr>
              <a:solidFill>
                <a:srgbClr val="2104B4"/>
              </a:solidFill>
              <a:ln>
                <a:solidFill>
                  <a:srgbClr val="2104B4"/>
                </a:solidFill>
              </a:ln>
            </c:spPr>
          </c:marker>
          <c:xVal>
            <c:numRef>
              <c:f>Feuil1!$I$2:$I$7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4.2</c:v>
                </c:pt>
                <c:pt idx="2">
                  <c:v>6</c:v>
                </c:pt>
                <c:pt idx="3">
                  <c:v>8.2000000000000011</c:v>
                </c:pt>
                <c:pt idx="4">
                  <c:v>10.200000000000001</c:v>
                </c:pt>
                <c:pt idx="5">
                  <c:v>12.2</c:v>
                </c:pt>
              </c:numCache>
            </c:numRef>
          </c:xVal>
          <c:yVal>
            <c:numRef>
              <c:f>Feuil1!$K$2:$K$7</c:f>
              <c:numCache>
                <c:formatCode>General</c:formatCode>
                <c:ptCount val="6"/>
                <c:pt idx="0">
                  <c:v>1237.3110999999999</c:v>
                </c:pt>
                <c:pt idx="1">
                  <c:v>1370.7111000000002</c:v>
                </c:pt>
                <c:pt idx="2">
                  <c:v>1387.5311000000002</c:v>
                </c:pt>
                <c:pt idx="3">
                  <c:v>1333.0111000000002</c:v>
                </c:pt>
                <c:pt idx="4">
                  <c:v>1411.8910999999998</c:v>
                </c:pt>
                <c:pt idx="5">
                  <c:v>1578.8063999999999</c:v>
                </c:pt>
              </c:numCache>
            </c:numRef>
          </c:yVal>
          <c:smooth val="1"/>
        </c:ser>
        <c:axId val="131904256"/>
        <c:axId val="132658688"/>
      </c:scatterChart>
      <c:valAx>
        <c:axId val="131904256"/>
        <c:scaling>
          <c:orientation val="minMax"/>
          <c:max val="12.2"/>
          <c:min val="2.200000000000000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pH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2658688"/>
        <c:crosses val="autoZero"/>
        <c:crossBetween val="midCat"/>
      </c:valAx>
      <c:valAx>
        <c:axId val="132658688"/>
        <c:scaling>
          <c:orientation val="minMax"/>
          <c:max val="1700"/>
          <c:min val="70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500" b="1" dirty="0">
                    <a:latin typeface="Bell MT" pitchFamily="18" charset="0"/>
                    <a:cs typeface="Times New Roman" pitchFamily="18" charset="0"/>
                  </a:rPr>
                  <a:t>Aire sous la courbe d'absorbance  </a:t>
                </a:r>
              </a:p>
            </c:rich>
          </c:tx>
          <c:layout>
            <c:manualLayout>
              <c:xMode val="edge"/>
              <c:yMode val="edge"/>
              <c:x val="0"/>
              <c:y val="4.2613055555555557E-2"/>
            </c:manualLayout>
          </c:layout>
        </c:title>
        <c:numFmt formatCode="#,##0.0" sourceLinked="0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1904256"/>
        <c:crosses val="autoZero"/>
        <c:crossBetween val="midCat"/>
        <c:dispUnits>
          <c:builtInUnit val="thousand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20510093481008648"/>
          <c:y val="3.3108583649266062E-2"/>
          <c:w val="0.27320828114735024"/>
          <c:h val="0.18292777777777791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  <c:dispBlanksAs val="gap"/>
  </c:chart>
  <c:spPr>
    <a:ln>
      <a:noFill/>
    </a:ln>
  </c:spPr>
  <c:externalData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148429722146951"/>
          <c:y val="2.5671171268880692E-2"/>
          <c:w val="0.71195492804778715"/>
          <c:h val="0.80344757437235237"/>
        </c:manualLayout>
      </c:layout>
      <c:scatterChart>
        <c:scatterStyle val="smoothMarker"/>
        <c:ser>
          <c:idx val="0"/>
          <c:order val="0"/>
          <c:tx>
            <c:strRef>
              <c:f>'07 '!$B$1</c:f>
              <c:strCache>
                <c:ptCount val="1"/>
                <c:pt idx="0">
                  <c:v>GQD007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'07 '!$A$2:$A$7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4.2</c:v>
                </c:pt>
                <c:pt idx="2">
                  <c:v>6</c:v>
                </c:pt>
                <c:pt idx="3">
                  <c:v>8.2000000000000011</c:v>
                </c:pt>
                <c:pt idx="4">
                  <c:v>10.200000000000001</c:v>
                </c:pt>
                <c:pt idx="5">
                  <c:v>12.2</c:v>
                </c:pt>
              </c:numCache>
            </c:numRef>
          </c:xVal>
          <c:yVal>
            <c:numRef>
              <c:f>'07 '!$B$2:$B$7</c:f>
              <c:numCache>
                <c:formatCode>General</c:formatCode>
                <c:ptCount val="6"/>
                <c:pt idx="0">
                  <c:v>17617649</c:v>
                </c:pt>
                <c:pt idx="1">
                  <c:v>23394812</c:v>
                </c:pt>
                <c:pt idx="2">
                  <c:v>20816103</c:v>
                </c:pt>
                <c:pt idx="3">
                  <c:v>21326156</c:v>
                </c:pt>
                <c:pt idx="4">
                  <c:v>20991978</c:v>
                </c:pt>
                <c:pt idx="5">
                  <c:v>12924243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'07 '!$C$1</c:f>
              <c:strCache>
                <c:ptCount val="1"/>
                <c:pt idx="0">
                  <c:v>GQD012</c:v>
                </c:pt>
              </c:strCache>
            </c:strRef>
          </c:tx>
          <c:spPr>
            <a:ln w="22225">
              <a:solidFill>
                <a:srgbClr val="2104B4"/>
              </a:solidFill>
            </a:ln>
          </c:spPr>
          <c:marker>
            <c:spPr>
              <a:solidFill>
                <a:srgbClr val="2104B4"/>
              </a:solidFill>
              <a:ln>
                <a:solidFill>
                  <a:srgbClr val="2104B4"/>
                </a:solidFill>
              </a:ln>
            </c:spPr>
          </c:marker>
          <c:xVal>
            <c:numRef>
              <c:f>'07 '!$A$2:$A$7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4.2</c:v>
                </c:pt>
                <c:pt idx="2">
                  <c:v>6</c:v>
                </c:pt>
                <c:pt idx="3">
                  <c:v>8.2000000000000011</c:v>
                </c:pt>
                <c:pt idx="4">
                  <c:v>10.200000000000001</c:v>
                </c:pt>
                <c:pt idx="5">
                  <c:v>12.2</c:v>
                </c:pt>
              </c:numCache>
            </c:numRef>
          </c:xVal>
          <c:yVal>
            <c:numRef>
              <c:f>'07 '!$C$2:$C$7</c:f>
              <c:numCache>
                <c:formatCode>#,##0</c:formatCode>
                <c:ptCount val="6"/>
                <c:pt idx="0">
                  <c:v>18079329</c:v>
                </c:pt>
                <c:pt idx="1">
                  <c:v>20671661</c:v>
                </c:pt>
                <c:pt idx="2" formatCode="General">
                  <c:v>21218486</c:v>
                </c:pt>
                <c:pt idx="3" formatCode="General">
                  <c:v>21424250</c:v>
                </c:pt>
                <c:pt idx="4" formatCode="General">
                  <c:v>21338297</c:v>
                </c:pt>
                <c:pt idx="5" formatCode="General">
                  <c:v>16423160</c:v>
                </c:pt>
              </c:numCache>
            </c:numRef>
          </c:yVal>
          <c:smooth val="1"/>
        </c:ser>
        <c:axId val="132708992"/>
        <c:axId val="132719744"/>
      </c:scatterChart>
      <c:valAx>
        <c:axId val="132708992"/>
        <c:scaling>
          <c:orientation val="minMax"/>
          <c:max val="12.2"/>
          <c:min val="2.2000000000000002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pH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2719744"/>
        <c:crosses val="autoZero"/>
        <c:crossBetween val="midCat"/>
      </c:valAx>
      <c:valAx>
        <c:axId val="132719744"/>
        <c:scaling>
          <c:orientation val="minMax"/>
          <c:max val="24000000"/>
          <c:min val="12500000"/>
        </c:scaling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fr-FR" sz="1500" b="1" dirty="0">
                    <a:latin typeface="Bell MT" pitchFamily="18" charset="0"/>
                    <a:cs typeface="Times New Roman" pitchFamily="18" charset="0"/>
                  </a:rPr>
                  <a:t>Aire</a:t>
                </a:r>
                <a:r>
                  <a:rPr lang="fr-FR" sz="1500" b="1" baseline="0" dirty="0">
                    <a:latin typeface="Bell MT" pitchFamily="18" charset="0"/>
                    <a:cs typeface="Times New Roman" pitchFamily="18" charset="0"/>
                  </a:rPr>
                  <a:t> sous la courbe d'intensité de fluorescence</a:t>
                </a:r>
                <a:endParaRPr lang="fr-FR" sz="15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2.6827222222222245E-2"/>
            </c:manualLayout>
          </c:layout>
        </c:title>
        <c:numFmt formatCode="#,##0.0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 i="0">
                <a:latin typeface="Bell MT" pitchFamily="18" charset="0"/>
              </a:defRPr>
            </a:pPr>
            <a:endParaRPr lang="fr-FR"/>
          </a:p>
        </c:txPr>
        <c:crossAx val="132708992"/>
        <c:crosses val="autoZero"/>
        <c:crossBetween val="midCat"/>
        <c:dispUnits>
          <c:builtInUnit val="ten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7067295522070081"/>
          <c:y val="3.5435729982742151E-2"/>
          <c:w val="0.26948485252902732"/>
          <c:h val="0.16832333333333341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  <c:dispBlanksAs val="gap"/>
  </c:chart>
  <c:spPr>
    <a:ln w="0">
      <a:noFill/>
    </a:ln>
  </c:spPr>
  <c:externalData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10111111111121"/>
          <c:y val="2.2661403508772011E-2"/>
          <c:w val="0.77198222222222213"/>
          <c:h val="0.83219502923976663"/>
        </c:manualLayout>
      </c:layout>
      <c:scatterChart>
        <c:scatterStyle val="smoothMarker"/>
        <c:ser>
          <c:idx val="0"/>
          <c:order val="0"/>
          <c:tx>
            <c:v>GQD007</c:v>
          </c:tx>
          <c:spPr>
            <a:ln w="19050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'UV GQD007 CH3CN fractions'!$A$1:$A$581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GQD007 CH3CN fractions'!$G$1:$G$581</c:f>
              <c:numCache>
                <c:formatCode>General</c:formatCode>
                <c:ptCount val="581"/>
                <c:pt idx="0">
                  <c:v>3.0108069999999967</c:v>
                </c:pt>
                <c:pt idx="1">
                  <c:v>2.9493260000000001</c:v>
                </c:pt>
                <c:pt idx="2">
                  <c:v>2.9262779999999977</c:v>
                </c:pt>
                <c:pt idx="3">
                  <c:v>2.8630719999999998</c:v>
                </c:pt>
                <c:pt idx="4">
                  <c:v>2.8483939999999999</c:v>
                </c:pt>
                <c:pt idx="5">
                  <c:v>2.8094689999999933</c:v>
                </c:pt>
                <c:pt idx="6">
                  <c:v>2.782467</c:v>
                </c:pt>
                <c:pt idx="7">
                  <c:v>2.7408389999999998</c:v>
                </c:pt>
                <c:pt idx="8">
                  <c:v>2.7027079999999999</c:v>
                </c:pt>
                <c:pt idx="9">
                  <c:v>2.6746949999999998</c:v>
                </c:pt>
                <c:pt idx="10">
                  <c:v>2.635913</c:v>
                </c:pt>
                <c:pt idx="11">
                  <c:v>2.5973299999999999</c:v>
                </c:pt>
                <c:pt idx="12">
                  <c:v>2.564244</c:v>
                </c:pt>
                <c:pt idx="13">
                  <c:v>2.535364</c:v>
                </c:pt>
                <c:pt idx="14">
                  <c:v>2.5007940000000048</c:v>
                </c:pt>
                <c:pt idx="15">
                  <c:v>2.4796999999999967</c:v>
                </c:pt>
                <c:pt idx="16">
                  <c:v>2.4351819999999997</c:v>
                </c:pt>
                <c:pt idx="17">
                  <c:v>2.4169489999999905</c:v>
                </c:pt>
                <c:pt idx="18">
                  <c:v>2.3803679999999998</c:v>
                </c:pt>
                <c:pt idx="19">
                  <c:v>2.3518859999999924</c:v>
                </c:pt>
                <c:pt idx="20">
                  <c:v>2.3225129999999967</c:v>
                </c:pt>
                <c:pt idx="21">
                  <c:v>2.291833</c:v>
                </c:pt>
                <c:pt idx="22">
                  <c:v>2.2668649999999997</c:v>
                </c:pt>
                <c:pt idx="23">
                  <c:v>2.2421280000000001</c:v>
                </c:pt>
                <c:pt idx="24">
                  <c:v>2.2162919999999997</c:v>
                </c:pt>
                <c:pt idx="25">
                  <c:v>2.1816710000000001</c:v>
                </c:pt>
                <c:pt idx="26">
                  <c:v>2.1545869999999998</c:v>
                </c:pt>
                <c:pt idx="27">
                  <c:v>2.1337299999999999</c:v>
                </c:pt>
                <c:pt idx="28">
                  <c:v>2.109254</c:v>
                </c:pt>
                <c:pt idx="29">
                  <c:v>2.0941380000000001</c:v>
                </c:pt>
                <c:pt idx="30">
                  <c:v>2.0673900000000054</c:v>
                </c:pt>
                <c:pt idx="31">
                  <c:v>2.0407199999999999</c:v>
                </c:pt>
                <c:pt idx="32">
                  <c:v>2.0243110000000049</c:v>
                </c:pt>
                <c:pt idx="33">
                  <c:v>1.9964620000000024</c:v>
                </c:pt>
                <c:pt idx="34">
                  <c:v>1.9660200000000001</c:v>
                </c:pt>
                <c:pt idx="35">
                  <c:v>1.942979</c:v>
                </c:pt>
                <c:pt idx="36">
                  <c:v>1.9185860000000001</c:v>
                </c:pt>
                <c:pt idx="37">
                  <c:v>1.8926270000000001</c:v>
                </c:pt>
                <c:pt idx="38">
                  <c:v>1.8704320000000001</c:v>
                </c:pt>
                <c:pt idx="39">
                  <c:v>1.845162</c:v>
                </c:pt>
                <c:pt idx="40">
                  <c:v>1.8267169999999999</c:v>
                </c:pt>
                <c:pt idx="41">
                  <c:v>1.8012409999999999</c:v>
                </c:pt>
                <c:pt idx="42">
                  <c:v>1.7801239999999998</c:v>
                </c:pt>
                <c:pt idx="43">
                  <c:v>1.7574789999999998</c:v>
                </c:pt>
                <c:pt idx="44">
                  <c:v>1.737152</c:v>
                </c:pt>
                <c:pt idx="45">
                  <c:v>1.7220679999999999</c:v>
                </c:pt>
                <c:pt idx="46">
                  <c:v>1.6916939999999998</c:v>
                </c:pt>
                <c:pt idx="47">
                  <c:v>1.6746110000000001</c:v>
                </c:pt>
                <c:pt idx="48">
                  <c:v>1.6565749999999999</c:v>
                </c:pt>
                <c:pt idx="49">
                  <c:v>1.639953</c:v>
                </c:pt>
                <c:pt idx="50">
                  <c:v>1.6177239999999975</c:v>
                </c:pt>
                <c:pt idx="51">
                  <c:v>1.6020480000000001</c:v>
                </c:pt>
                <c:pt idx="52">
                  <c:v>1.5841670000000001</c:v>
                </c:pt>
                <c:pt idx="53">
                  <c:v>1.5646709999999999</c:v>
                </c:pt>
                <c:pt idx="54">
                  <c:v>1.5451029999999999</c:v>
                </c:pt>
                <c:pt idx="55">
                  <c:v>1.5127489999999999</c:v>
                </c:pt>
                <c:pt idx="56">
                  <c:v>1.4958759999999998</c:v>
                </c:pt>
                <c:pt idx="57">
                  <c:v>1.4773909999999972</c:v>
                </c:pt>
                <c:pt idx="58">
                  <c:v>1.4607009999999998</c:v>
                </c:pt>
                <c:pt idx="59">
                  <c:v>1.4427829999999999</c:v>
                </c:pt>
                <c:pt idx="60">
                  <c:v>1.4267659999999998</c:v>
                </c:pt>
                <c:pt idx="61">
                  <c:v>1.4128729999999998</c:v>
                </c:pt>
                <c:pt idx="62">
                  <c:v>1.398134</c:v>
                </c:pt>
                <c:pt idx="63">
                  <c:v>1.3822530000000024</c:v>
                </c:pt>
                <c:pt idx="64">
                  <c:v>1.3655269999999975</c:v>
                </c:pt>
                <c:pt idx="65">
                  <c:v>1.352268</c:v>
                </c:pt>
                <c:pt idx="66">
                  <c:v>1.3372959999999998</c:v>
                </c:pt>
                <c:pt idx="67">
                  <c:v>1.3231139999999999</c:v>
                </c:pt>
                <c:pt idx="68">
                  <c:v>1.309482</c:v>
                </c:pt>
                <c:pt idx="69">
                  <c:v>1.2972949999999972</c:v>
                </c:pt>
                <c:pt idx="70">
                  <c:v>1.287115</c:v>
                </c:pt>
                <c:pt idx="71">
                  <c:v>1.2722659999999999</c:v>
                </c:pt>
                <c:pt idx="72">
                  <c:v>1.2598319999999972</c:v>
                </c:pt>
                <c:pt idx="73">
                  <c:v>1.2492259999999975</c:v>
                </c:pt>
                <c:pt idx="74">
                  <c:v>1.2356309999999973</c:v>
                </c:pt>
                <c:pt idx="75">
                  <c:v>1.223052</c:v>
                </c:pt>
                <c:pt idx="76">
                  <c:v>1.2131129999999999</c:v>
                </c:pt>
                <c:pt idx="77">
                  <c:v>1.2027379999999999</c:v>
                </c:pt>
                <c:pt idx="78">
                  <c:v>1.19198</c:v>
                </c:pt>
                <c:pt idx="79">
                  <c:v>1.1822890000000001</c:v>
                </c:pt>
                <c:pt idx="80">
                  <c:v>1.1699639999999998</c:v>
                </c:pt>
                <c:pt idx="81">
                  <c:v>1.1577739999999999</c:v>
                </c:pt>
                <c:pt idx="82">
                  <c:v>1.1481490000000001</c:v>
                </c:pt>
                <c:pt idx="83">
                  <c:v>1.137068</c:v>
                </c:pt>
                <c:pt idx="84">
                  <c:v>1.1271339999999999</c:v>
                </c:pt>
                <c:pt idx="85">
                  <c:v>1.1161570000000034</c:v>
                </c:pt>
                <c:pt idx="86">
                  <c:v>1.105548</c:v>
                </c:pt>
                <c:pt idx="87">
                  <c:v>1.0970299999999975</c:v>
                </c:pt>
                <c:pt idx="88">
                  <c:v>1.0879249999999967</c:v>
                </c:pt>
                <c:pt idx="89">
                  <c:v>1.078336</c:v>
                </c:pt>
                <c:pt idx="90">
                  <c:v>1.068165</c:v>
                </c:pt>
                <c:pt idx="91">
                  <c:v>1.0584959999999999</c:v>
                </c:pt>
                <c:pt idx="92">
                  <c:v>1.050414</c:v>
                </c:pt>
                <c:pt idx="93">
                  <c:v>1.0442199999999999</c:v>
                </c:pt>
                <c:pt idx="94">
                  <c:v>1.0344039999999999</c:v>
                </c:pt>
                <c:pt idx="95">
                  <c:v>1.0236479999999999</c:v>
                </c:pt>
                <c:pt idx="96">
                  <c:v>1.0136079999999998</c:v>
                </c:pt>
                <c:pt idx="97">
                  <c:v>1.006778</c:v>
                </c:pt>
                <c:pt idx="98">
                  <c:v>0.99790800000000002</c:v>
                </c:pt>
                <c:pt idx="99">
                  <c:v>0.9901719999999995</c:v>
                </c:pt>
                <c:pt idx="100">
                  <c:v>0.97467700000000135</c:v>
                </c:pt>
                <c:pt idx="101">
                  <c:v>0.96651500000000001</c:v>
                </c:pt>
                <c:pt idx="102">
                  <c:v>0.95902500000000135</c:v>
                </c:pt>
                <c:pt idx="103">
                  <c:v>0.95227799999999996</c:v>
                </c:pt>
                <c:pt idx="104">
                  <c:v>0.94593899999999997</c:v>
                </c:pt>
                <c:pt idx="105">
                  <c:v>0.93826399999999865</c:v>
                </c:pt>
                <c:pt idx="106">
                  <c:v>0.929253</c:v>
                </c:pt>
                <c:pt idx="107">
                  <c:v>0.92249499999999951</c:v>
                </c:pt>
                <c:pt idx="108">
                  <c:v>0.91639599999999999</c:v>
                </c:pt>
                <c:pt idx="109">
                  <c:v>0.909497</c:v>
                </c:pt>
                <c:pt idx="110">
                  <c:v>0.90179100000000134</c:v>
                </c:pt>
                <c:pt idx="111">
                  <c:v>0.896011</c:v>
                </c:pt>
                <c:pt idx="112">
                  <c:v>0.8895459999999995</c:v>
                </c:pt>
                <c:pt idx="113">
                  <c:v>0.88333299999999826</c:v>
                </c:pt>
                <c:pt idx="114">
                  <c:v>0.87645200000000001</c:v>
                </c:pt>
                <c:pt idx="115">
                  <c:v>0.86995400000000134</c:v>
                </c:pt>
                <c:pt idx="116">
                  <c:v>0.86382200000000064</c:v>
                </c:pt>
                <c:pt idx="117">
                  <c:v>0.85923899999999998</c:v>
                </c:pt>
                <c:pt idx="118">
                  <c:v>0.85319599999999995</c:v>
                </c:pt>
                <c:pt idx="119">
                  <c:v>0.84724999999999995</c:v>
                </c:pt>
                <c:pt idx="120">
                  <c:v>0.84179500000000185</c:v>
                </c:pt>
                <c:pt idx="121">
                  <c:v>0.83534799999999998</c:v>
                </c:pt>
                <c:pt idx="122">
                  <c:v>0.83061900000000122</c:v>
                </c:pt>
                <c:pt idx="123">
                  <c:v>0.82534099999999999</c:v>
                </c:pt>
                <c:pt idx="124">
                  <c:v>0.81907099999999999</c:v>
                </c:pt>
                <c:pt idx="125">
                  <c:v>0.81301199999999996</c:v>
                </c:pt>
                <c:pt idx="126">
                  <c:v>0.80778799999999951</c:v>
                </c:pt>
                <c:pt idx="127">
                  <c:v>0.80266199999999999</c:v>
                </c:pt>
                <c:pt idx="128">
                  <c:v>0.7970119999999995</c:v>
                </c:pt>
                <c:pt idx="129">
                  <c:v>0.79205300000000001</c:v>
                </c:pt>
                <c:pt idx="130">
                  <c:v>0.78658499999999865</c:v>
                </c:pt>
                <c:pt idx="131">
                  <c:v>0.78058199999999878</c:v>
                </c:pt>
                <c:pt idx="132">
                  <c:v>0.77540200000000004</c:v>
                </c:pt>
                <c:pt idx="133">
                  <c:v>0.77011600000000002</c:v>
                </c:pt>
                <c:pt idx="134">
                  <c:v>0.7644339999999995</c:v>
                </c:pt>
                <c:pt idx="135">
                  <c:v>0.75900800000000135</c:v>
                </c:pt>
                <c:pt idx="136">
                  <c:v>0.75358700000000001</c:v>
                </c:pt>
                <c:pt idx="137">
                  <c:v>0.74745899999999998</c:v>
                </c:pt>
                <c:pt idx="138">
                  <c:v>0.74187600000000065</c:v>
                </c:pt>
                <c:pt idx="139">
                  <c:v>0.73644699999999996</c:v>
                </c:pt>
                <c:pt idx="140">
                  <c:v>0.7307780000000017</c:v>
                </c:pt>
                <c:pt idx="141">
                  <c:v>0.72502599999999995</c:v>
                </c:pt>
                <c:pt idx="142">
                  <c:v>0.71940000000000004</c:v>
                </c:pt>
                <c:pt idx="143">
                  <c:v>0.71394600000000064</c:v>
                </c:pt>
                <c:pt idx="144">
                  <c:v>0.708117</c:v>
                </c:pt>
                <c:pt idx="145">
                  <c:v>0.70250900000000005</c:v>
                </c:pt>
                <c:pt idx="146">
                  <c:v>0.69690200000000002</c:v>
                </c:pt>
                <c:pt idx="147">
                  <c:v>0.69135000000000002</c:v>
                </c:pt>
                <c:pt idx="148">
                  <c:v>0.68568799999999996</c:v>
                </c:pt>
                <c:pt idx="149">
                  <c:v>0.6796560000000017</c:v>
                </c:pt>
                <c:pt idx="150">
                  <c:v>0.66812200000000121</c:v>
                </c:pt>
                <c:pt idx="151">
                  <c:v>0.66266000000000158</c:v>
                </c:pt>
                <c:pt idx="152">
                  <c:v>0.65647599999999995</c:v>
                </c:pt>
                <c:pt idx="153">
                  <c:v>0.65126600000000001</c:v>
                </c:pt>
                <c:pt idx="154">
                  <c:v>0.64588500000000171</c:v>
                </c:pt>
                <c:pt idx="155">
                  <c:v>0.64028700000000005</c:v>
                </c:pt>
                <c:pt idx="156">
                  <c:v>0.63419099999999995</c:v>
                </c:pt>
                <c:pt idx="157">
                  <c:v>0.62845499999999999</c:v>
                </c:pt>
                <c:pt idx="158">
                  <c:v>0.62239199999999995</c:v>
                </c:pt>
                <c:pt idx="159">
                  <c:v>0.6165389999999995</c:v>
                </c:pt>
                <c:pt idx="160">
                  <c:v>0.61068400000000134</c:v>
                </c:pt>
                <c:pt idx="161">
                  <c:v>0.60437600000000002</c:v>
                </c:pt>
                <c:pt idx="162">
                  <c:v>0.59830699999999826</c:v>
                </c:pt>
                <c:pt idx="163">
                  <c:v>0.59187299999999865</c:v>
                </c:pt>
                <c:pt idx="164">
                  <c:v>0.58569899999999997</c:v>
                </c:pt>
                <c:pt idx="165">
                  <c:v>0.57923800000000003</c:v>
                </c:pt>
                <c:pt idx="166">
                  <c:v>0.572712</c:v>
                </c:pt>
                <c:pt idx="167">
                  <c:v>0.56637700000000002</c:v>
                </c:pt>
                <c:pt idx="168">
                  <c:v>0.55988099999999996</c:v>
                </c:pt>
                <c:pt idx="169">
                  <c:v>0.55340800000000001</c:v>
                </c:pt>
                <c:pt idx="170">
                  <c:v>0.5466910000000017</c:v>
                </c:pt>
                <c:pt idx="171">
                  <c:v>0.5402329999999983</c:v>
                </c:pt>
                <c:pt idx="172">
                  <c:v>0.53356999999999877</c:v>
                </c:pt>
                <c:pt idx="173">
                  <c:v>0.52681500000000003</c:v>
                </c:pt>
                <c:pt idx="174">
                  <c:v>0.52054200000000006</c:v>
                </c:pt>
                <c:pt idx="175">
                  <c:v>0.51386900000000002</c:v>
                </c:pt>
                <c:pt idx="176">
                  <c:v>0.50709500000000063</c:v>
                </c:pt>
                <c:pt idx="177">
                  <c:v>0.5005119999999984</c:v>
                </c:pt>
                <c:pt idx="178">
                  <c:v>0.49395800000000067</c:v>
                </c:pt>
                <c:pt idx="179">
                  <c:v>0.48741100000000032</c:v>
                </c:pt>
                <c:pt idx="180">
                  <c:v>0.476773</c:v>
                </c:pt>
                <c:pt idx="181">
                  <c:v>0.46994900000000001</c:v>
                </c:pt>
                <c:pt idx="182">
                  <c:v>0.46313600000000005</c:v>
                </c:pt>
                <c:pt idx="183">
                  <c:v>0.456229</c:v>
                </c:pt>
                <c:pt idx="184">
                  <c:v>0.44931100000000002</c:v>
                </c:pt>
                <c:pt idx="185">
                  <c:v>0.44231100000000001</c:v>
                </c:pt>
                <c:pt idx="186">
                  <c:v>0.43526100000000001</c:v>
                </c:pt>
                <c:pt idx="187">
                  <c:v>0.428035</c:v>
                </c:pt>
                <c:pt idx="188">
                  <c:v>0.42079900000000003</c:v>
                </c:pt>
                <c:pt idx="189">
                  <c:v>0.4135910000000001</c:v>
                </c:pt>
                <c:pt idx="190">
                  <c:v>0.40636900000000031</c:v>
                </c:pt>
                <c:pt idx="191">
                  <c:v>0.39895600000000092</c:v>
                </c:pt>
                <c:pt idx="192">
                  <c:v>0.39170500000000008</c:v>
                </c:pt>
                <c:pt idx="193">
                  <c:v>0.38438600000000139</c:v>
                </c:pt>
                <c:pt idx="194">
                  <c:v>0.37707900000000061</c:v>
                </c:pt>
                <c:pt idx="195">
                  <c:v>0.36977300000000002</c:v>
                </c:pt>
                <c:pt idx="196">
                  <c:v>0.36254700000000001</c:v>
                </c:pt>
                <c:pt idx="197">
                  <c:v>0.35538900000000068</c:v>
                </c:pt>
                <c:pt idx="198">
                  <c:v>0.34813700000000003</c:v>
                </c:pt>
                <c:pt idx="199">
                  <c:v>0.34101100000000001</c:v>
                </c:pt>
                <c:pt idx="200">
                  <c:v>0.33390200000000092</c:v>
                </c:pt>
                <c:pt idx="201">
                  <c:v>0.32683800000000085</c:v>
                </c:pt>
                <c:pt idx="202">
                  <c:v>0.31984000000000068</c:v>
                </c:pt>
                <c:pt idx="203">
                  <c:v>0.31284300000000032</c:v>
                </c:pt>
                <c:pt idx="204">
                  <c:v>0.30600200000000038</c:v>
                </c:pt>
                <c:pt idx="205">
                  <c:v>0.29912000000000061</c:v>
                </c:pt>
                <c:pt idx="206">
                  <c:v>0.29230800000000068</c:v>
                </c:pt>
                <c:pt idx="207">
                  <c:v>0.28558600000000067</c:v>
                </c:pt>
                <c:pt idx="208">
                  <c:v>0.27884200000000031</c:v>
                </c:pt>
                <c:pt idx="209">
                  <c:v>0.27232900000000032</c:v>
                </c:pt>
                <c:pt idx="210">
                  <c:v>0.26578000000000002</c:v>
                </c:pt>
                <c:pt idx="211">
                  <c:v>0.25930300000000001</c:v>
                </c:pt>
                <c:pt idx="212">
                  <c:v>0.25295300000000004</c:v>
                </c:pt>
                <c:pt idx="213">
                  <c:v>0.24655900000000033</c:v>
                </c:pt>
                <c:pt idx="214">
                  <c:v>0.24034700000000037</c:v>
                </c:pt>
                <c:pt idx="215">
                  <c:v>0.23423600000000033</c:v>
                </c:pt>
                <c:pt idx="216">
                  <c:v>0.22821800000000037</c:v>
                </c:pt>
                <c:pt idx="217">
                  <c:v>0.22224700000000033</c:v>
                </c:pt>
                <c:pt idx="218">
                  <c:v>0.2163600000000003</c:v>
                </c:pt>
                <c:pt idx="219">
                  <c:v>0.21056600000000034</c:v>
                </c:pt>
                <c:pt idx="220">
                  <c:v>0.2049550000000003</c:v>
                </c:pt>
                <c:pt idx="221">
                  <c:v>0.19943600000000034</c:v>
                </c:pt>
                <c:pt idx="222">
                  <c:v>0.194081</c:v>
                </c:pt>
                <c:pt idx="223">
                  <c:v>0.18887399999999999</c:v>
                </c:pt>
                <c:pt idx="224">
                  <c:v>0.18373100000000037</c:v>
                </c:pt>
                <c:pt idx="225">
                  <c:v>0.17876000000000034</c:v>
                </c:pt>
                <c:pt idx="226">
                  <c:v>0.173871</c:v>
                </c:pt>
                <c:pt idx="227">
                  <c:v>0.169184</c:v>
                </c:pt>
                <c:pt idx="228">
                  <c:v>0.16459399999999999</c:v>
                </c:pt>
                <c:pt idx="229">
                  <c:v>0.16011500000000001</c:v>
                </c:pt>
                <c:pt idx="230">
                  <c:v>0.15575900000000034</c:v>
                </c:pt>
                <c:pt idx="231">
                  <c:v>0.15159600000000037</c:v>
                </c:pt>
                <c:pt idx="232">
                  <c:v>0.14754900000000043</c:v>
                </c:pt>
                <c:pt idx="233">
                  <c:v>0.14363500000000001</c:v>
                </c:pt>
                <c:pt idx="234">
                  <c:v>0.13982800000000001</c:v>
                </c:pt>
                <c:pt idx="235">
                  <c:v>0.13401099999999999</c:v>
                </c:pt>
                <c:pt idx="236">
                  <c:v>0.129195</c:v>
                </c:pt>
                <c:pt idx="237">
                  <c:v>0.12596599999999999</c:v>
                </c:pt>
                <c:pt idx="238">
                  <c:v>0.12274300000000017</c:v>
                </c:pt>
                <c:pt idx="239">
                  <c:v>0.11961600000000015</c:v>
                </c:pt>
                <c:pt idx="240">
                  <c:v>0.11666300000000016</c:v>
                </c:pt>
                <c:pt idx="241">
                  <c:v>0.113803</c:v>
                </c:pt>
                <c:pt idx="242">
                  <c:v>0.111037</c:v>
                </c:pt>
                <c:pt idx="243">
                  <c:v>0.10836999999999998</c:v>
                </c:pt>
                <c:pt idx="244">
                  <c:v>0.10579000000000023</c:v>
                </c:pt>
                <c:pt idx="245">
                  <c:v>0.10327799999999998</c:v>
                </c:pt>
                <c:pt idx="246">
                  <c:v>0.10087</c:v>
                </c:pt>
                <c:pt idx="247">
                  <c:v>9.8579000000000208E-2</c:v>
                </c:pt>
                <c:pt idx="248">
                  <c:v>9.6326000000000023E-2</c:v>
                </c:pt>
                <c:pt idx="249">
                  <c:v>9.4168000000000043E-2</c:v>
                </c:pt>
                <c:pt idx="250">
                  <c:v>9.1338000000000003E-2</c:v>
                </c:pt>
                <c:pt idx="251">
                  <c:v>8.9364000000000068E-2</c:v>
                </c:pt>
                <c:pt idx="252">
                  <c:v>8.7351000000000026E-2</c:v>
                </c:pt>
                <c:pt idx="253">
                  <c:v>8.5552000000000267E-2</c:v>
                </c:pt>
                <c:pt idx="254">
                  <c:v>8.3699000000000259E-2</c:v>
                </c:pt>
                <c:pt idx="255">
                  <c:v>8.1872E-2</c:v>
                </c:pt>
                <c:pt idx="256">
                  <c:v>8.0222000000000002E-2</c:v>
                </c:pt>
                <c:pt idx="257">
                  <c:v>7.8509999999999996E-2</c:v>
                </c:pt>
                <c:pt idx="258">
                  <c:v>7.6964000000000019E-2</c:v>
                </c:pt>
                <c:pt idx="259">
                  <c:v>7.5436000000000114E-2</c:v>
                </c:pt>
                <c:pt idx="260">
                  <c:v>7.386100000000001E-2</c:v>
                </c:pt>
                <c:pt idx="261">
                  <c:v>7.2384000000000032E-2</c:v>
                </c:pt>
                <c:pt idx="262">
                  <c:v>7.0910000000000084E-2</c:v>
                </c:pt>
                <c:pt idx="263">
                  <c:v>6.9519000000000039E-2</c:v>
                </c:pt>
                <c:pt idx="264">
                  <c:v>6.8198000000000009E-2</c:v>
                </c:pt>
                <c:pt idx="265">
                  <c:v>6.6844000000000001E-2</c:v>
                </c:pt>
                <c:pt idx="266">
                  <c:v>6.5528000000000003E-2</c:v>
                </c:pt>
                <c:pt idx="267">
                  <c:v>6.4282000000000034E-2</c:v>
                </c:pt>
                <c:pt idx="268">
                  <c:v>6.3046000000000019E-2</c:v>
                </c:pt>
                <c:pt idx="269">
                  <c:v>6.1848E-2</c:v>
                </c:pt>
                <c:pt idx="270">
                  <c:v>6.0638999999999998E-2</c:v>
                </c:pt>
                <c:pt idx="271">
                  <c:v>5.9488000000000034E-2</c:v>
                </c:pt>
                <c:pt idx="272">
                  <c:v>5.8295E-2</c:v>
                </c:pt>
                <c:pt idx="273">
                  <c:v>5.7241E-2</c:v>
                </c:pt>
                <c:pt idx="274">
                  <c:v>5.6161000000000003E-2</c:v>
                </c:pt>
                <c:pt idx="275">
                  <c:v>5.5115000000000004E-2</c:v>
                </c:pt>
                <c:pt idx="276">
                  <c:v>5.4084000000000104E-2</c:v>
                </c:pt>
                <c:pt idx="277">
                  <c:v>5.3036000000000104E-2</c:v>
                </c:pt>
                <c:pt idx="278">
                  <c:v>5.2057000000000034E-2</c:v>
                </c:pt>
                <c:pt idx="279">
                  <c:v>5.1110000000000003E-2</c:v>
                </c:pt>
                <c:pt idx="280">
                  <c:v>5.0113000000000033E-2</c:v>
                </c:pt>
                <c:pt idx="281">
                  <c:v>4.9209000000000003E-2</c:v>
                </c:pt>
                <c:pt idx="282">
                  <c:v>4.8272000000000002E-2</c:v>
                </c:pt>
                <c:pt idx="283">
                  <c:v>4.7390000000000126E-2</c:v>
                </c:pt>
                <c:pt idx="284">
                  <c:v>4.6536000000000022E-2</c:v>
                </c:pt>
                <c:pt idx="285">
                  <c:v>4.5690000000000001E-2</c:v>
                </c:pt>
                <c:pt idx="286">
                  <c:v>4.4843000000000022E-2</c:v>
                </c:pt>
                <c:pt idx="287">
                  <c:v>4.4024000000000021E-2</c:v>
                </c:pt>
                <c:pt idx="288">
                  <c:v>4.3246999999999987E-2</c:v>
                </c:pt>
                <c:pt idx="289">
                  <c:v>4.2484000000000022E-2</c:v>
                </c:pt>
                <c:pt idx="290">
                  <c:v>4.1701000000000002E-2</c:v>
                </c:pt>
                <c:pt idx="291">
                  <c:v>4.0944999999999995E-2</c:v>
                </c:pt>
                <c:pt idx="292">
                  <c:v>4.0191000000000004E-2</c:v>
                </c:pt>
                <c:pt idx="293">
                  <c:v>3.9495000000000002E-2</c:v>
                </c:pt>
                <c:pt idx="294">
                  <c:v>3.8799E-2</c:v>
                </c:pt>
                <c:pt idx="295">
                  <c:v>3.8072000000000002E-2</c:v>
                </c:pt>
                <c:pt idx="296">
                  <c:v>3.7403000000000089E-2</c:v>
                </c:pt>
                <c:pt idx="297">
                  <c:v>3.6729999999999999E-2</c:v>
                </c:pt>
                <c:pt idx="298">
                  <c:v>3.6067000000000002E-2</c:v>
                </c:pt>
                <c:pt idx="299">
                  <c:v>3.5434000000000042E-2</c:v>
                </c:pt>
                <c:pt idx="300">
                  <c:v>3.4792999999999998E-2</c:v>
                </c:pt>
                <c:pt idx="301">
                  <c:v>3.4176999999999999E-2</c:v>
                </c:pt>
                <c:pt idx="302">
                  <c:v>3.3581E-2</c:v>
                </c:pt>
                <c:pt idx="303">
                  <c:v>3.2980000000000002E-2</c:v>
                </c:pt>
                <c:pt idx="304">
                  <c:v>3.2392000000000004E-2</c:v>
                </c:pt>
                <c:pt idx="305">
                  <c:v>3.1525999999999998E-2</c:v>
                </c:pt>
                <c:pt idx="306">
                  <c:v>3.0717000000000001E-2</c:v>
                </c:pt>
                <c:pt idx="307">
                  <c:v>3.0174000000000006E-2</c:v>
                </c:pt>
                <c:pt idx="308">
                  <c:v>2.9642999999999999E-2</c:v>
                </c:pt>
                <c:pt idx="309">
                  <c:v>2.9123E-2</c:v>
                </c:pt>
                <c:pt idx="310">
                  <c:v>2.8615000000000002E-2</c:v>
                </c:pt>
                <c:pt idx="311">
                  <c:v>2.8126999999999968E-2</c:v>
                </c:pt>
                <c:pt idx="312">
                  <c:v>2.7645000000000079E-2</c:v>
                </c:pt>
                <c:pt idx="313">
                  <c:v>2.7165000000000002E-2</c:v>
                </c:pt>
                <c:pt idx="314">
                  <c:v>2.6704000000000002E-2</c:v>
                </c:pt>
                <c:pt idx="315">
                  <c:v>2.6243000000000072E-2</c:v>
                </c:pt>
                <c:pt idx="316">
                  <c:v>2.5784000000000001E-2</c:v>
                </c:pt>
                <c:pt idx="317">
                  <c:v>2.5328999999999987E-2</c:v>
                </c:pt>
                <c:pt idx="318">
                  <c:v>2.4878000000000011E-2</c:v>
                </c:pt>
                <c:pt idx="319">
                  <c:v>2.445E-2</c:v>
                </c:pt>
                <c:pt idx="320">
                  <c:v>2.4029999999999999E-2</c:v>
                </c:pt>
                <c:pt idx="321">
                  <c:v>2.3621E-2</c:v>
                </c:pt>
                <c:pt idx="322">
                  <c:v>2.3215000000000006E-2</c:v>
                </c:pt>
                <c:pt idx="323">
                  <c:v>2.2802000000000058E-2</c:v>
                </c:pt>
                <c:pt idx="324">
                  <c:v>2.241400000000001E-2</c:v>
                </c:pt>
                <c:pt idx="325">
                  <c:v>2.2033000000000084E-2</c:v>
                </c:pt>
                <c:pt idx="326">
                  <c:v>2.1669000000000011E-2</c:v>
                </c:pt>
                <c:pt idx="327">
                  <c:v>2.1309000000000002E-2</c:v>
                </c:pt>
                <c:pt idx="328">
                  <c:v>2.0961E-2</c:v>
                </c:pt>
                <c:pt idx="329">
                  <c:v>2.0625999999999999E-2</c:v>
                </c:pt>
                <c:pt idx="330">
                  <c:v>2.0292000000000001E-2</c:v>
                </c:pt>
                <c:pt idx="331">
                  <c:v>1.9959999999999999E-2</c:v>
                </c:pt>
                <c:pt idx="332">
                  <c:v>1.9621000000000041E-2</c:v>
                </c:pt>
                <c:pt idx="333">
                  <c:v>1.9310000000000039E-2</c:v>
                </c:pt>
                <c:pt idx="334">
                  <c:v>1.9002000000000036E-2</c:v>
                </c:pt>
                <c:pt idx="335">
                  <c:v>1.8686999999999999E-2</c:v>
                </c:pt>
                <c:pt idx="336">
                  <c:v>1.8371999999999999E-2</c:v>
                </c:pt>
                <c:pt idx="337">
                  <c:v>1.8090999999999999E-2</c:v>
                </c:pt>
                <c:pt idx="338">
                  <c:v>1.7784000000000001E-2</c:v>
                </c:pt>
                <c:pt idx="339">
                  <c:v>1.7507999999999999E-2</c:v>
                </c:pt>
                <c:pt idx="340">
                  <c:v>1.7224E-2</c:v>
                </c:pt>
                <c:pt idx="341">
                  <c:v>1.6950000000000003E-2</c:v>
                </c:pt>
                <c:pt idx="342">
                  <c:v>1.6678999999999999E-2</c:v>
                </c:pt>
                <c:pt idx="343">
                  <c:v>1.6419E-2</c:v>
                </c:pt>
                <c:pt idx="344">
                  <c:v>1.6153999999999998E-2</c:v>
                </c:pt>
                <c:pt idx="345">
                  <c:v>1.5916E-2</c:v>
                </c:pt>
                <c:pt idx="346">
                  <c:v>1.5663000000000003E-2</c:v>
                </c:pt>
                <c:pt idx="347">
                  <c:v>1.5415000000000003E-2</c:v>
                </c:pt>
                <c:pt idx="348">
                  <c:v>1.5175999999999999E-2</c:v>
                </c:pt>
                <c:pt idx="349">
                  <c:v>1.4943999999999999E-2</c:v>
                </c:pt>
                <c:pt idx="350">
                  <c:v>1.4688E-2</c:v>
                </c:pt>
                <c:pt idx="351">
                  <c:v>1.4443000000000001E-2</c:v>
                </c:pt>
                <c:pt idx="352">
                  <c:v>1.4193999999999976E-2</c:v>
                </c:pt>
                <c:pt idx="353">
                  <c:v>1.3992000000000001E-2</c:v>
                </c:pt>
                <c:pt idx="354">
                  <c:v>1.3770999999999999E-2</c:v>
                </c:pt>
                <c:pt idx="355">
                  <c:v>1.3579000000000001E-2</c:v>
                </c:pt>
                <c:pt idx="356">
                  <c:v>1.3354999999999999E-2</c:v>
                </c:pt>
                <c:pt idx="357">
                  <c:v>1.3136999999999998E-2</c:v>
                </c:pt>
                <c:pt idx="358">
                  <c:v>1.2931000000000003E-2</c:v>
                </c:pt>
                <c:pt idx="359">
                  <c:v>1.2725E-2</c:v>
                </c:pt>
                <c:pt idx="360">
                  <c:v>1.2352999999999998E-2</c:v>
                </c:pt>
                <c:pt idx="361">
                  <c:v>1.2181999999999998E-2</c:v>
                </c:pt>
                <c:pt idx="362">
                  <c:v>1.2004999999999998E-2</c:v>
                </c:pt>
                <c:pt idx="363">
                  <c:v>1.1866000000000031E-2</c:v>
                </c:pt>
                <c:pt idx="364">
                  <c:v>1.1672000000000005E-2</c:v>
                </c:pt>
                <c:pt idx="365">
                  <c:v>1.1464999999999999E-2</c:v>
                </c:pt>
                <c:pt idx="366">
                  <c:v>1.1324000000000027E-2</c:v>
                </c:pt>
                <c:pt idx="367">
                  <c:v>1.1154000000000001E-2</c:v>
                </c:pt>
                <c:pt idx="368">
                  <c:v>1.0964999999999999E-2</c:v>
                </c:pt>
                <c:pt idx="369">
                  <c:v>1.0838E-2</c:v>
                </c:pt>
                <c:pt idx="370">
                  <c:v>1.0688000000000001E-2</c:v>
                </c:pt>
                <c:pt idx="371">
                  <c:v>1.0539E-2</c:v>
                </c:pt>
                <c:pt idx="372">
                  <c:v>1.0378999999999998E-2</c:v>
                </c:pt>
                <c:pt idx="373">
                  <c:v>1.0227E-2</c:v>
                </c:pt>
                <c:pt idx="374">
                  <c:v>1.0113E-2</c:v>
                </c:pt>
                <c:pt idx="375">
                  <c:v>9.976000000000023E-3</c:v>
                </c:pt>
                <c:pt idx="376">
                  <c:v>9.8110000000000228E-3</c:v>
                </c:pt>
                <c:pt idx="377">
                  <c:v>9.6900000000000007E-3</c:v>
                </c:pt>
                <c:pt idx="378">
                  <c:v>9.5660000000000068E-3</c:v>
                </c:pt>
                <c:pt idx="379">
                  <c:v>9.4440000000000027E-3</c:v>
                </c:pt>
                <c:pt idx="380">
                  <c:v>9.3120000000000234E-3</c:v>
                </c:pt>
                <c:pt idx="381">
                  <c:v>9.1720000000000291E-3</c:v>
                </c:pt>
                <c:pt idx="382">
                  <c:v>9.0590000000000306E-3</c:v>
                </c:pt>
                <c:pt idx="383">
                  <c:v>8.9350000000000211E-3</c:v>
                </c:pt>
                <c:pt idx="384">
                  <c:v>8.8320000000000308E-3</c:v>
                </c:pt>
                <c:pt idx="385">
                  <c:v>8.6850000000000208E-3</c:v>
                </c:pt>
                <c:pt idx="386">
                  <c:v>8.5810000000000209E-3</c:v>
                </c:pt>
                <c:pt idx="387">
                  <c:v>8.483000000000027E-3</c:v>
                </c:pt>
                <c:pt idx="388">
                  <c:v>8.3720000000000305E-3</c:v>
                </c:pt>
                <c:pt idx="389">
                  <c:v>8.2399999999999991E-3</c:v>
                </c:pt>
                <c:pt idx="390">
                  <c:v>8.1090000000000068E-3</c:v>
                </c:pt>
                <c:pt idx="391">
                  <c:v>8.0150000000000048E-3</c:v>
                </c:pt>
                <c:pt idx="392">
                  <c:v>7.8860000000000024E-3</c:v>
                </c:pt>
                <c:pt idx="393">
                  <c:v>7.7500000000000147E-3</c:v>
                </c:pt>
                <c:pt idx="394">
                  <c:v>7.6510000000000146E-3</c:v>
                </c:pt>
                <c:pt idx="395">
                  <c:v>7.5370000000000098E-3</c:v>
                </c:pt>
                <c:pt idx="396">
                  <c:v>7.4180000000000175E-3</c:v>
                </c:pt>
                <c:pt idx="397">
                  <c:v>7.2960000000000134E-3</c:v>
                </c:pt>
                <c:pt idx="398">
                  <c:v>7.1449999999999986E-3</c:v>
                </c:pt>
                <c:pt idx="399">
                  <c:v>7.0220000000000013E-3</c:v>
                </c:pt>
                <c:pt idx="400">
                  <c:v>6.8860000000000128E-3</c:v>
                </c:pt>
                <c:pt idx="401">
                  <c:v>6.7620000000000024E-3</c:v>
                </c:pt>
                <c:pt idx="402">
                  <c:v>6.6669999999999993E-3</c:v>
                </c:pt>
                <c:pt idx="403">
                  <c:v>6.5990000000000137E-3</c:v>
                </c:pt>
                <c:pt idx="404">
                  <c:v>6.5689999999999993E-3</c:v>
                </c:pt>
                <c:pt idx="405">
                  <c:v>6.5279999999999991E-3</c:v>
                </c:pt>
                <c:pt idx="406">
                  <c:v>6.5020000000000034E-3</c:v>
                </c:pt>
                <c:pt idx="407">
                  <c:v>6.4670000000000014E-3</c:v>
                </c:pt>
                <c:pt idx="408">
                  <c:v>6.4229999999999982E-3</c:v>
                </c:pt>
                <c:pt idx="409">
                  <c:v>6.3849999999999983E-3</c:v>
                </c:pt>
                <c:pt idx="410">
                  <c:v>6.3370000000000024E-3</c:v>
                </c:pt>
                <c:pt idx="411">
                  <c:v>6.2860000000000147E-3</c:v>
                </c:pt>
                <c:pt idx="412">
                  <c:v>6.2440000000000004E-3</c:v>
                </c:pt>
                <c:pt idx="413">
                  <c:v>6.1989999999999996E-3</c:v>
                </c:pt>
                <c:pt idx="414">
                  <c:v>6.1070000000000013E-3</c:v>
                </c:pt>
                <c:pt idx="415">
                  <c:v>6.0230000000000014E-3</c:v>
                </c:pt>
                <c:pt idx="416">
                  <c:v>5.9710000000000232E-3</c:v>
                </c:pt>
                <c:pt idx="417">
                  <c:v>5.9130000000000146E-3</c:v>
                </c:pt>
                <c:pt idx="418">
                  <c:v>5.8549999999999991E-3</c:v>
                </c:pt>
                <c:pt idx="419">
                  <c:v>5.8050000000000115E-3</c:v>
                </c:pt>
                <c:pt idx="420">
                  <c:v>5.7530000000000116E-3</c:v>
                </c:pt>
                <c:pt idx="421">
                  <c:v>5.6930000000000001E-3</c:v>
                </c:pt>
                <c:pt idx="422">
                  <c:v>5.6539999999999993E-3</c:v>
                </c:pt>
                <c:pt idx="423">
                  <c:v>5.6000000000000034E-3</c:v>
                </c:pt>
                <c:pt idx="424">
                  <c:v>5.5440000000000003E-3</c:v>
                </c:pt>
                <c:pt idx="425">
                  <c:v>5.4970000000000088E-3</c:v>
                </c:pt>
                <c:pt idx="426">
                  <c:v>5.4480000000000145E-3</c:v>
                </c:pt>
                <c:pt idx="427">
                  <c:v>5.4010000000000143E-3</c:v>
                </c:pt>
                <c:pt idx="428">
                  <c:v>5.3519999999999991E-3</c:v>
                </c:pt>
                <c:pt idx="429">
                  <c:v>5.3040000000000014E-3</c:v>
                </c:pt>
                <c:pt idx="430">
                  <c:v>5.2490000000000141E-3</c:v>
                </c:pt>
                <c:pt idx="431">
                  <c:v>5.2150000000000104E-3</c:v>
                </c:pt>
                <c:pt idx="432">
                  <c:v>5.1619999999999999E-3</c:v>
                </c:pt>
                <c:pt idx="433">
                  <c:v>5.1029999999999999E-3</c:v>
                </c:pt>
                <c:pt idx="434">
                  <c:v>5.0570000000000033E-3</c:v>
                </c:pt>
                <c:pt idx="435">
                  <c:v>5.0030000000000126E-3</c:v>
                </c:pt>
                <c:pt idx="436">
                  <c:v>4.9620000000000011E-3</c:v>
                </c:pt>
                <c:pt idx="437">
                  <c:v>4.9040000000000004E-3</c:v>
                </c:pt>
                <c:pt idx="438">
                  <c:v>4.8720000000000013E-3</c:v>
                </c:pt>
                <c:pt idx="439">
                  <c:v>4.8130000000000013E-3</c:v>
                </c:pt>
                <c:pt idx="440">
                  <c:v>4.7430000000000137E-3</c:v>
                </c:pt>
                <c:pt idx="441">
                  <c:v>4.6870000000000002E-3</c:v>
                </c:pt>
                <c:pt idx="442">
                  <c:v>4.6509999999999989E-3</c:v>
                </c:pt>
                <c:pt idx="443">
                  <c:v>4.6089999999999994E-3</c:v>
                </c:pt>
                <c:pt idx="444">
                  <c:v>4.57100000000001E-3</c:v>
                </c:pt>
                <c:pt idx="445">
                  <c:v>4.5219999999999982E-3</c:v>
                </c:pt>
                <c:pt idx="446">
                  <c:v>4.4810000000000119E-3</c:v>
                </c:pt>
                <c:pt idx="447">
                  <c:v>4.4480000000000136E-3</c:v>
                </c:pt>
                <c:pt idx="448">
                  <c:v>4.4249999999999975E-3</c:v>
                </c:pt>
                <c:pt idx="449">
                  <c:v>4.3680000000000004E-3</c:v>
                </c:pt>
                <c:pt idx="450">
                  <c:v>4.3519999999999982E-3</c:v>
                </c:pt>
                <c:pt idx="451">
                  <c:v>4.327000000000001E-3</c:v>
                </c:pt>
                <c:pt idx="452">
                  <c:v>4.3039999999999988E-3</c:v>
                </c:pt>
                <c:pt idx="453">
                  <c:v>4.2910000000000127E-3</c:v>
                </c:pt>
                <c:pt idx="454">
                  <c:v>4.2479999999999983E-3</c:v>
                </c:pt>
                <c:pt idx="455">
                  <c:v>4.2400000000000024E-3</c:v>
                </c:pt>
                <c:pt idx="456">
                  <c:v>4.2160000000000114E-3</c:v>
                </c:pt>
                <c:pt idx="457">
                  <c:v>4.1840000000000002E-3</c:v>
                </c:pt>
                <c:pt idx="458">
                  <c:v>4.1360000000000034E-3</c:v>
                </c:pt>
                <c:pt idx="459">
                  <c:v>4.105000000000001E-3</c:v>
                </c:pt>
                <c:pt idx="460">
                  <c:v>4.0590000000000096E-3</c:v>
                </c:pt>
                <c:pt idx="461">
                  <c:v>4.0169999999999997E-3</c:v>
                </c:pt>
                <c:pt idx="462">
                  <c:v>3.9959999999999996E-3</c:v>
                </c:pt>
                <c:pt idx="463">
                  <c:v>3.9199999999999999E-3</c:v>
                </c:pt>
                <c:pt idx="464">
                  <c:v>3.935000000000001E-3</c:v>
                </c:pt>
                <c:pt idx="465">
                  <c:v>3.9100000000000011E-3</c:v>
                </c:pt>
                <c:pt idx="466">
                  <c:v>3.9170000000000012E-3</c:v>
                </c:pt>
                <c:pt idx="467">
                  <c:v>3.9050000000000044E-3</c:v>
                </c:pt>
                <c:pt idx="468">
                  <c:v>3.9080000000000052E-3</c:v>
                </c:pt>
                <c:pt idx="469">
                  <c:v>3.8860000000000006E-3</c:v>
                </c:pt>
                <c:pt idx="470">
                  <c:v>3.8400000000000049E-3</c:v>
                </c:pt>
                <c:pt idx="471">
                  <c:v>3.8190000000000012E-3</c:v>
                </c:pt>
                <c:pt idx="472">
                  <c:v>3.7990000000000072E-3</c:v>
                </c:pt>
                <c:pt idx="473">
                  <c:v>3.7770000000000069E-3</c:v>
                </c:pt>
                <c:pt idx="474">
                  <c:v>3.785000000000008E-3</c:v>
                </c:pt>
                <c:pt idx="475">
                  <c:v>3.7680000000000101E-3</c:v>
                </c:pt>
                <c:pt idx="476">
                  <c:v>3.7300000000000076E-3</c:v>
                </c:pt>
                <c:pt idx="477">
                  <c:v>3.7260000000000053E-3</c:v>
                </c:pt>
                <c:pt idx="478">
                  <c:v>3.6980000000000086E-3</c:v>
                </c:pt>
                <c:pt idx="479">
                  <c:v>3.6810000000000072E-3</c:v>
                </c:pt>
                <c:pt idx="480">
                  <c:v>3.6350000000000002E-3</c:v>
                </c:pt>
                <c:pt idx="481">
                  <c:v>3.6169999999999991E-3</c:v>
                </c:pt>
                <c:pt idx="482">
                  <c:v>3.5960000000000002E-3</c:v>
                </c:pt>
                <c:pt idx="483">
                  <c:v>3.5710000000000052E-3</c:v>
                </c:pt>
                <c:pt idx="484">
                  <c:v>3.4870000000000088E-3</c:v>
                </c:pt>
                <c:pt idx="485">
                  <c:v>3.5110000000000002E-3</c:v>
                </c:pt>
                <c:pt idx="486">
                  <c:v>3.4759999999999999E-3</c:v>
                </c:pt>
                <c:pt idx="487">
                  <c:v>3.4530000000000012E-3</c:v>
                </c:pt>
                <c:pt idx="488">
                  <c:v>3.4520000000000002E-3</c:v>
                </c:pt>
                <c:pt idx="489">
                  <c:v>3.431E-3</c:v>
                </c:pt>
                <c:pt idx="490">
                  <c:v>3.4329999999999986E-3</c:v>
                </c:pt>
                <c:pt idx="491">
                  <c:v>3.3909999999999982E-3</c:v>
                </c:pt>
                <c:pt idx="492">
                  <c:v>3.3860000000000001E-3</c:v>
                </c:pt>
                <c:pt idx="493">
                  <c:v>3.3580000000000012E-3</c:v>
                </c:pt>
                <c:pt idx="494">
                  <c:v>3.3259999999999991E-3</c:v>
                </c:pt>
                <c:pt idx="495">
                  <c:v>3.2630000000000063E-3</c:v>
                </c:pt>
                <c:pt idx="496">
                  <c:v>3.2210000000000094E-3</c:v>
                </c:pt>
                <c:pt idx="497">
                  <c:v>3.123000000000009E-3</c:v>
                </c:pt>
                <c:pt idx="498">
                  <c:v>3.0350000000000051E-3</c:v>
                </c:pt>
                <c:pt idx="499">
                  <c:v>2.922000000000001E-3</c:v>
                </c:pt>
                <c:pt idx="500">
                  <c:v>2.7880000000000071E-3</c:v>
                </c:pt>
                <c:pt idx="501">
                  <c:v>2.6370000000000052E-3</c:v>
                </c:pt>
                <c:pt idx="502">
                  <c:v>2.4409999999999992E-3</c:v>
                </c:pt>
                <c:pt idx="503">
                  <c:v>2.2130000000000049E-3</c:v>
                </c:pt>
                <c:pt idx="504">
                  <c:v>2.0010000000000032E-3</c:v>
                </c:pt>
                <c:pt idx="505">
                  <c:v>1.7220000000000043E-3</c:v>
                </c:pt>
                <c:pt idx="506">
                  <c:v>1.388000000000004E-3</c:v>
                </c:pt>
                <c:pt idx="507">
                  <c:v>9.7800000000000165E-4</c:v>
                </c:pt>
                <c:pt idx="508">
                  <c:v>5.6699999999999839E-4</c:v>
                </c:pt>
                <c:pt idx="509">
                  <c:v>2.3999999999999716E-4</c:v>
                </c:pt>
                <c:pt idx="510">
                  <c:v>9.2000000000001843E-5</c:v>
                </c:pt>
                <c:pt idx="511">
                  <c:v>0</c:v>
                </c:pt>
                <c:pt idx="512">
                  <c:v>9.0000000000020924E-6</c:v>
                </c:pt>
                <c:pt idx="513">
                  <c:v>2.1999999999999806E-4</c:v>
                </c:pt>
                <c:pt idx="514">
                  <c:v>6.5200000000000024E-4</c:v>
                </c:pt>
                <c:pt idx="515">
                  <c:v>1.1639999999999984E-3</c:v>
                </c:pt>
                <c:pt idx="516">
                  <c:v>1.6180000000000066E-3</c:v>
                </c:pt>
                <c:pt idx="517">
                  <c:v>1.9669999999999965E-3</c:v>
                </c:pt>
                <c:pt idx="518">
                  <c:v>2.2119999999999991E-3</c:v>
                </c:pt>
                <c:pt idx="519">
                  <c:v>2.3650000000000012E-3</c:v>
                </c:pt>
                <c:pt idx="520">
                  <c:v>2.4409999999999992E-3</c:v>
                </c:pt>
                <c:pt idx="521">
                  <c:v>2.5270000000000067E-3</c:v>
                </c:pt>
                <c:pt idx="522">
                  <c:v>2.6030000000000077E-3</c:v>
                </c:pt>
                <c:pt idx="523">
                  <c:v>2.6660000000000052E-3</c:v>
                </c:pt>
                <c:pt idx="524">
                  <c:v>2.7600000000000051E-3</c:v>
                </c:pt>
                <c:pt idx="525">
                  <c:v>2.8419999999999982E-3</c:v>
                </c:pt>
                <c:pt idx="526">
                  <c:v>2.8820000000000026E-3</c:v>
                </c:pt>
                <c:pt idx="527">
                  <c:v>2.9230000000000085E-3</c:v>
                </c:pt>
                <c:pt idx="528">
                  <c:v>2.9720000000000042E-3</c:v>
                </c:pt>
                <c:pt idx="529">
                  <c:v>3.0270000000000075E-3</c:v>
                </c:pt>
                <c:pt idx="530">
                  <c:v>3.0840000000000043E-3</c:v>
                </c:pt>
                <c:pt idx="531">
                  <c:v>3.1190000000000002E-3</c:v>
                </c:pt>
                <c:pt idx="532">
                  <c:v>3.148000000000005E-3</c:v>
                </c:pt>
                <c:pt idx="533">
                  <c:v>3.1690000000000012E-3</c:v>
                </c:pt>
                <c:pt idx="534">
                  <c:v>3.1820000000000012E-3</c:v>
                </c:pt>
                <c:pt idx="535">
                  <c:v>3.1840000000000054E-3</c:v>
                </c:pt>
                <c:pt idx="536">
                  <c:v>3.1740000000000084E-3</c:v>
                </c:pt>
                <c:pt idx="537">
                  <c:v>3.1800000000000118E-3</c:v>
                </c:pt>
                <c:pt idx="538">
                  <c:v>3.1900000000000045E-3</c:v>
                </c:pt>
                <c:pt idx="539">
                  <c:v>3.1730000000000052E-3</c:v>
                </c:pt>
                <c:pt idx="540">
                  <c:v>3.1620000000000012E-3</c:v>
                </c:pt>
                <c:pt idx="541">
                  <c:v>3.1660000000000052E-3</c:v>
                </c:pt>
                <c:pt idx="542">
                  <c:v>3.1630000000000074E-3</c:v>
                </c:pt>
                <c:pt idx="543">
                  <c:v>3.1450000000000085E-3</c:v>
                </c:pt>
                <c:pt idx="544">
                  <c:v>3.1399999999999991E-3</c:v>
                </c:pt>
                <c:pt idx="545">
                  <c:v>3.1570000000000053E-3</c:v>
                </c:pt>
                <c:pt idx="546">
                  <c:v>3.151000000000001E-3</c:v>
                </c:pt>
                <c:pt idx="547">
                  <c:v>3.1399999999999991E-3</c:v>
                </c:pt>
                <c:pt idx="548">
                  <c:v>3.1290000000000072E-3</c:v>
                </c:pt>
                <c:pt idx="549">
                  <c:v>3.1210000000000044E-3</c:v>
                </c:pt>
                <c:pt idx="550">
                  <c:v>3.0960000000000015E-3</c:v>
                </c:pt>
                <c:pt idx="551">
                  <c:v>3.0710000000000012E-3</c:v>
                </c:pt>
                <c:pt idx="552">
                  <c:v>3.0460000000000053E-3</c:v>
                </c:pt>
                <c:pt idx="553">
                  <c:v>3.0410000000000077E-3</c:v>
                </c:pt>
                <c:pt idx="554">
                  <c:v>3.0250000000000012E-3</c:v>
                </c:pt>
                <c:pt idx="555">
                  <c:v>3.0040000000000054E-3</c:v>
                </c:pt>
                <c:pt idx="556">
                  <c:v>2.9810000000000032E-3</c:v>
                </c:pt>
                <c:pt idx="557">
                  <c:v>3.0110000000000002E-3</c:v>
                </c:pt>
                <c:pt idx="558">
                  <c:v>2.9900000000000044E-3</c:v>
                </c:pt>
                <c:pt idx="559">
                  <c:v>2.9690000000000012E-3</c:v>
                </c:pt>
                <c:pt idx="560">
                  <c:v>2.9339999999999991E-3</c:v>
                </c:pt>
                <c:pt idx="561">
                  <c:v>2.9210000000000048E-3</c:v>
                </c:pt>
                <c:pt idx="562">
                  <c:v>2.8559999999999992E-3</c:v>
                </c:pt>
                <c:pt idx="563">
                  <c:v>2.8860000000000001E-3</c:v>
                </c:pt>
                <c:pt idx="564">
                  <c:v>2.8540000000000032E-3</c:v>
                </c:pt>
                <c:pt idx="565">
                  <c:v>2.8559999999999992E-3</c:v>
                </c:pt>
                <c:pt idx="566">
                  <c:v>2.8040000000000061E-3</c:v>
                </c:pt>
                <c:pt idx="567">
                  <c:v>2.7319999999999992E-3</c:v>
                </c:pt>
                <c:pt idx="568">
                  <c:v>2.6569999999999996E-3</c:v>
                </c:pt>
                <c:pt idx="569">
                  <c:v>2.578000000000003E-3</c:v>
                </c:pt>
                <c:pt idx="570">
                  <c:v>2.4100000000000042E-3</c:v>
                </c:pt>
                <c:pt idx="571">
                  <c:v>2.2640000000000099E-3</c:v>
                </c:pt>
                <c:pt idx="572">
                  <c:v>2.1139999999999991E-3</c:v>
                </c:pt>
                <c:pt idx="573">
                  <c:v>2.0210000000000041E-3</c:v>
                </c:pt>
                <c:pt idx="574">
                  <c:v>1.8779999999999977E-3</c:v>
                </c:pt>
                <c:pt idx="575">
                  <c:v>1.8190000000000042E-3</c:v>
                </c:pt>
                <c:pt idx="576">
                  <c:v>1.7379999999999958E-3</c:v>
                </c:pt>
                <c:pt idx="577">
                  <c:v>1.6009999999999983E-3</c:v>
                </c:pt>
                <c:pt idx="578">
                  <c:v>1.4880000000000065E-3</c:v>
                </c:pt>
                <c:pt idx="579">
                  <c:v>1.4020000000000031E-3</c:v>
                </c:pt>
                <c:pt idx="580">
                  <c:v>1.4580000000000042E-3</c:v>
                </c:pt>
              </c:numCache>
            </c:numRef>
          </c:yVal>
          <c:smooth val="1"/>
        </c:ser>
        <c:ser>
          <c:idx val="1"/>
          <c:order val="1"/>
          <c:tx>
            <c:v>1ère fraction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'UV GQD007 CH3CN fractions'!$A$1:$A$581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GQD007 CH3CN fractions'!$H$1:$H$581</c:f>
              <c:numCache>
                <c:formatCode>General</c:formatCode>
                <c:ptCount val="581"/>
                <c:pt idx="0">
                  <c:v>1.373783</c:v>
                </c:pt>
                <c:pt idx="1">
                  <c:v>1.354303</c:v>
                </c:pt>
                <c:pt idx="2">
                  <c:v>1.3358279999999998</c:v>
                </c:pt>
                <c:pt idx="3">
                  <c:v>1.315067</c:v>
                </c:pt>
                <c:pt idx="4">
                  <c:v>1.294675</c:v>
                </c:pt>
                <c:pt idx="5">
                  <c:v>1.27495</c:v>
                </c:pt>
                <c:pt idx="6">
                  <c:v>1.2572389999999998</c:v>
                </c:pt>
                <c:pt idx="7">
                  <c:v>1.2384229999999998</c:v>
                </c:pt>
                <c:pt idx="8">
                  <c:v>1.2202979999999999</c:v>
                </c:pt>
                <c:pt idx="9">
                  <c:v>1.2043489999999999</c:v>
                </c:pt>
                <c:pt idx="10">
                  <c:v>1.1867030000000001</c:v>
                </c:pt>
                <c:pt idx="11">
                  <c:v>1.1712359999999999</c:v>
                </c:pt>
                <c:pt idx="12">
                  <c:v>1.1563749999999999</c:v>
                </c:pt>
                <c:pt idx="13">
                  <c:v>1.141578</c:v>
                </c:pt>
                <c:pt idx="14">
                  <c:v>1.127027</c:v>
                </c:pt>
                <c:pt idx="15">
                  <c:v>1.112384</c:v>
                </c:pt>
                <c:pt idx="16">
                  <c:v>1.09809</c:v>
                </c:pt>
                <c:pt idx="17">
                  <c:v>1.0844050000000001</c:v>
                </c:pt>
                <c:pt idx="18">
                  <c:v>1.0709639999999998</c:v>
                </c:pt>
                <c:pt idx="19">
                  <c:v>1.0574889999999999</c:v>
                </c:pt>
                <c:pt idx="20">
                  <c:v>1.044351</c:v>
                </c:pt>
                <c:pt idx="21">
                  <c:v>1.0292870000000001</c:v>
                </c:pt>
                <c:pt idx="22">
                  <c:v>1.0161209999999998</c:v>
                </c:pt>
                <c:pt idx="23">
                  <c:v>1.0027759999999999</c:v>
                </c:pt>
                <c:pt idx="24">
                  <c:v>0.98882599999999998</c:v>
                </c:pt>
                <c:pt idx="25">
                  <c:v>0.97589500000000184</c:v>
                </c:pt>
                <c:pt idx="26">
                  <c:v>0.96357400000000004</c:v>
                </c:pt>
                <c:pt idx="27">
                  <c:v>0.95113999999999999</c:v>
                </c:pt>
                <c:pt idx="28">
                  <c:v>0.93846499999999877</c:v>
                </c:pt>
                <c:pt idx="29">
                  <c:v>0.92639000000000005</c:v>
                </c:pt>
                <c:pt idx="30">
                  <c:v>0.91414300000000004</c:v>
                </c:pt>
                <c:pt idx="31">
                  <c:v>0.90221699999999827</c:v>
                </c:pt>
                <c:pt idx="32">
                  <c:v>0.88966299999999865</c:v>
                </c:pt>
                <c:pt idx="33">
                  <c:v>0.87831700000000001</c:v>
                </c:pt>
                <c:pt idx="34">
                  <c:v>0.86633599999999999</c:v>
                </c:pt>
                <c:pt idx="35">
                  <c:v>0.85423800000000005</c:v>
                </c:pt>
                <c:pt idx="36">
                  <c:v>0.84284600000000065</c:v>
                </c:pt>
                <c:pt idx="37">
                  <c:v>0.83211500000000005</c:v>
                </c:pt>
                <c:pt idx="38">
                  <c:v>0.82044700000000004</c:v>
                </c:pt>
                <c:pt idx="39">
                  <c:v>0.80974699999999999</c:v>
                </c:pt>
                <c:pt idx="40">
                  <c:v>0.79886400000000002</c:v>
                </c:pt>
                <c:pt idx="41">
                  <c:v>0.788663</c:v>
                </c:pt>
                <c:pt idx="42">
                  <c:v>0.77861300000000122</c:v>
                </c:pt>
                <c:pt idx="43">
                  <c:v>0.76880500000000185</c:v>
                </c:pt>
                <c:pt idx="44">
                  <c:v>0.75910000000000122</c:v>
                </c:pt>
                <c:pt idx="45">
                  <c:v>0.74951299999999865</c:v>
                </c:pt>
                <c:pt idx="46">
                  <c:v>0.74006800000000061</c:v>
                </c:pt>
                <c:pt idx="47">
                  <c:v>0.73052899999999998</c:v>
                </c:pt>
                <c:pt idx="48">
                  <c:v>0.72102100000000158</c:v>
                </c:pt>
                <c:pt idx="49">
                  <c:v>0.71167000000000158</c:v>
                </c:pt>
                <c:pt idx="50">
                  <c:v>0.70284200000000063</c:v>
                </c:pt>
                <c:pt idx="51">
                  <c:v>0.694523</c:v>
                </c:pt>
                <c:pt idx="52">
                  <c:v>0.68594400000000122</c:v>
                </c:pt>
                <c:pt idx="53">
                  <c:v>0.67804100000000256</c:v>
                </c:pt>
                <c:pt idx="54">
                  <c:v>0.67017300000000135</c:v>
                </c:pt>
                <c:pt idx="55">
                  <c:v>0.65710600000000063</c:v>
                </c:pt>
                <c:pt idx="56">
                  <c:v>0.64790100000000195</c:v>
                </c:pt>
                <c:pt idx="57">
                  <c:v>0.64077800000000185</c:v>
                </c:pt>
                <c:pt idx="58">
                  <c:v>0.63396600000000003</c:v>
                </c:pt>
                <c:pt idx="59">
                  <c:v>0.62769500000000256</c:v>
                </c:pt>
                <c:pt idx="60">
                  <c:v>0.62102600000000063</c:v>
                </c:pt>
                <c:pt idx="61">
                  <c:v>0.61450199999999999</c:v>
                </c:pt>
                <c:pt idx="62">
                  <c:v>0.60743400000000003</c:v>
                </c:pt>
                <c:pt idx="63">
                  <c:v>0.60135000000000005</c:v>
                </c:pt>
                <c:pt idx="64">
                  <c:v>0.59574499999999997</c:v>
                </c:pt>
                <c:pt idx="65">
                  <c:v>0.59017799999999865</c:v>
                </c:pt>
                <c:pt idx="66">
                  <c:v>0.58524399999999865</c:v>
                </c:pt>
                <c:pt idx="67">
                  <c:v>0.57988300000000004</c:v>
                </c:pt>
                <c:pt idx="68">
                  <c:v>0.57566799999999996</c:v>
                </c:pt>
                <c:pt idx="69">
                  <c:v>0.57115000000000005</c:v>
                </c:pt>
                <c:pt idx="70">
                  <c:v>0.56701000000000001</c:v>
                </c:pt>
                <c:pt idx="71">
                  <c:v>0.56323800000000002</c:v>
                </c:pt>
                <c:pt idx="72">
                  <c:v>0.5588450000000017</c:v>
                </c:pt>
                <c:pt idx="73">
                  <c:v>0.5545599999999995</c:v>
                </c:pt>
                <c:pt idx="74">
                  <c:v>0.55044099999999996</c:v>
                </c:pt>
                <c:pt idx="75">
                  <c:v>0.54601699999999853</c:v>
                </c:pt>
                <c:pt idx="76">
                  <c:v>0.54186900000000005</c:v>
                </c:pt>
                <c:pt idx="77">
                  <c:v>0.53723599999999949</c:v>
                </c:pt>
                <c:pt idx="78">
                  <c:v>0.53268599999999999</c:v>
                </c:pt>
                <c:pt idx="79">
                  <c:v>0.52785899999999997</c:v>
                </c:pt>
                <c:pt idx="80">
                  <c:v>0.52329099999999951</c:v>
                </c:pt>
                <c:pt idx="81">
                  <c:v>0.51896500000000001</c:v>
                </c:pt>
                <c:pt idx="82">
                  <c:v>0.51493699999999865</c:v>
                </c:pt>
                <c:pt idx="83">
                  <c:v>0.51062900000000122</c:v>
                </c:pt>
                <c:pt idx="84">
                  <c:v>0.50567799999999996</c:v>
                </c:pt>
                <c:pt idx="85">
                  <c:v>0.50133799999999829</c:v>
                </c:pt>
                <c:pt idx="86">
                  <c:v>0.49726100000000001</c:v>
                </c:pt>
                <c:pt idx="87">
                  <c:v>0.49366100000000002</c:v>
                </c:pt>
                <c:pt idx="88">
                  <c:v>0.48929500000000004</c:v>
                </c:pt>
                <c:pt idx="89">
                  <c:v>0.48556300000000002</c:v>
                </c:pt>
                <c:pt idx="90">
                  <c:v>0.48213800000000001</c:v>
                </c:pt>
                <c:pt idx="91">
                  <c:v>0.47857200000000061</c:v>
                </c:pt>
                <c:pt idx="92">
                  <c:v>0.475049</c:v>
                </c:pt>
                <c:pt idx="93">
                  <c:v>0.471771</c:v>
                </c:pt>
                <c:pt idx="94">
                  <c:v>0.46795700000000001</c:v>
                </c:pt>
                <c:pt idx="95">
                  <c:v>0.46449800000000002</c:v>
                </c:pt>
                <c:pt idx="96">
                  <c:v>0.4612170000000001</c:v>
                </c:pt>
                <c:pt idx="97">
                  <c:v>0.45816000000000001</c:v>
                </c:pt>
                <c:pt idx="98">
                  <c:v>0.45500600000000002</c:v>
                </c:pt>
                <c:pt idx="99">
                  <c:v>0.45222600000000002</c:v>
                </c:pt>
                <c:pt idx="100">
                  <c:v>0.44848200000000032</c:v>
                </c:pt>
                <c:pt idx="101">
                  <c:v>0.44563299999999995</c:v>
                </c:pt>
                <c:pt idx="102">
                  <c:v>0.44338200000000061</c:v>
                </c:pt>
                <c:pt idx="103">
                  <c:v>0.44181100000000001</c:v>
                </c:pt>
                <c:pt idx="104">
                  <c:v>0.44064200000000003</c:v>
                </c:pt>
                <c:pt idx="105">
                  <c:v>0.43805900000000031</c:v>
                </c:pt>
                <c:pt idx="106">
                  <c:v>0.43685300000000032</c:v>
                </c:pt>
                <c:pt idx="107">
                  <c:v>0.43436700000000067</c:v>
                </c:pt>
                <c:pt idx="108">
                  <c:v>0.43382600000000116</c:v>
                </c:pt>
                <c:pt idx="109">
                  <c:v>0.43192000000000097</c:v>
                </c:pt>
                <c:pt idx="110">
                  <c:v>0.43083700000000008</c:v>
                </c:pt>
                <c:pt idx="111">
                  <c:v>0.42941100000000032</c:v>
                </c:pt>
                <c:pt idx="112">
                  <c:v>0.42794200000000032</c:v>
                </c:pt>
                <c:pt idx="113">
                  <c:v>0.42683200000000032</c:v>
                </c:pt>
                <c:pt idx="114">
                  <c:v>0.42588700000000085</c:v>
                </c:pt>
                <c:pt idx="115">
                  <c:v>0.42436200000000085</c:v>
                </c:pt>
                <c:pt idx="116">
                  <c:v>0.42398600000000097</c:v>
                </c:pt>
                <c:pt idx="117">
                  <c:v>0.422259</c:v>
                </c:pt>
                <c:pt idx="118">
                  <c:v>0.42158100000000032</c:v>
                </c:pt>
                <c:pt idx="119">
                  <c:v>0.42053000000000001</c:v>
                </c:pt>
                <c:pt idx="120">
                  <c:v>0.42000000000000032</c:v>
                </c:pt>
                <c:pt idx="121">
                  <c:v>0.41900600000000032</c:v>
                </c:pt>
                <c:pt idx="122">
                  <c:v>0.41866900000000001</c:v>
                </c:pt>
                <c:pt idx="123">
                  <c:v>0.417939</c:v>
                </c:pt>
                <c:pt idx="124">
                  <c:v>0.41769000000000001</c:v>
                </c:pt>
                <c:pt idx="125">
                  <c:v>0.41722800000000032</c:v>
                </c:pt>
                <c:pt idx="126">
                  <c:v>0.41676200000000002</c:v>
                </c:pt>
                <c:pt idx="127">
                  <c:v>0.41656600000000032</c:v>
                </c:pt>
                <c:pt idx="128">
                  <c:v>0.41636500000000032</c:v>
                </c:pt>
                <c:pt idx="129">
                  <c:v>0.416107</c:v>
                </c:pt>
                <c:pt idx="130">
                  <c:v>0.41582600000000097</c:v>
                </c:pt>
                <c:pt idx="131">
                  <c:v>0.41558000000000067</c:v>
                </c:pt>
                <c:pt idx="132">
                  <c:v>0.41502000000000061</c:v>
                </c:pt>
                <c:pt idx="133">
                  <c:v>0.41459200000000002</c:v>
                </c:pt>
                <c:pt idx="134">
                  <c:v>0.41428400000000032</c:v>
                </c:pt>
                <c:pt idx="135">
                  <c:v>0.41380800000000068</c:v>
                </c:pt>
                <c:pt idx="136">
                  <c:v>0.41272200000000031</c:v>
                </c:pt>
                <c:pt idx="137">
                  <c:v>0.412101</c:v>
                </c:pt>
                <c:pt idx="138">
                  <c:v>0.41163700000000003</c:v>
                </c:pt>
                <c:pt idx="139">
                  <c:v>0.41056400000000032</c:v>
                </c:pt>
                <c:pt idx="140">
                  <c:v>0.40955400000000008</c:v>
                </c:pt>
                <c:pt idx="141">
                  <c:v>0.40860400000000002</c:v>
                </c:pt>
                <c:pt idx="142">
                  <c:v>0.40759000000000001</c:v>
                </c:pt>
                <c:pt idx="143">
                  <c:v>0.40636300000000031</c:v>
                </c:pt>
                <c:pt idx="144">
                  <c:v>0.40489700000000001</c:v>
                </c:pt>
                <c:pt idx="145">
                  <c:v>0.40335700000000002</c:v>
                </c:pt>
                <c:pt idx="146">
                  <c:v>0.40179199999999998</c:v>
                </c:pt>
                <c:pt idx="147">
                  <c:v>0.40019200000000005</c:v>
                </c:pt>
                <c:pt idx="148">
                  <c:v>0.39858200000000116</c:v>
                </c:pt>
                <c:pt idx="149">
                  <c:v>0.39712000000000097</c:v>
                </c:pt>
                <c:pt idx="150">
                  <c:v>0.39381400000000122</c:v>
                </c:pt>
                <c:pt idx="151">
                  <c:v>0.39178300000000038</c:v>
                </c:pt>
                <c:pt idx="152">
                  <c:v>0.39011200000000074</c:v>
                </c:pt>
                <c:pt idx="153">
                  <c:v>0.38806700000000038</c:v>
                </c:pt>
                <c:pt idx="154">
                  <c:v>0.38612500000000038</c:v>
                </c:pt>
                <c:pt idx="155">
                  <c:v>0.38362100000000032</c:v>
                </c:pt>
                <c:pt idx="156">
                  <c:v>0.38166600000000067</c:v>
                </c:pt>
                <c:pt idx="157">
                  <c:v>0.37939400000000068</c:v>
                </c:pt>
                <c:pt idx="158">
                  <c:v>0.37687800000000116</c:v>
                </c:pt>
                <c:pt idx="159">
                  <c:v>0.37440900000000032</c:v>
                </c:pt>
                <c:pt idx="160">
                  <c:v>0.37187900000000085</c:v>
                </c:pt>
                <c:pt idx="161">
                  <c:v>0.36898900000000068</c:v>
                </c:pt>
                <c:pt idx="162">
                  <c:v>0.36606400000000061</c:v>
                </c:pt>
                <c:pt idx="163">
                  <c:v>0.36335100000000031</c:v>
                </c:pt>
                <c:pt idx="164">
                  <c:v>0.36037800000000098</c:v>
                </c:pt>
                <c:pt idx="165">
                  <c:v>0.35737100000000038</c:v>
                </c:pt>
                <c:pt idx="166">
                  <c:v>0.35438700000000067</c:v>
                </c:pt>
                <c:pt idx="167">
                  <c:v>0.35141100000000008</c:v>
                </c:pt>
                <c:pt idx="168">
                  <c:v>0.34835000000000038</c:v>
                </c:pt>
                <c:pt idx="169">
                  <c:v>0.34553600000000001</c:v>
                </c:pt>
                <c:pt idx="170">
                  <c:v>0.34259100000000003</c:v>
                </c:pt>
                <c:pt idx="171">
                  <c:v>0.33971300000000032</c:v>
                </c:pt>
                <c:pt idx="172">
                  <c:v>0.33678200000000097</c:v>
                </c:pt>
                <c:pt idx="173">
                  <c:v>0.33397500000000085</c:v>
                </c:pt>
                <c:pt idx="174">
                  <c:v>0.33119900000000002</c:v>
                </c:pt>
                <c:pt idx="175">
                  <c:v>0.32836300000000085</c:v>
                </c:pt>
                <c:pt idx="176">
                  <c:v>0.32569200000000031</c:v>
                </c:pt>
                <c:pt idx="177">
                  <c:v>0.32293600000000061</c:v>
                </c:pt>
                <c:pt idx="178">
                  <c:v>0.32021800000000061</c:v>
                </c:pt>
                <c:pt idx="179">
                  <c:v>0.31744000000000061</c:v>
                </c:pt>
                <c:pt idx="180">
                  <c:v>0.31304900000000002</c:v>
                </c:pt>
                <c:pt idx="181">
                  <c:v>0.31027400000000038</c:v>
                </c:pt>
                <c:pt idx="182">
                  <c:v>0.30737300000000067</c:v>
                </c:pt>
                <c:pt idx="183">
                  <c:v>0.30457800000000085</c:v>
                </c:pt>
                <c:pt idx="184">
                  <c:v>0.30147900000000061</c:v>
                </c:pt>
                <c:pt idx="185">
                  <c:v>0.29850700000000002</c:v>
                </c:pt>
                <c:pt idx="186">
                  <c:v>0.29536500000000032</c:v>
                </c:pt>
                <c:pt idx="187">
                  <c:v>0.29234300000000002</c:v>
                </c:pt>
                <c:pt idx="188">
                  <c:v>0.28908100000000031</c:v>
                </c:pt>
                <c:pt idx="189">
                  <c:v>0.28588400000000092</c:v>
                </c:pt>
                <c:pt idx="190">
                  <c:v>0.28242200000000067</c:v>
                </c:pt>
                <c:pt idx="191">
                  <c:v>0.27911600000000031</c:v>
                </c:pt>
                <c:pt idx="192">
                  <c:v>0.27566800000000002</c:v>
                </c:pt>
                <c:pt idx="193">
                  <c:v>0.272123</c:v>
                </c:pt>
                <c:pt idx="194">
                  <c:v>0.268621</c:v>
                </c:pt>
                <c:pt idx="195">
                  <c:v>0.26504300000000003</c:v>
                </c:pt>
                <c:pt idx="196">
                  <c:v>0.26132900000000031</c:v>
                </c:pt>
                <c:pt idx="197">
                  <c:v>0.25758800000000032</c:v>
                </c:pt>
                <c:pt idx="198">
                  <c:v>0.25383</c:v>
                </c:pt>
                <c:pt idx="199">
                  <c:v>0.2499490000000007</c:v>
                </c:pt>
                <c:pt idx="200">
                  <c:v>0.24607700000000021</c:v>
                </c:pt>
                <c:pt idx="201">
                  <c:v>0.24207400000000001</c:v>
                </c:pt>
                <c:pt idx="202">
                  <c:v>0.2380090000000003</c:v>
                </c:pt>
                <c:pt idx="203">
                  <c:v>0.23393700000000037</c:v>
                </c:pt>
                <c:pt idx="204">
                  <c:v>0.22981600000000021</c:v>
                </c:pt>
                <c:pt idx="205">
                  <c:v>0.225551</c:v>
                </c:pt>
                <c:pt idx="206">
                  <c:v>0.22129200000000004</c:v>
                </c:pt>
                <c:pt idx="207">
                  <c:v>0.21700400000000034</c:v>
                </c:pt>
                <c:pt idx="208">
                  <c:v>0.21259300000000037</c:v>
                </c:pt>
                <c:pt idx="209">
                  <c:v>0.208172</c:v>
                </c:pt>
                <c:pt idx="210">
                  <c:v>0.2037050000000003</c:v>
                </c:pt>
                <c:pt idx="211">
                  <c:v>0.199157</c:v>
                </c:pt>
                <c:pt idx="212">
                  <c:v>0.194658</c:v>
                </c:pt>
                <c:pt idx="213">
                  <c:v>0.19003600000000001</c:v>
                </c:pt>
                <c:pt idx="214">
                  <c:v>0.18545800000000046</c:v>
                </c:pt>
                <c:pt idx="215">
                  <c:v>0.18076000000000036</c:v>
                </c:pt>
                <c:pt idx="216">
                  <c:v>0.17607400000000001</c:v>
                </c:pt>
                <c:pt idx="217">
                  <c:v>0.17144500000000046</c:v>
                </c:pt>
                <c:pt idx="218">
                  <c:v>0.16686800000000004</c:v>
                </c:pt>
                <c:pt idx="219">
                  <c:v>0.1622140000000003</c:v>
                </c:pt>
                <c:pt idx="220">
                  <c:v>0.15761600000000037</c:v>
                </c:pt>
                <c:pt idx="221">
                  <c:v>0.15310900000000024</c:v>
                </c:pt>
                <c:pt idx="222">
                  <c:v>0.14865300000000001</c:v>
                </c:pt>
                <c:pt idx="223">
                  <c:v>0.14430399999999999</c:v>
                </c:pt>
                <c:pt idx="224">
                  <c:v>0.13993500000000034</c:v>
                </c:pt>
                <c:pt idx="225">
                  <c:v>0.135662</c:v>
                </c:pt>
                <c:pt idx="226">
                  <c:v>0.1314900000000003</c:v>
                </c:pt>
                <c:pt idx="227">
                  <c:v>0.12735099999999988</c:v>
                </c:pt>
                <c:pt idx="228">
                  <c:v>0.12337100000000002</c:v>
                </c:pt>
                <c:pt idx="229">
                  <c:v>0.119478</c:v>
                </c:pt>
                <c:pt idx="230">
                  <c:v>0.11568100000000002</c:v>
                </c:pt>
                <c:pt idx="231">
                  <c:v>0.11202999999999998</c:v>
                </c:pt>
                <c:pt idx="232">
                  <c:v>0.108457</c:v>
                </c:pt>
                <c:pt idx="233">
                  <c:v>0.10499200000000015</c:v>
                </c:pt>
                <c:pt idx="234">
                  <c:v>0.10170899999999998</c:v>
                </c:pt>
                <c:pt idx="235">
                  <c:v>9.6622000000000027E-2</c:v>
                </c:pt>
                <c:pt idx="236">
                  <c:v>9.2389000000000027E-2</c:v>
                </c:pt>
                <c:pt idx="237">
                  <c:v>8.95960000000003E-2</c:v>
                </c:pt>
                <c:pt idx="238">
                  <c:v>8.685200000000004E-2</c:v>
                </c:pt>
                <c:pt idx="239">
                  <c:v>8.4233000000000002E-2</c:v>
                </c:pt>
                <c:pt idx="240">
                  <c:v>8.1723000000000004E-2</c:v>
                </c:pt>
                <c:pt idx="241">
                  <c:v>7.9358000000000123E-2</c:v>
                </c:pt>
                <c:pt idx="242">
                  <c:v>7.7071000000000001E-2</c:v>
                </c:pt>
                <c:pt idx="243">
                  <c:v>7.4904000000000012E-2</c:v>
                </c:pt>
                <c:pt idx="244">
                  <c:v>7.2817000000000145E-2</c:v>
                </c:pt>
                <c:pt idx="245">
                  <c:v>7.0799000000000084E-2</c:v>
                </c:pt>
                <c:pt idx="246">
                  <c:v>6.8900000000000003E-2</c:v>
                </c:pt>
                <c:pt idx="247">
                  <c:v>6.7074000000000009E-2</c:v>
                </c:pt>
                <c:pt idx="248">
                  <c:v>6.5345E-2</c:v>
                </c:pt>
                <c:pt idx="249">
                  <c:v>6.3676999999999997E-2</c:v>
                </c:pt>
                <c:pt idx="250">
                  <c:v>6.1580000000000003E-2</c:v>
                </c:pt>
                <c:pt idx="251">
                  <c:v>6.0121000000000001E-2</c:v>
                </c:pt>
                <c:pt idx="252">
                  <c:v>5.8670999999999987E-2</c:v>
                </c:pt>
                <c:pt idx="253">
                  <c:v>5.7374000000000022E-2</c:v>
                </c:pt>
                <c:pt idx="254">
                  <c:v>5.6109000000000006E-2</c:v>
                </c:pt>
                <c:pt idx="255">
                  <c:v>5.4879000000000004E-2</c:v>
                </c:pt>
                <c:pt idx="256">
                  <c:v>5.3634999999999995E-2</c:v>
                </c:pt>
                <c:pt idx="257">
                  <c:v>5.2543000000000013E-2</c:v>
                </c:pt>
                <c:pt idx="258">
                  <c:v>5.1408000000000002E-2</c:v>
                </c:pt>
                <c:pt idx="259">
                  <c:v>5.0417000000000115E-2</c:v>
                </c:pt>
                <c:pt idx="260">
                  <c:v>4.9323000000000124E-2</c:v>
                </c:pt>
                <c:pt idx="261">
                  <c:v>4.8390000000000107E-2</c:v>
                </c:pt>
                <c:pt idx="262">
                  <c:v>4.7388000000000034E-2</c:v>
                </c:pt>
                <c:pt idx="263">
                  <c:v>4.6582999999999999E-2</c:v>
                </c:pt>
                <c:pt idx="264">
                  <c:v>4.5603000000000012E-2</c:v>
                </c:pt>
                <c:pt idx="265">
                  <c:v>4.4800000000000034E-2</c:v>
                </c:pt>
                <c:pt idx="266">
                  <c:v>4.3959999999999985E-2</c:v>
                </c:pt>
                <c:pt idx="267">
                  <c:v>4.3147999999999999E-2</c:v>
                </c:pt>
                <c:pt idx="268">
                  <c:v>4.2361000000000024E-2</c:v>
                </c:pt>
                <c:pt idx="269">
                  <c:v>4.1585999999999977E-2</c:v>
                </c:pt>
                <c:pt idx="270">
                  <c:v>4.0885000000000012E-2</c:v>
                </c:pt>
                <c:pt idx="271">
                  <c:v>4.0156000000000004E-2</c:v>
                </c:pt>
                <c:pt idx="272">
                  <c:v>3.9462000000000004E-2</c:v>
                </c:pt>
                <c:pt idx="273">
                  <c:v>3.8775000000000011E-2</c:v>
                </c:pt>
                <c:pt idx="274">
                  <c:v>3.8113000000000001E-2</c:v>
                </c:pt>
                <c:pt idx="275">
                  <c:v>3.7450000000000011E-2</c:v>
                </c:pt>
                <c:pt idx="276">
                  <c:v>3.6823000000000015E-2</c:v>
                </c:pt>
                <c:pt idx="277">
                  <c:v>3.6244999999999999E-2</c:v>
                </c:pt>
                <c:pt idx="278">
                  <c:v>3.5603000000000079E-2</c:v>
                </c:pt>
                <c:pt idx="279">
                  <c:v>3.4997E-2</c:v>
                </c:pt>
                <c:pt idx="280">
                  <c:v>3.443100000000008E-2</c:v>
                </c:pt>
                <c:pt idx="281">
                  <c:v>3.3919000000000005E-2</c:v>
                </c:pt>
                <c:pt idx="282">
                  <c:v>3.3357999999999999E-2</c:v>
                </c:pt>
                <c:pt idx="283">
                  <c:v>3.2833000000000105E-2</c:v>
                </c:pt>
                <c:pt idx="284">
                  <c:v>3.2305000000000042E-2</c:v>
                </c:pt>
                <c:pt idx="285">
                  <c:v>3.1824999999999999E-2</c:v>
                </c:pt>
                <c:pt idx="286">
                  <c:v>3.1321000000000002E-2</c:v>
                </c:pt>
                <c:pt idx="287">
                  <c:v>3.0826000000000006E-2</c:v>
                </c:pt>
                <c:pt idx="288">
                  <c:v>3.0327E-2</c:v>
                </c:pt>
                <c:pt idx="289">
                  <c:v>2.9828E-2</c:v>
                </c:pt>
                <c:pt idx="290">
                  <c:v>2.9348000000000003E-2</c:v>
                </c:pt>
                <c:pt idx="291">
                  <c:v>2.8892000000000001E-2</c:v>
                </c:pt>
                <c:pt idx="292">
                  <c:v>2.8410000000000001E-2</c:v>
                </c:pt>
                <c:pt idx="293">
                  <c:v>2.7957000000000051E-2</c:v>
                </c:pt>
                <c:pt idx="294">
                  <c:v>2.7533000000000068E-2</c:v>
                </c:pt>
                <c:pt idx="295">
                  <c:v>2.7103000000000012E-2</c:v>
                </c:pt>
                <c:pt idx="296">
                  <c:v>2.6706000000000001E-2</c:v>
                </c:pt>
                <c:pt idx="297">
                  <c:v>2.6321999999999998E-2</c:v>
                </c:pt>
                <c:pt idx="298">
                  <c:v>2.593300000000005E-2</c:v>
                </c:pt>
                <c:pt idx="299">
                  <c:v>2.5551999999999998E-2</c:v>
                </c:pt>
                <c:pt idx="300">
                  <c:v>2.5182000000000006E-2</c:v>
                </c:pt>
                <c:pt idx="301">
                  <c:v>2.4820000000000002E-2</c:v>
                </c:pt>
                <c:pt idx="302">
                  <c:v>2.4455000000000011E-2</c:v>
                </c:pt>
                <c:pt idx="303">
                  <c:v>2.4095999999999999E-2</c:v>
                </c:pt>
                <c:pt idx="304">
                  <c:v>2.3734000000000002E-2</c:v>
                </c:pt>
                <c:pt idx="305">
                  <c:v>2.3207999999999999E-2</c:v>
                </c:pt>
                <c:pt idx="306">
                  <c:v>2.2734000000000011E-2</c:v>
                </c:pt>
                <c:pt idx="307">
                  <c:v>2.2397000000000011E-2</c:v>
                </c:pt>
                <c:pt idx="308">
                  <c:v>2.2056000000000006E-2</c:v>
                </c:pt>
                <c:pt idx="309">
                  <c:v>2.175500000000001E-2</c:v>
                </c:pt>
                <c:pt idx="310">
                  <c:v>2.1442000000000006E-2</c:v>
                </c:pt>
                <c:pt idx="311">
                  <c:v>2.111E-2</c:v>
                </c:pt>
                <c:pt idx="312">
                  <c:v>2.0807000000000016E-2</c:v>
                </c:pt>
                <c:pt idx="313">
                  <c:v>2.0511999999999999E-2</c:v>
                </c:pt>
                <c:pt idx="314">
                  <c:v>2.0216000000000001E-2</c:v>
                </c:pt>
                <c:pt idx="315">
                  <c:v>1.9934000000000021E-2</c:v>
                </c:pt>
                <c:pt idx="316">
                  <c:v>1.9653000000000021E-2</c:v>
                </c:pt>
                <c:pt idx="317">
                  <c:v>1.936700000000004E-2</c:v>
                </c:pt>
                <c:pt idx="318">
                  <c:v>1.9096000000000005E-2</c:v>
                </c:pt>
                <c:pt idx="319">
                  <c:v>1.8840000000000041E-2</c:v>
                </c:pt>
                <c:pt idx="320">
                  <c:v>1.8590000000000009E-2</c:v>
                </c:pt>
                <c:pt idx="321">
                  <c:v>1.8322000000000001E-2</c:v>
                </c:pt>
                <c:pt idx="322">
                  <c:v>1.8049000000000003E-2</c:v>
                </c:pt>
                <c:pt idx="323">
                  <c:v>1.7785000000000002E-2</c:v>
                </c:pt>
                <c:pt idx="324">
                  <c:v>1.7525000000000002E-2</c:v>
                </c:pt>
                <c:pt idx="325">
                  <c:v>1.7294E-2</c:v>
                </c:pt>
                <c:pt idx="326">
                  <c:v>1.7064000000000003E-2</c:v>
                </c:pt>
                <c:pt idx="327">
                  <c:v>1.6853000000000003E-2</c:v>
                </c:pt>
                <c:pt idx="328">
                  <c:v>1.6648000000000003E-2</c:v>
                </c:pt>
                <c:pt idx="329">
                  <c:v>1.6428000000000005E-2</c:v>
                </c:pt>
                <c:pt idx="330">
                  <c:v>1.6222000000000021E-2</c:v>
                </c:pt>
                <c:pt idx="331">
                  <c:v>1.6015000000000001E-2</c:v>
                </c:pt>
                <c:pt idx="332">
                  <c:v>1.5820000000000039E-2</c:v>
                </c:pt>
                <c:pt idx="333">
                  <c:v>1.5614000000000003E-2</c:v>
                </c:pt>
                <c:pt idx="334">
                  <c:v>1.5416000000000003E-2</c:v>
                </c:pt>
                <c:pt idx="335">
                  <c:v>1.5241000000000001E-2</c:v>
                </c:pt>
                <c:pt idx="336">
                  <c:v>1.5043000000000001E-2</c:v>
                </c:pt>
                <c:pt idx="337">
                  <c:v>1.4845000000000001E-2</c:v>
                </c:pt>
                <c:pt idx="338">
                  <c:v>1.4665000000000001E-2</c:v>
                </c:pt>
                <c:pt idx="339">
                  <c:v>1.4476999999999978E-2</c:v>
                </c:pt>
                <c:pt idx="340">
                  <c:v>1.4293E-2</c:v>
                </c:pt>
                <c:pt idx="341">
                  <c:v>1.4114000000000002E-2</c:v>
                </c:pt>
                <c:pt idx="342">
                  <c:v>1.3934000000000005E-2</c:v>
                </c:pt>
                <c:pt idx="343">
                  <c:v>1.3740000000000035E-2</c:v>
                </c:pt>
                <c:pt idx="344">
                  <c:v>1.3599E-2</c:v>
                </c:pt>
                <c:pt idx="345">
                  <c:v>1.3392000000000001E-2</c:v>
                </c:pt>
                <c:pt idx="346">
                  <c:v>1.3235E-2</c:v>
                </c:pt>
                <c:pt idx="347">
                  <c:v>1.3075000000000003E-2</c:v>
                </c:pt>
                <c:pt idx="348">
                  <c:v>1.2921000000000005E-2</c:v>
                </c:pt>
                <c:pt idx="349">
                  <c:v>1.2775000000000002E-2</c:v>
                </c:pt>
                <c:pt idx="350">
                  <c:v>1.2613000000000003E-2</c:v>
                </c:pt>
                <c:pt idx="351">
                  <c:v>1.2456000000000002E-2</c:v>
                </c:pt>
                <c:pt idx="352">
                  <c:v>1.2298000000000002E-2</c:v>
                </c:pt>
                <c:pt idx="353">
                  <c:v>1.2135E-2</c:v>
                </c:pt>
                <c:pt idx="354">
                  <c:v>1.2004000000000001E-2</c:v>
                </c:pt>
                <c:pt idx="355">
                  <c:v>1.1849000000000028E-2</c:v>
                </c:pt>
                <c:pt idx="356">
                  <c:v>1.1714000000000007E-2</c:v>
                </c:pt>
                <c:pt idx="357">
                  <c:v>1.1554000000000005E-2</c:v>
                </c:pt>
                <c:pt idx="358">
                  <c:v>1.1434000000000003E-2</c:v>
                </c:pt>
                <c:pt idx="359">
                  <c:v>1.1269000000000001E-2</c:v>
                </c:pt>
                <c:pt idx="360">
                  <c:v>1.1030000000000003E-2</c:v>
                </c:pt>
                <c:pt idx="361">
                  <c:v>1.0896000000000003E-2</c:v>
                </c:pt>
                <c:pt idx="362">
                  <c:v>1.0762000000000023E-2</c:v>
                </c:pt>
                <c:pt idx="363">
                  <c:v>1.0632000000000003E-2</c:v>
                </c:pt>
                <c:pt idx="364">
                  <c:v>1.0518E-2</c:v>
                </c:pt>
                <c:pt idx="365">
                  <c:v>1.0423000000000003E-2</c:v>
                </c:pt>
                <c:pt idx="366">
                  <c:v>1.0327000000000003E-2</c:v>
                </c:pt>
                <c:pt idx="367">
                  <c:v>1.0222000000000005E-2</c:v>
                </c:pt>
                <c:pt idx="368">
                  <c:v>1.013E-2</c:v>
                </c:pt>
                <c:pt idx="369">
                  <c:v>1.0009000000000001E-2</c:v>
                </c:pt>
                <c:pt idx="370">
                  <c:v>9.8900000000000307E-3</c:v>
                </c:pt>
                <c:pt idx="371">
                  <c:v>9.7940000000000006E-3</c:v>
                </c:pt>
                <c:pt idx="372">
                  <c:v>9.6920000000000027E-3</c:v>
                </c:pt>
                <c:pt idx="373">
                  <c:v>9.5710000000000066E-3</c:v>
                </c:pt>
                <c:pt idx="374">
                  <c:v>9.4700000000000287E-3</c:v>
                </c:pt>
                <c:pt idx="375">
                  <c:v>9.3730000000000341E-3</c:v>
                </c:pt>
                <c:pt idx="376">
                  <c:v>9.2950000000000046E-3</c:v>
                </c:pt>
                <c:pt idx="377">
                  <c:v>9.1780000000000021E-3</c:v>
                </c:pt>
                <c:pt idx="378">
                  <c:v>9.0860000000000211E-3</c:v>
                </c:pt>
                <c:pt idx="379">
                  <c:v>8.9950000000000307E-3</c:v>
                </c:pt>
                <c:pt idx="380">
                  <c:v>8.8840000000000047E-3</c:v>
                </c:pt>
                <c:pt idx="381">
                  <c:v>8.7960000000000208E-3</c:v>
                </c:pt>
                <c:pt idx="382">
                  <c:v>8.6780000000000017E-3</c:v>
                </c:pt>
                <c:pt idx="383">
                  <c:v>8.5710000000000022E-3</c:v>
                </c:pt>
                <c:pt idx="384">
                  <c:v>8.4930000000000231E-3</c:v>
                </c:pt>
                <c:pt idx="385">
                  <c:v>8.399000000000021E-3</c:v>
                </c:pt>
                <c:pt idx="386">
                  <c:v>8.2830000000000022E-3</c:v>
                </c:pt>
                <c:pt idx="387">
                  <c:v>8.1860000000000023E-3</c:v>
                </c:pt>
                <c:pt idx="388">
                  <c:v>8.0780000000000018E-3</c:v>
                </c:pt>
                <c:pt idx="389">
                  <c:v>7.9660000000000199E-3</c:v>
                </c:pt>
                <c:pt idx="390">
                  <c:v>7.8720000000000023E-3</c:v>
                </c:pt>
                <c:pt idx="391">
                  <c:v>7.7910000000000201E-3</c:v>
                </c:pt>
                <c:pt idx="392">
                  <c:v>7.6890000000000135E-3</c:v>
                </c:pt>
                <c:pt idx="393">
                  <c:v>7.5880000000000157E-3</c:v>
                </c:pt>
                <c:pt idx="394">
                  <c:v>7.5120000000000013E-3</c:v>
                </c:pt>
                <c:pt idx="395">
                  <c:v>7.4070000000000117E-3</c:v>
                </c:pt>
                <c:pt idx="396">
                  <c:v>7.2990000000000173E-3</c:v>
                </c:pt>
                <c:pt idx="397">
                  <c:v>7.2060000000000136E-3</c:v>
                </c:pt>
                <c:pt idx="398">
                  <c:v>7.0970000000000104E-3</c:v>
                </c:pt>
                <c:pt idx="399">
                  <c:v>6.983000000000023E-3</c:v>
                </c:pt>
                <c:pt idx="400">
                  <c:v>6.865000000000003E-3</c:v>
                </c:pt>
                <c:pt idx="401">
                  <c:v>6.7510000000000165E-3</c:v>
                </c:pt>
                <c:pt idx="402">
                  <c:v>6.6640000000000015E-3</c:v>
                </c:pt>
                <c:pt idx="403">
                  <c:v>6.6080000000000114E-3</c:v>
                </c:pt>
                <c:pt idx="404">
                  <c:v>6.5850000000000136E-3</c:v>
                </c:pt>
                <c:pt idx="405">
                  <c:v>6.5640000000000004E-3</c:v>
                </c:pt>
                <c:pt idx="406">
                  <c:v>6.5360000000000175E-3</c:v>
                </c:pt>
                <c:pt idx="407">
                  <c:v>6.5090000000000165E-3</c:v>
                </c:pt>
                <c:pt idx="408">
                  <c:v>6.4880000000000137E-3</c:v>
                </c:pt>
                <c:pt idx="409">
                  <c:v>6.471000000000021E-3</c:v>
                </c:pt>
                <c:pt idx="410">
                  <c:v>6.4490000000000207E-3</c:v>
                </c:pt>
                <c:pt idx="411">
                  <c:v>6.4280000000000153E-3</c:v>
                </c:pt>
                <c:pt idx="412">
                  <c:v>6.4020000000000136E-3</c:v>
                </c:pt>
                <c:pt idx="413">
                  <c:v>6.3500000000000023E-3</c:v>
                </c:pt>
                <c:pt idx="414">
                  <c:v>6.2690000000000107E-3</c:v>
                </c:pt>
                <c:pt idx="415">
                  <c:v>6.2080000000000165E-3</c:v>
                </c:pt>
                <c:pt idx="416">
                  <c:v>6.1710000000000124E-3</c:v>
                </c:pt>
                <c:pt idx="417">
                  <c:v>6.1200000000000004E-3</c:v>
                </c:pt>
                <c:pt idx="418">
                  <c:v>6.0690000000000023E-3</c:v>
                </c:pt>
                <c:pt idx="419">
                  <c:v>6.0230000000000014E-3</c:v>
                </c:pt>
                <c:pt idx="420">
                  <c:v>5.9740000000000106E-3</c:v>
                </c:pt>
                <c:pt idx="421">
                  <c:v>5.9280000000000114E-3</c:v>
                </c:pt>
                <c:pt idx="422">
                  <c:v>5.8800000000000033E-3</c:v>
                </c:pt>
                <c:pt idx="423">
                  <c:v>5.8230000000000113E-3</c:v>
                </c:pt>
                <c:pt idx="424">
                  <c:v>5.7760000000000164E-3</c:v>
                </c:pt>
                <c:pt idx="425">
                  <c:v>5.7220000000000014E-3</c:v>
                </c:pt>
                <c:pt idx="426">
                  <c:v>5.6700000000000014E-3</c:v>
                </c:pt>
                <c:pt idx="427">
                  <c:v>5.6270000000000001E-3</c:v>
                </c:pt>
                <c:pt idx="428">
                  <c:v>5.5820000000000114E-3</c:v>
                </c:pt>
                <c:pt idx="429">
                  <c:v>5.5410000000000181E-3</c:v>
                </c:pt>
                <c:pt idx="430">
                  <c:v>5.4970000000000114E-3</c:v>
                </c:pt>
                <c:pt idx="431">
                  <c:v>5.4589999999999994E-3</c:v>
                </c:pt>
                <c:pt idx="432">
                  <c:v>5.403000000000018E-3</c:v>
                </c:pt>
                <c:pt idx="433">
                  <c:v>5.3600000000000037E-3</c:v>
                </c:pt>
                <c:pt idx="434">
                  <c:v>5.3110000000000032E-3</c:v>
                </c:pt>
                <c:pt idx="435">
                  <c:v>5.2540000000000104E-3</c:v>
                </c:pt>
                <c:pt idx="436">
                  <c:v>5.2150000000000104E-3</c:v>
                </c:pt>
                <c:pt idx="437">
                  <c:v>5.1810000000000094E-3</c:v>
                </c:pt>
                <c:pt idx="438">
                  <c:v>5.1189999999999986E-3</c:v>
                </c:pt>
                <c:pt idx="439">
                  <c:v>5.0800000000000116E-3</c:v>
                </c:pt>
                <c:pt idx="440">
                  <c:v>5.0289999999999987E-3</c:v>
                </c:pt>
                <c:pt idx="441">
                  <c:v>4.9850000000000163E-3</c:v>
                </c:pt>
                <c:pt idx="442">
                  <c:v>4.9310000000000248E-3</c:v>
                </c:pt>
                <c:pt idx="443">
                  <c:v>4.8920000000000014E-3</c:v>
                </c:pt>
                <c:pt idx="444">
                  <c:v>4.8500000000000001E-3</c:v>
                </c:pt>
                <c:pt idx="445">
                  <c:v>4.8000000000000004E-3</c:v>
                </c:pt>
                <c:pt idx="446">
                  <c:v>4.7540000000000013E-3</c:v>
                </c:pt>
                <c:pt idx="447">
                  <c:v>4.723999999999999E-3</c:v>
                </c:pt>
                <c:pt idx="448">
                  <c:v>4.6940000000000037E-3</c:v>
                </c:pt>
                <c:pt idx="449">
                  <c:v>4.6630000000000013E-3</c:v>
                </c:pt>
                <c:pt idx="450">
                  <c:v>4.6199999999999991E-3</c:v>
                </c:pt>
                <c:pt idx="451">
                  <c:v>4.610000000000003E-3</c:v>
                </c:pt>
                <c:pt idx="452">
                  <c:v>4.5870000000000034E-3</c:v>
                </c:pt>
                <c:pt idx="453">
                  <c:v>4.5429999999999984E-3</c:v>
                </c:pt>
                <c:pt idx="454">
                  <c:v>4.5229999999999975E-3</c:v>
                </c:pt>
                <c:pt idx="455">
                  <c:v>4.5040000000000011E-3</c:v>
                </c:pt>
                <c:pt idx="456">
                  <c:v>4.4820000000000033E-3</c:v>
                </c:pt>
                <c:pt idx="457">
                  <c:v>4.4420000000000024E-3</c:v>
                </c:pt>
                <c:pt idx="458">
                  <c:v>4.3940000000000021E-3</c:v>
                </c:pt>
                <c:pt idx="459">
                  <c:v>4.3779999999999999E-3</c:v>
                </c:pt>
                <c:pt idx="460">
                  <c:v>4.2930000000000103E-3</c:v>
                </c:pt>
                <c:pt idx="461">
                  <c:v>4.267E-3</c:v>
                </c:pt>
                <c:pt idx="462">
                  <c:v>4.2120000000000013E-3</c:v>
                </c:pt>
                <c:pt idx="463">
                  <c:v>4.1840000000000002E-3</c:v>
                </c:pt>
                <c:pt idx="464">
                  <c:v>4.1419999999999998E-3</c:v>
                </c:pt>
                <c:pt idx="465">
                  <c:v>4.1390000000000133E-3</c:v>
                </c:pt>
                <c:pt idx="466">
                  <c:v>4.1190000000000063E-3</c:v>
                </c:pt>
                <c:pt idx="467">
                  <c:v>4.1190000000000063E-3</c:v>
                </c:pt>
                <c:pt idx="468">
                  <c:v>4.1150000000000006E-3</c:v>
                </c:pt>
                <c:pt idx="469">
                  <c:v>4.1199999999999987E-3</c:v>
                </c:pt>
                <c:pt idx="470">
                  <c:v>4.0660000000000002E-3</c:v>
                </c:pt>
                <c:pt idx="471">
                  <c:v>4.043999999999999E-3</c:v>
                </c:pt>
                <c:pt idx="472">
                  <c:v>4.0220000000000073E-3</c:v>
                </c:pt>
                <c:pt idx="473">
                  <c:v>4.0210000000000037E-3</c:v>
                </c:pt>
                <c:pt idx="474">
                  <c:v>4.0060000000000104E-3</c:v>
                </c:pt>
                <c:pt idx="475">
                  <c:v>3.9820000000000012E-3</c:v>
                </c:pt>
                <c:pt idx="476">
                  <c:v>3.938000000000004E-3</c:v>
                </c:pt>
                <c:pt idx="477">
                  <c:v>3.9199999999999999E-3</c:v>
                </c:pt>
                <c:pt idx="478">
                  <c:v>3.8820000000000052E-3</c:v>
                </c:pt>
                <c:pt idx="479">
                  <c:v>3.8460000000000052E-3</c:v>
                </c:pt>
                <c:pt idx="480">
                  <c:v>3.8490000000000035E-3</c:v>
                </c:pt>
                <c:pt idx="481">
                  <c:v>3.7760000000000016E-3</c:v>
                </c:pt>
                <c:pt idx="482">
                  <c:v>3.7510000000000052E-3</c:v>
                </c:pt>
                <c:pt idx="483">
                  <c:v>3.7060000000000062E-3</c:v>
                </c:pt>
                <c:pt idx="484">
                  <c:v>3.7300000000000093E-3</c:v>
                </c:pt>
                <c:pt idx="485">
                  <c:v>3.6540000000000092E-3</c:v>
                </c:pt>
                <c:pt idx="486">
                  <c:v>3.6510000000000067E-3</c:v>
                </c:pt>
                <c:pt idx="487">
                  <c:v>3.6330000000000112E-3</c:v>
                </c:pt>
                <c:pt idx="488">
                  <c:v>3.5970000000000103E-3</c:v>
                </c:pt>
                <c:pt idx="489">
                  <c:v>3.56800000000001E-3</c:v>
                </c:pt>
                <c:pt idx="490">
                  <c:v>3.5430000000000145E-3</c:v>
                </c:pt>
                <c:pt idx="491">
                  <c:v>3.5320000000000004E-3</c:v>
                </c:pt>
                <c:pt idx="492">
                  <c:v>3.5070000000000114E-3</c:v>
                </c:pt>
                <c:pt idx="493">
                  <c:v>3.463000000000009E-3</c:v>
                </c:pt>
                <c:pt idx="494">
                  <c:v>3.4129999999999994E-3</c:v>
                </c:pt>
                <c:pt idx="495">
                  <c:v>3.3600000000000071E-3</c:v>
                </c:pt>
                <c:pt idx="496">
                  <c:v>3.3050000000000032E-3</c:v>
                </c:pt>
                <c:pt idx="497">
                  <c:v>3.2270000000000107E-3</c:v>
                </c:pt>
                <c:pt idx="498">
                  <c:v>3.1400000000000126E-3</c:v>
                </c:pt>
                <c:pt idx="499">
                  <c:v>2.9950000000000046E-3</c:v>
                </c:pt>
                <c:pt idx="500">
                  <c:v>2.8719999999999996E-3</c:v>
                </c:pt>
                <c:pt idx="501">
                  <c:v>2.6980000000000012E-3</c:v>
                </c:pt>
                <c:pt idx="502">
                  <c:v>2.5050000000000011E-3</c:v>
                </c:pt>
                <c:pt idx="503">
                  <c:v>2.2950000000000002E-3</c:v>
                </c:pt>
                <c:pt idx="504">
                  <c:v>2.0790000000000045E-3</c:v>
                </c:pt>
                <c:pt idx="505">
                  <c:v>1.8490000000000067E-3</c:v>
                </c:pt>
                <c:pt idx="506">
                  <c:v>1.5100000000000079E-3</c:v>
                </c:pt>
                <c:pt idx="507">
                  <c:v>1.0770000000000042E-3</c:v>
                </c:pt>
                <c:pt idx="508">
                  <c:v>6.3200000000000083E-4</c:v>
                </c:pt>
                <c:pt idx="509">
                  <c:v>3.1700000000000559E-4</c:v>
                </c:pt>
                <c:pt idx="510">
                  <c:v>1.2100000000000331E-4</c:v>
                </c:pt>
                <c:pt idx="511">
                  <c:v>2.500000000000428E-5</c:v>
                </c:pt>
                <c:pt idx="512">
                  <c:v>0</c:v>
                </c:pt>
                <c:pt idx="513">
                  <c:v>1.5199999999999936E-4</c:v>
                </c:pt>
                <c:pt idx="514">
                  <c:v>5.520000000000042E-4</c:v>
                </c:pt>
                <c:pt idx="515">
                  <c:v>1.0790000000000062E-3</c:v>
                </c:pt>
                <c:pt idx="516">
                  <c:v>1.5669999999999989E-3</c:v>
                </c:pt>
                <c:pt idx="517">
                  <c:v>1.958000000000007E-3</c:v>
                </c:pt>
                <c:pt idx="518">
                  <c:v>2.2189999999999992E-3</c:v>
                </c:pt>
                <c:pt idx="519">
                  <c:v>2.3810000000000012E-3</c:v>
                </c:pt>
                <c:pt idx="520">
                  <c:v>2.4860000000000051E-3</c:v>
                </c:pt>
                <c:pt idx="521">
                  <c:v>2.5270000000000067E-3</c:v>
                </c:pt>
                <c:pt idx="522">
                  <c:v>2.5830000000000085E-3</c:v>
                </c:pt>
                <c:pt idx="523">
                  <c:v>2.6690000000000116E-3</c:v>
                </c:pt>
                <c:pt idx="524">
                  <c:v>2.7560000000000015E-3</c:v>
                </c:pt>
                <c:pt idx="525">
                  <c:v>2.8210000000000041E-3</c:v>
                </c:pt>
                <c:pt idx="526">
                  <c:v>2.8499999999999992E-3</c:v>
                </c:pt>
                <c:pt idx="527">
                  <c:v>2.8860000000000001E-3</c:v>
                </c:pt>
                <c:pt idx="528">
                  <c:v>2.9230000000000085E-3</c:v>
                </c:pt>
                <c:pt idx="529">
                  <c:v>2.9740000000000092E-3</c:v>
                </c:pt>
                <c:pt idx="530">
                  <c:v>3.0300000000000092E-3</c:v>
                </c:pt>
                <c:pt idx="531">
                  <c:v>3.0610000000000012E-3</c:v>
                </c:pt>
                <c:pt idx="532">
                  <c:v>3.0940000000000043E-3</c:v>
                </c:pt>
                <c:pt idx="533">
                  <c:v>3.1040000000000108E-3</c:v>
                </c:pt>
                <c:pt idx="534">
                  <c:v>3.1150000000000001E-3</c:v>
                </c:pt>
                <c:pt idx="535">
                  <c:v>3.1150000000000001E-3</c:v>
                </c:pt>
                <c:pt idx="536">
                  <c:v>3.1010000000000044E-3</c:v>
                </c:pt>
                <c:pt idx="537">
                  <c:v>3.0780000000000052E-3</c:v>
                </c:pt>
                <c:pt idx="538">
                  <c:v>3.0380000000000012E-3</c:v>
                </c:pt>
                <c:pt idx="539">
                  <c:v>3.0220000000000052E-3</c:v>
                </c:pt>
                <c:pt idx="540">
                  <c:v>3.0240000000000054E-3</c:v>
                </c:pt>
                <c:pt idx="541">
                  <c:v>3.0099999999999992E-3</c:v>
                </c:pt>
                <c:pt idx="542">
                  <c:v>3.0080000000000094E-3</c:v>
                </c:pt>
                <c:pt idx="543">
                  <c:v>2.9920000000000007E-3</c:v>
                </c:pt>
                <c:pt idx="544">
                  <c:v>2.9780000000000015E-3</c:v>
                </c:pt>
                <c:pt idx="545">
                  <c:v>2.9980000000000011E-3</c:v>
                </c:pt>
                <c:pt idx="546">
                  <c:v>2.9630000000000086E-3</c:v>
                </c:pt>
                <c:pt idx="547">
                  <c:v>2.9460000000000042E-3</c:v>
                </c:pt>
                <c:pt idx="548">
                  <c:v>2.9510000000000022E-3</c:v>
                </c:pt>
                <c:pt idx="549">
                  <c:v>2.9440000000000052E-3</c:v>
                </c:pt>
                <c:pt idx="550">
                  <c:v>2.9129999999999989E-3</c:v>
                </c:pt>
                <c:pt idx="551">
                  <c:v>2.8929999999999997E-3</c:v>
                </c:pt>
                <c:pt idx="552">
                  <c:v>2.8719999999999996E-3</c:v>
                </c:pt>
                <c:pt idx="553">
                  <c:v>2.8499999999999992E-3</c:v>
                </c:pt>
                <c:pt idx="554">
                  <c:v>2.8229999999999991E-3</c:v>
                </c:pt>
                <c:pt idx="555">
                  <c:v>2.8310000000000002E-3</c:v>
                </c:pt>
                <c:pt idx="556">
                  <c:v>2.8080000000000101E-3</c:v>
                </c:pt>
                <c:pt idx="557">
                  <c:v>2.7950000000000045E-3</c:v>
                </c:pt>
                <c:pt idx="558">
                  <c:v>2.8130000000000052E-3</c:v>
                </c:pt>
                <c:pt idx="559">
                  <c:v>2.7590000000000097E-3</c:v>
                </c:pt>
                <c:pt idx="560">
                  <c:v>2.7360000000000032E-3</c:v>
                </c:pt>
                <c:pt idx="561">
                  <c:v>2.7230000000000136E-3</c:v>
                </c:pt>
                <c:pt idx="562">
                  <c:v>2.6830000000000135E-3</c:v>
                </c:pt>
                <c:pt idx="563">
                  <c:v>2.6470000000000126E-3</c:v>
                </c:pt>
                <c:pt idx="564">
                  <c:v>2.6580000000000006E-3</c:v>
                </c:pt>
                <c:pt idx="565">
                  <c:v>2.6340000000000092E-3</c:v>
                </c:pt>
                <c:pt idx="566">
                  <c:v>2.5880000000000048E-3</c:v>
                </c:pt>
                <c:pt idx="567">
                  <c:v>2.5099999999999992E-3</c:v>
                </c:pt>
                <c:pt idx="568">
                  <c:v>2.4440000000000052E-3</c:v>
                </c:pt>
                <c:pt idx="569">
                  <c:v>2.362000000000003E-3</c:v>
                </c:pt>
                <c:pt idx="570">
                  <c:v>2.2450000000000052E-3</c:v>
                </c:pt>
                <c:pt idx="571">
                  <c:v>2.0760000000000015E-3</c:v>
                </c:pt>
                <c:pt idx="572">
                  <c:v>1.9450000000000073E-3</c:v>
                </c:pt>
                <c:pt idx="573">
                  <c:v>1.8130000000000051E-3</c:v>
                </c:pt>
                <c:pt idx="574">
                  <c:v>1.7370000000000048E-3</c:v>
                </c:pt>
                <c:pt idx="575">
                  <c:v>1.6320000000000056E-3</c:v>
                </c:pt>
                <c:pt idx="576">
                  <c:v>1.5430000000000055E-3</c:v>
                </c:pt>
                <c:pt idx="577">
                  <c:v>1.4499999999999975E-3</c:v>
                </c:pt>
                <c:pt idx="578">
                  <c:v>1.3250000000000022E-3</c:v>
                </c:pt>
                <c:pt idx="579">
                  <c:v>1.237000000000002E-3</c:v>
                </c:pt>
                <c:pt idx="580">
                  <c:v>1.2920000000000054E-3</c:v>
                </c:pt>
              </c:numCache>
            </c:numRef>
          </c:yVal>
          <c:smooth val="1"/>
        </c:ser>
        <c:ser>
          <c:idx val="2"/>
          <c:order val="2"/>
          <c:tx>
            <c:v>2ème fraction </c:v>
          </c:tx>
          <c:spPr>
            <a:ln w="1905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'UV GQD007 CH3CN fractions'!$A$1:$A$581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GQD007 CH3CN fractions'!$I$1:$I$581</c:f>
              <c:numCache>
                <c:formatCode>General</c:formatCode>
                <c:ptCount val="581"/>
                <c:pt idx="0">
                  <c:v>1.5960380000000001</c:v>
                </c:pt>
                <c:pt idx="1">
                  <c:v>1.5797249999999969</c:v>
                </c:pt>
                <c:pt idx="2">
                  <c:v>1.56134</c:v>
                </c:pt>
                <c:pt idx="3">
                  <c:v>1.5463339999999999</c:v>
                </c:pt>
                <c:pt idx="4">
                  <c:v>1.526383</c:v>
                </c:pt>
                <c:pt idx="5">
                  <c:v>1.5093889999999999</c:v>
                </c:pt>
                <c:pt idx="6">
                  <c:v>1.492942</c:v>
                </c:pt>
                <c:pt idx="7">
                  <c:v>1.4741659999999999</c:v>
                </c:pt>
                <c:pt idx="8">
                  <c:v>1.458205</c:v>
                </c:pt>
                <c:pt idx="9">
                  <c:v>1.442415</c:v>
                </c:pt>
                <c:pt idx="10">
                  <c:v>1.4259689999999965</c:v>
                </c:pt>
                <c:pt idx="11">
                  <c:v>1.4099139999999972</c:v>
                </c:pt>
                <c:pt idx="12">
                  <c:v>1.3950289999999999</c:v>
                </c:pt>
                <c:pt idx="13">
                  <c:v>1.379</c:v>
                </c:pt>
                <c:pt idx="14">
                  <c:v>1.3660939999999999</c:v>
                </c:pt>
                <c:pt idx="15">
                  <c:v>1.3506629999999999</c:v>
                </c:pt>
                <c:pt idx="16">
                  <c:v>1.336044</c:v>
                </c:pt>
                <c:pt idx="17">
                  <c:v>1.322065</c:v>
                </c:pt>
                <c:pt idx="18">
                  <c:v>1.306648</c:v>
                </c:pt>
                <c:pt idx="19">
                  <c:v>1.2935079999999999</c:v>
                </c:pt>
                <c:pt idx="20">
                  <c:v>1.2792709999999998</c:v>
                </c:pt>
                <c:pt idx="21">
                  <c:v>1.2659139999999998</c:v>
                </c:pt>
                <c:pt idx="22">
                  <c:v>1.2523239999999998</c:v>
                </c:pt>
                <c:pt idx="23">
                  <c:v>1.2381470000000001</c:v>
                </c:pt>
                <c:pt idx="24">
                  <c:v>1.224216</c:v>
                </c:pt>
                <c:pt idx="25">
                  <c:v>1.2109919999999972</c:v>
                </c:pt>
                <c:pt idx="26">
                  <c:v>1.1985800000000026</c:v>
                </c:pt>
                <c:pt idx="27">
                  <c:v>1.1854989999999999</c:v>
                </c:pt>
                <c:pt idx="28">
                  <c:v>1.1724749999999999</c:v>
                </c:pt>
                <c:pt idx="29">
                  <c:v>1.1589430000000001</c:v>
                </c:pt>
                <c:pt idx="30">
                  <c:v>1.1455109999999999</c:v>
                </c:pt>
                <c:pt idx="31">
                  <c:v>1.1320209999999999</c:v>
                </c:pt>
                <c:pt idx="32">
                  <c:v>1.119308</c:v>
                </c:pt>
                <c:pt idx="33">
                  <c:v>1.106884</c:v>
                </c:pt>
                <c:pt idx="34">
                  <c:v>1.0933619999999975</c:v>
                </c:pt>
                <c:pt idx="35">
                  <c:v>1.0799009999999998</c:v>
                </c:pt>
                <c:pt idx="36">
                  <c:v>1.0671809999999999</c:v>
                </c:pt>
                <c:pt idx="37">
                  <c:v>1.054748</c:v>
                </c:pt>
                <c:pt idx="38">
                  <c:v>1.0418889999999998</c:v>
                </c:pt>
                <c:pt idx="39">
                  <c:v>1.0299269999999969</c:v>
                </c:pt>
                <c:pt idx="40">
                  <c:v>1.0170979999999998</c:v>
                </c:pt>
                <c:pt idx="41">
                  <c:v>1.0058889999999998</c:v>
                </c:pt>
                <c:pt idx="42">
                  <c:v>0.99408799999999853</c:v>
                </c:pt>
                <c:pt idx="43">
                  <c:v>0.98311999999999877</c:v>
                </c:pt>
                <c:pt idx="44">
                  <c:v>0.97165400000000135</c:v>
                </c:pt>
                <c:pt idx="45">
                  <c:v>0.96115600000000001</c:v>
                </c:pt>
                <c:pt idx="46">
                  <c:v>0.95005600000000001</c:v>
                </c:pt>
                <c:pt idx="47">
                  <c:v>0.94008100000000061</c:v>
                </c:pt>
                <c:pt idx="48">
                  <c:v>0.92939300000000002</c:v>
                </c:pt>
                <c:pt idx="49">
                  <c:v>0.91825999999999997</c:v>
                </c:pt>
                <c:pt idx="50">
                  <c:v>0.90838799999999853</c:v>
                </c:pt>
                <c:pt idx="51">
                  <c:v>0.89805800000000002</c:v>
                </c:pt>
                <c:pt idx="52">
                  <c:v>0.88904700000000003</c:v>
                </c:pt>
                <c:pt idx="53">
                  <c:v>0.88044</c:v>
                </c:pt>
                <c:pt idx="54">
                  <c:v>0.87077700000000158</c:v>
                </c:pt>
                <c:pt idx="55">
                  <c:v>0.85439399999999999</c:v>
                </c:pt>
                <c:pt idx="56">
                  <c:v>0.84513700000000003</c:v>
                </c:pt>
                <c:pt idx="57">
                  <c:v>0.83628900000000062</c:v>
                </c:pt>
                <c:pt idx="58">
                  <c:v>0.82753699999999852</c:v>
                </c:pt>
                <c:pt idx="59">
                  <c:v>0.81914200000000004</c:v>
                </c:pt>
                <c:pt idx="60">
                  <c:v>0.81036300000000006</c:v>
                </c:pt>
                <c:pt idx="61">
                  <c:v>0.80225599999999997</c:v>
                </c:pt>
                <c:pt idx="62">
                  <c:v>0.79394100000000134</c:v>
                </c:pt>
                <c:pt idx="63">
                  <c:v>0.78617300000000001</c:v>
                </c:pt>
                <c:pt idx="64">
                  <c:v>0.77846199999999999</c:v>
                </c:pt>
                <c:pt idx="65">
                  <c:v>0.77090400000000159</c:v>
                </c:pt>
                <c:pt idx="66">
                  <c:v>0.76367400000000185</c:v>
                </c:pt>
                <c:pt idx="67">
                  <c:v>0.75670900000000185</c:v>
                </c:pt>
                <c:pt idx="68">
                  <c:v>0.7508990000000022</c:v>
                </c:pt>
                <c:pt idx="69">
                  <c:v>0.744537</c:v>
                </c:pt>
                <c:pt idx="70">
                  <c:v>0.73803399999999997</c:v>
                </c:pt>
                <c:pt idx="71">
                  <c:v>0.73125000000000062</c:v>
                </c:pt>
                <c:pt idx="72">
                  <c:v>0.72526900000000005</c:v>
                </c:pt>
                <c:pt idx="73">
                  <c:v>0.719252</c:v>
                </c:pt>
                <c:pt idx="74">
                  <c:v>0.7126510000000017</c:v>
                </c:pt>
                <c:pt idx="75">
                  <c:v>0.70591400000000004</c:v>
                </c:pt>
                <c:pt idx="76">
                  <c:v>0.69915499999999997</c:v>
                </c:pt>
                <c:pt idx="77">
                  <c:v>0.69277800000000134</c:v>
                </c:pt>
                <c:pt idx="78">
                  <c:v>0.68573799999999996</c:v>
                </c:pt>
                <c:pt idx="79">
                  <c:v>0.67822300000000135</c:v>
                </c:pt>
                <c:pt idx="80">
                  <c:v>0.67137200000000063</c:v>
                </c:pt>
                <c:pt idx="81">
                  <c:v>0.66469000000000256</c:v>
                </c:pt>
                <c:pt idx="82">
                  <c:v>0.65762200000000171</c:v>
                </c:pt>
                <c:pt idx="83">
                  <c:v>0.65050600000000003</c:v>
                </c:pt>
                <c:pt idx="84">
                  <c:v>0.64441700000000002</c:v>
                </c:pt>
                <c:pt idx="85">
                  <c:v>0.63807900000000195</c:v>
                </c:pt>
                <c:pt idx="86">
                  <c:v>0.63137399999999999</c:v>
                </c:pt>
                <c:pt idx="87">
                  <c:v>0.62523600000000001</c:v>
                </c:pt>
                <c:pt idx="88">
                  <c:v>0.61846100000000004</c:v>
                </c:pt>
                <c:pt idx="89">
                  <c:v>0.61167500000000208</c:v>
                </c:pt>
                <c:pt idx="90">
                  <c:v>0.60573100000000135</c:v>
                </c:pt>
                <c:pt idx="91">
                  <c:v>0.59974099999999997</c:v>
                </c:pt>
                <c:pt idx="92">
                  <c:v>0.59346499999999791</c:v>
                </c:pt>
                <c:pt idx="93">
                  <c:v>0.58748499999999826</c:v>
                </c:pt>
                <c:pt idx="94">
                  <c:v>0.58122699999999827</c:v>
                </c:pt>
                <c:pt idx="95">
                  <c:v>0.57469300000000134</c:v>
                </c:pt>
                <c:pt idx="96">
                  <c:v>0.56845000000000001</c:v>
                </c:pt>
                <c:pt idx="97">
                  <c:v>0.56228699999999865</c:v>
                </c:pt>
                <c:pt idx="98">
                  <c:v>0.55621500000000001</c:v>
                </c:pt>
                <c:pt idx="99">
                  <c:v>0.55059199999999997</c:v>
                </c:pt>
                <c:pt idx="100">
                  <c:v>0.54420900000000005</c:v>
                </c:pt>
                <c:pt idx="101">
                  <c:v>0.5402329999999983</c:v>
                </c:pt>
                <c:pt idx="102">
                  <c:v>0.53391299999999853</c:v>
                </c:pt>
                <c:pt idx="103">
                  <c:v>0.53080300000000002</c:v>
                </c:pt>
                <c:pt idx="104">
                  <c:v>0.52639800000000003</c:v>
                </c:pt>
                <c:pt idx="105">
                  <c:v>0.5202559999999995</c:v>
                </c:pt>
                <c:pt idx="106">
                  <c:v>0.51571299999999864</c:v>
                </c:pt>
                <c:pt idx="107">
                  <c:v>0.51066599999999951</c:v>
                </c:pt>
                <c:pt idx="108">
                  <c:v>0.50655599999999956</c:v>
                </c:pt>
                <c:pt idx="109">
                  <c:v>0.5012219999999995</c:v>
                </c:pt>
                <c:pt idx="110">
                  <c:v>0.49651100000000031</c:v>
                </c:pt>
                <c:pt idx="111">
                  <c:v>0.49250000000000038</c:v>
                </c:pt>
                <c:pt idx="112">
                  <c:v>0.48828300000000002</c:v>
                </c:pt>
                <c:pt idx="113">
                  <c:v>0.48383000000000032</c:v>
                </c:pt>
                <c:pt idx="114">
                  <c:v>0.47869200000000001</c:v>
                </c:pt>
                <c:pt idx="115">
                  <c:v>0.47421400000000002</c:v>
                </c:pt>
                <c:pt idx="116">
                  <c:v>0.46958300000000008</c:v>
                </c:pt>
                <c:pt idx="117">
                  <c:v>0.46572400000000008</c:v>
                </c:pt>
                <c:pt idx="118">
                  <c:v>0.46124400000000004</c:v>
                </c:pt>
                <c:pt idx="119">
                  <c:v>0.45719899999999997</c:v>
                </c:pt>
                <c:pt idx="120">
                  <c:v>0.45309500000000003</c:v>
                </c:pt>
                <c:pt idx="121">
                  <c:v>0.44875899999999996</c:v>
                </c:pt>
                <c:pt idx="122">
                  <c:v>0.44498000000000032</c:v>
                </c:pt>
                <c:pt idx="123">
                  <c:v>0.4408450000000001</c:v>
                </c:pt>
                <c:pt idx="124">
                  <c:v>0.437253</c:v>
                </c:pt>
                <c:pt idx="125">
                  <c:v>0.43327600000000038</c:v>
                </c:pt>
                <c:pt idx="126">
                  <c:v>0.4296390000000001</c:v>
                </c:pt>
                <c:pt idx="127">
                  <c:v>0.42637900000000067</c:v>
                </c:pt>
                <c:pt idx="128">
                  <c:v>0.42232600000000098</c:v>
                </c:pt>
                <c:pt idx="129">
                  <c:v>0.41872600000000032</c:v>
                </c:pt>
                <c:pt idx="130">
                  <c:v>0.41557400000000061</c:v>
                </c:pt>
                <c:pt idx="131">
                  <c:v>0.41194200000000031</c:v>
                </c:pt>
                <c:pt idx="132">
                  <c:v>0.40850000000000031</c:v>
                </c:pt>
                <c:pt idx="133">
                  <c:v>0.405109</c:v>
                </c:pt>
                <c:pt idx="134">
                  <c:v>0.40160800000000002</c:v>
                </c:pt>
                <c:pt idx="135">
                  <c:v>0.39841300000000085</c:v>
                </c:pt>
                <c:pt idx="136">
                  <c:v>0.39490200000000097</c:v>
                </c:pt>
                <c:pt idx="137">
                  <c:v>0.39143300000000031</c:v>
                </c:pt>
                <c:pt idx="138">
                  <c:v>0.38835400000000098</c:v>
                </c:pt>
                <c:pt idx="139">
                  <c:v>0.38490800000000097</c:v>
                </c:pt>
                <c:pt idx="140">
                  <c:v>0.38166100000000008</c:v>
                </c:pt>
                <c:pt idx="141">
                  <c:v>0.37834500000000032</c:v>
                </c:pt>
                <c:pt idx="142">
                  <c:v>0.37528800000000068</c:v>
                </c:pt>
                <c:pt idx="143">
                  <c:v>0.37197900000000067</c:v>
                </c:pt>
                <c:pt idx="144">
                  <c:v>0.36890700000000032</c:v>
                </c:pt>
                <c:pt idx="145">
                  <c:v>0.36568800000000068</c:v>
                </c:pt>
                <c:pt idx="146">
                  <c:v>0.36242800000000097</c:v>
                </c:pt>
                <c:pt idx="147">
                  <c:v>0.359259</c:v>
                </c:pt>
                <c:pt idx="148">
                  <c:v>0.35591100000000031</c:v>
                </c:pt>
                <c:pt idx="149">
                  <c:v>0.35273099999999996</c:v>
                </c:pt>
                <c:pt idx="150">
                  <c:v>0.34631500000000032</c:v>
                </c:pt>
                <c:pt idx="151">
                  <c:v>0.34306400000000031</c:v>
                </c:pt>
                <c:pt idx="152">
                  <c:v>0.340059</c:v>
                </c:pt>
                <c:pt idx="153">
                  <c:v>0.33696100000000068</c:v>
                </c:pt>
                <c:pt idx="154">
                  <c:v>0.33367500000000061</c:v>
                </c:pt>
                <c:pt idx="155">
                  <c:v>0.33023200000000008</c:v>
                </c:pt>
                <c:pt idx="156">
                  <c:v>0.32720200000000038</c:v>
                </c:pt>
                <c:pt idx="157">
                  <c:v>0.32381400000000116</c:v>
                </c:pt>
                <c:pt idx="158">
                  <c:v>0.32052500000000067</c:v>
                </c:pt>
                <c:pt idx="159">
                  <c:v>0.31736900000000068</c:v>
                </c:pt>
                <c:pt idx="160">
                  <c:v>0.31397300000000061</c:v>
                </c:pt>
                <c:pt idx="161">
                  <c:v>0.31059700000000001</c:v>
                </c:pt>
                <c:pt idx="162">
                  <c:v>0.30714600000000031</c:v>
                </c:pt>
                <c:pt idx="163">
                  <c:v>0.30384700000000031</c:v>
                </c:pt>
                <c:pt idx="164">
                  <c:v>0.30051100000000008</c:v>
                </c:pt>
                <c:pt idx="165">
                  <c:v>0.29703600000000002</c:v>
                </c:pt>
                <c:pt idx="166">
                  <c:v>0.29363100000000003</c:v>
                </c:pt>
                <c:pt idx="167">
                  <c:v>0.2901510000000001</c:v>
                </c:pt>
                <c:pt idx="168">
                  <c:v>0.28674900000000003</c:v>
                </c:pt>
                <c:pt idx="169">
                  <c:v>0.28336100000000031</c:v>
                </c:pt>
                <c:pt idx="170">
                  <c:v>0.27980700000000008</c:v>
                </c:pt>
                <c:pt idx="171">
                  <c:v>0.27635100000000001</c:v>
                </c:pt>
                <c:pt idx="172">
                  <c:v>0.27290200000000031</c:v>
                </c:pt>
                <c:pt idx="173">
                  <c:v>0.269534</c:v>
                </c:pt>
                <c:pt idx="174">
                  <c:v>0.26598200000000038</c:v>
                </c:pt>
                <c:pt idx="175">
                  <c:v>0.262544</c:v>
                </c:pt>
                <c:pt idx="176">
                  <c:v>0.25904900000000003</c:v>
                </c:pt>
                <c:pt idx="177">
                  <c:v>0.255602</c:v>
                </c:pt>
                <c:pt idx="178">
                  <c:v>0.25215800000000005</c:v>
                </c:pt>
                <c:pt idx="179">
                  <c:v>0.24866300000000024</c:v>
                </c:pt>
                <c:pt idx="180">
                  <c:v>0.24325500000000033</c:v>
                </c:pt>
                <c:pt idx="181">
                  <c:v>0.23979200000000037</c:v>
                </c:pt>
                <c:pt idx="182">
                  <c:v>0.23624000000000037</c:v>
                </c:pt>
                <c:pt idx="183">
                  <c:v>0.23262300000000002</c:v>
                </c:pt>
                <c:pt idx="184">
                  <c:v>0.22919800000000001</c:v>
                </c:pt>
                <c:pt idx="185">
                  <c:v>0.22571000000000024</c:v>
                </c:pt>
                <c:pt idx="186">
                  <c:v>0.22209000000000001</c:v>
                </c:pt>
                <c:pt idx="187">
                  <c:v>0.21859100000000034</c:v>
                </c:pt>
                <c:pt idx="188">
                  <c:v>0.21493600000000052</c:v>
                </c:pt>
                <c:pt idx="189">
                  <c:v>0.21155299999999999</c:v>
                </c:pt>
                <c:pt idx="190">
                  <c:v>0.20782</c:v>
                </c:pt>
                <c:pt idx="191">
                  <c:v>0.2043160000000003</c:v>
                </c:pt>
                <c:pt idx="192">
                  <c:v>0.20069300000000001</c:v>
                </c:pt>
                <c:pt idx="193">
                  <c:v>0.197133</c:v>
                </c:pt>
                <c:pt idx="194">
                  <c:v>0.19366</c:v>
                </c:pt>
                <c:pt idx="195">
                  <c:v>0.19013999999999998</c:v>
                </c:pt>
                <c:pt idx="196">
                  <c:v>0.18662499999999999</c:v>
                </c:pt>
                <c:pt idx="197">
                  <c:v>0.18314400000000031</c:v>
                </c:pt>
                <c:pt idx="198">
                  <c:v>0.17971000000000034</c:v>
                </c:pt>
                <c:pt idx="199">
                  <c:v>0.17623400000000033</c:v>
                </c:pt>
                <c:pt idx="200">
                  <c:v>0.17288399999999998</c:v>
                </c:pt>
                <c:pt idx="201">
                  <c:v>0.16949500000000037</c:v>
                </c:pt>
                <c:pt idx="202">
                  <c:v>0.16622000000000001</c:v>
                </c:pt>
                <c:pt idx="203">
                  <c:v>0.16287200000000002</c:v>
                </c:pt>
                <c:pt idx="204">
                  <c:v>0.15961000000000033</c:v>
                </c:pt>
                <c:pt idx="205">
                  <c:v>0.15636900000000034</c:v>
                </c:pt>
                <c:pt idx="206">
                  <c:v>0.15324000000000046</c:v>
                </c:pt>
                <c:pt idx="207">
                  <c:v>0.15015000000000001</c:v>
                </c:pt>
                <c:pt idx="208">
                  <c:v>0.14700000000000021</c:v>
                </c:pt>
                <c:pt idx="209">
                  <c:v>0.1439240000000003</c:v>
                </c:pt>
                <c:pt idx="210">
                  <c:v>0.14090500000000034</c:v>
                </c:pt>
                <c:pt idx="211">
                  <c:v>0.13796600000000034</c:v>
                </c:pt>
                <c:pt idx="212">
                  <c:v>0.13512199999999988</c:v>
                </c:pt>
                <c:pt idx="213">
                  <c:v>0.132186</c:v>
                </c:pt>
                <c:pt idx="214">
                  <c:v>0.12931700000000004</c:v>
                </c:pt>
                <c:pt idx="215">
                  <c:v>0.12648899999999999</c:v>
                </c:pt>
                <c:pt idx="216">
                  <c:v>0.12372100000000028</c:v>
                </c:pt>
                <c:pt idx="217">
                  <c:v>0.12104100000000002</c:v>
                </c:pt>
                <c:pt idx="218">
                  <c:v>0.11847299999999998</c:v>
                </c:pt>
                <c:pt idx="219">
                  <c:v>0.115869</c:v>
                </c:pt>
                <c:pt idx="220">
                  <c:v>0.11328199999999998</c:v>
                </c:pt>
                <c:pt idx="221">
                  <c:v>0.11077400000000009</c:v>
                </c:pt>
                <c:pt idx="222">
                  <c:v>0.108348</c:v>
                </c:pt>
                <c:pt idx="223">
                  <c:v>0.10599699999999999</c:v>
                </c:pt>
                <c:pt idx="224">
                  <c:v>0.10367500000000016</c:v>
                </c:pt>
                <c:pt idx="225">
                  <c:v>0.10141399999999998</c:v>
                </c:pt>
                <c:pt idx="226">
                  <c:v>9.9214000000000024E-2</c:v>
                </c:pt>
                <c:pt idx="227">
                  <c:v>9.7001000000000004E-2</c:v>
                </c:pt>
                <c:pt idx="228">
                  <c:v>9.4900000000000026E-2</c:v>
                </c:pt>
                <c:pt idx="229">
                  <c:v>9.2857000000000064E-2</c:v>
                </c:pt>
                <c:pt idx="230">
                  <c:v>9.0813000000000005E-2</c:v>
                </c:pt>
                <c:pt idx="231">
                  <c:v>8.886000000000023E-2</c:v>
                </c:pt>
                <c:pt idx="232">
                  <c:v>8.691900000000001E-2</c:v>
                </c:pt>
                <c:pt idx="233">
                  <c:v>8.5056000000000256E-2</c:v>
                </c:pt>
                <c:pt idx="234">
                  <c:v>8.3274000000000237E-2</c:v>
                </c:pt>
                <c:pt idx="235">
                  <c:v>8.047E-2</c:v>
                </c:pt>
                <c:pt idx="236">
                  <c:v>7.8123999999999999E-2</c:v>
                </c:pt>
                <c:pt idx="237">
                  <c:v>7.6535999999999993E-2</c:v>
                </c:pt>
                <c:pt idx="238">
                  <c:v>7.4932000000000151E-2</c:v>
                </c:pt>
                <c:pt idx="239">
                  <c:v>7.3369999999999991E-2</c:v>
                </c:pt>
                <c:pt idx="240">
                  <c:v>7.1877999999999997E-2</c:v>
                </c:pt>
                <c:pt idx="241">
                  <c:v>7.0412000000000155E-2</c:v>
                </c:pt>
                <c:pt idx="242">
                  <c:v>6.8964999999999999E-2</c:v>
                </c:pt>
                <c:pt idx="243">
                  <c:v>6.7588000000000009E-2</c:v>
                </c:pt>
                <c:pt idx="244">
                  <c:v>6.6247999999999987E-2</c:v>
                </c:pt>
                <c:pt idx="245">
                  <c:v>6.4934000000000033E-2</c:v>
                </c:pt>
                <c:pt idx="246">
                  <c:v>6.3640999999999989E-2</c:v>
                </c:pt>
                <c:pt idx="247">
                  <c:v>6.2398000000000141E-2</c:v>
                </c:pt>
                <c:pt idx="248">
                  <c:v>6.1193000000000004E-2</c:v>
                </c:pt>
                <c:pt idx="249">
                  <c:v>5.9985000000000004E-2</c:v>
                </c:pt>
                <c:pt idx="250">
                  <c:v>5.8415000000000022E-2</c:v>
                </c:pt>
                <c:pt idx="251">
                  <c:v>5.7320000000000024E-2</c:v>
                </c:pt>
                <c:pt idx="252">
                  <c:v>5.6249999999999946E-2</c:v>
                </c:pt>
                <c:pt idx="253">
                  <c:v>5.5205999999999998E-2</c:v>
                </c:pt>
                <c:pt idx="254">
                  <c:v>5.4125999999999994E-2</c:v>
                </c:pt>
                <c:pt idx="255">
                  <c:v>5.3150999999999997E-2</c:v>
                </c:pt>
                <c:pt idx="256">
                  <c:v>5.2154000000000013E-2</c:v>
                </c:pt>
                <c:pt idx="257">
                  <c:v>5.1226999999999995E-2</c:v>
                </c:pt>
                <c:pt idx="258">
                  <c:v>5.0270999999999996E-2</c:v>
                </c:pt>
                <c:pt idx="259">
                  <c:v>4.9384000000000115E-2</c:v>
                </c:pt>
                <c:pt idx="260">
                  <c:v>4.8433000000000004E-2</c:v>
                </c:pt>
                <c:pt idx="261">
                  <c:v>4.7573999999999998E-2</c:v>
                </c:pt>
                <c:pt idx="262">
                  <c:v>4.6660999999999987E-2</c:v>
                </c:pt>
                <c:pt idx="263">
                  <c:v>4.5858000000000003E-2</c:v>
                </c:pt>
                <c:pt idx="264">
                  <c:v>4.5039000000000003E-2</c:v>
                </c:pt>
                <c:pt idx="265">
                  <c:v>4.4206000000000023E-2</c:v>
                </c:pt>
                <c:pt idx="266">
                  <c:v>4.3371E-2</c:v>
                </c:pt>
                <c:pt idx="267">
                  <c:v>4.2593000000000034E-2</c:v>
                </c:pt>
                <c:pt idx="268">
                  <c:v>4.1800999999999998E-2</c:v>
                </c:pt>
                <c:pt idx="269">
                  <c:v>4.1035999999999996E-2</c:v>
                </c:pt>
                <c:pt idx="270">
                  <c:v>4.0289999999999986E-2</c:v>
                </c:pt>
                <c:pt idx="271">
                  <c:v>3.9525999999999999E-2</c:v>
                </c:pt>
                <c:pt idx="272">
                  <c:v>3.8801999999999996E-2</c:v>
                </c:pt>
                <c:pt idx="273">
                  <c:v>3.8084E-2</c:v>
                </c:pt>
                <c:pt idx="274">
                  <c:v>3.7392000000000002E-2</c:v>
                </c:pt>
                <c:pt idx="275">
                  <c:v>3.6698000000000001E-2</c:v>
                </c:pt>
                <c:pt idx="276">
                  <c:v>3.6008000000000005E-2</c:v>
                </c:pt>
                <c:pt idx="277">
                  <c:v>3.5372999999999995E-2</c:v>
                </c:pt>
                <c:pt idx="278">
                  <c:v>3.4710999999999999E-2</c:v>
                </c:pt>
                <c:pt idx="279">
                  <c:v>3.4081000000000042E-2</c:v>
                </c:pt>
                <c:pt idx="280">
                  <c:v>3.3476000000000006E-2</c:v>
                </c:pt>
                <c:pt idx="281">
                  <c:v>3.2916000000000001E-2</c:v>
                </c:pt>
                <c:pt idx="282">
                  <c:v>3.2298999999999994E-2</c:v>
                </c:pt>
                <c:pt idx="283">
                  <c:v>3.175E-2</c:v>
                </c:pt>
                <c:pt idx="284">
                  <c:v>3.1235000000000082E-2</c:v>
                </c:pt>
                <c:pt idx="285">
                  <c:v>3.0706999999999998E-2</c:v>
                </c:pt>
                <c:pt idx="286">
                  <c:v>3.0144000000000001E-2</c:v>
                </c:pt>
                <c:pt idx="287">
                  <c:v>2.9608999999999996E-2</c:v>
                </c:pt>
                <c:pt idx="288">
                  <c:v>2.9071000000000069E-2</c:v>
                </c:pt>
                <c:pt idx="289">
                  <c:v>2.8543999999999996E-2</c:v>
                </c:pt>
                <c:pt idx="290">
                  <c:v>2.8024E-2</c:v>
                </c:pt>
                <c:pt idx="291">
                  <c:v>2.7519999999999996E-2</c:v>
                </c:pt>
                <c:pt idx="292">
                  <c:v>2.7004000000000052E-2</c:v>
                </c:pt>
                <c:pt idx="293">
                  <c:v>2.6527999999999996E-2</c:v>
                </c:pt>
                <c:pt idx="294">
                  <c:v>2.6092000000000011E-2</c:v>
                </c:pt>
                <c:pt idx="295">
                  <c:v>2.5646000000000002E-2</c:v>
                </c:pt>
                <c:pt idx="296">
                  <c:v>2.5236999999999996E-2</c:v>
                </c:pt>
                <c:pt idx="297">
                  <c:v>2.4840999999999995E-2</c:v>
                </c:pt>
                <c:pt idx="298">
                  <c:v>2.4430000000000011E-2</c:v>
                </c:pt>
                <c:pt idx="299">
                  <c:v>2.4040999999999996E-2</c:v>
                </c:pt>
                <c:pt idx="300">
                  <c:v>2.3677000000000049E-2</c:v>
                </c:pt>
                <c:pt idx="301">
                  <c:v>2.3292E-2</c:v>
                </c:pt>
                <c:pt idx="302">
                  <c:v>2.2918999999999995E-2</c:v>
                </c:pt>
                <c:pt idx="303">
                  <c:v>2.2543000000000049E-2</c:v>
                </c:pt>
                <c:pt idx="304">
                  <c:v>2.2180999999999999E-2</c:v>
                </c:pt>
                <c:pt idx="305">
                  <c:v>2.1662000000000001E-2</c:v>
                </c:pt>
                <c:pt idx="306">
                  <c:v>2.1158999999999997E-2</c:v>
                </c:pt>
                <c:pt idx="307">
                  <c:v>2.0806000000000002E-2</c:v>
                </c:pt>
                <c:pt idx="308">
                  <c:v>2.0459999999999996E-2</c:v>
                </c:pt>
                <c:pt idx="309">
                  <c:v>2.0135000000000011E-2</c:v>
                </c:pt>
                <c:pt idx="310">
                  <c:v>1.9814000000000036E-2</c:v>
                </c:pt>
                <c:pt idx="311">
                  <c:v>1.9486000000000035E-2</c:v>
                </c:pt>
                <c:pt idx="312">
                  <c:v>1.9163999999999997E-2</c:v>
                </c:pt>
                <c:pt idx="313">
                  <c:v>1.8852999999999998E-2</c:v>
                </c:pt>
                <c:pt idx="314">
                  <c:v>1.8550999999999998E-2</c:v>
                </c:pt>
                <c:pt idx="315">
                  <c:v>1.8259999999999998E-2</c:v>
                </c:pt>
                <c:pt idx="316">
                  <c:v>1.7982000000000001E-2</c:v>
                </c:pt>
                <c:pt idx="317">
                  <c:v>1.7697999999999998E-2</c:v>
                </c:pt>
                <c:pt idx="318">
                  <c:v>1.7404999999999997E-2</c:v>
                </c:pt>
                <c:pt idx="319">
                  <c:v>1.7142999999999999E-2</c:v>
                </c:pt>
                <c:pt idx="320">
                  <c:v>1.6867000000000035E-2</c:v>
                </c:pt>
                <c:pt idx="321">
                  <c:v>1.6582000000000034E-2</c:v>
                </c:pt>
                <c:pt idx="322">
                  <c:v>1.6321000000000037E-2</c:v>
                </c:pt>
                <c:pt idx="323">
                  <c:v>1.6037999999999997E-2</c:v>
                </c:pt>
                <c:pt idx="324">
                  <c:v>1.5774999999999997E-2</c:v>
                </c:pt>
                <c:pt idx="325">
                  <c:v>1.5543000000000001E-2</c:v>
                </c:pt>
                <c:pt idx="326">
                  <c:v>1.5309999999999997E-2</c:v>
                </c:pt>
                <c:pt idx="327">
                  <c:v>1.5104999999999997E-2</c:v>
                </c:pt>
                <c:pt idx="328">
                  <c:v>1.4881999999999999E-2</c:v>
                </c:pt>
                <c:pt idx="329">
                  <c:v>1.4682999999999998E-2</c:v>
                </c:pt>
                <c:pt idx="330">
                  <c:v>1.4470999999999998E-2</c:v>
                </c:pt>
                <c:pt idx="331">
                  <c:v>1.425399999999997E-2</c:v>
                </c:pt>
                <c:pt idx="332">
                  <c:v>1.4048999999999996E-2</c:v>
                </c:pt>
                <c:pt idx="333">
                  <c:v>1.3852999999999997E-2</c:v>
                </c:pt>
                <c:pt idx="334">
                  <c:v>1.3651999999999997E-2</c:v>
                </c:pt>
                <c:pt idx="335">
                  <c:v>1.3479999999999994E-2</c:v>
                </c:pt>
                <c:pt idx="336">
                  <c:v>1.3292999999999996E-2</c:v>
                </c:pt>
                <c:pt idx="337">
                  <c:v>1.3079999999999998E-2</c:v>
                </c:pt>
                <c:pt idx="338">
                  <c:v>1.2908999999999997E-2</c:v>
                </c:pt>
                <c:pt idx="339">
                  <c:v>1.2726999999999999E-2</c:v>
                </c:pt>
                <c:pt idx="340">
                  <c:v>1.2546999999999996E-2</c:v>
                </c:pt>
                <c:pt idx="341">
                  <c:v>1.2383999999999996E-2</c:v>
                </c:pt>
                <c:pt idx="342">
                  <c:v>1.2201999999999999E-2</c:v>
                </c:pt>
                <c:pt idx="343">
                  <c:v>1.2037999999999978E-2</c:v>
                </c:pt>
                <c:pt idx="344">
                  <c:v>1.1876999999999999E-2</c:v>
                </c:pt>
                <c:pt idx="345">
                  <c:v>1.1689999999999997E-2</c:v>
                </c:pt>
                <c:pt idx="346">
                  <c:v>1.1526000000000024E-2</c:v>
                </c:pt>
                <c:pt idx="347">
                  <c:v>1.1382999999999997E-2</c:v>
                </c:pt>
                <c:pt idx="348">
                  <c:v>1.1231000000000001E-2</c:v>
                </c:pt>
                <c:pt idx="349">
                  <c:v>1.1061999999999999E-2</c:v>
                </c:pt>
                <c:pt idx="350">
                  <c:v>1.0924999999999997E-2</c:v>
                </c:pt>
                <c:pt idx="351">
                  <c:v>1.0770999999999996E-2</c:v>
                </c:pt>
                <c:pt idx="352">
                  <c:v>1.0603999999999999E-2</c:v>
                </c:pt>
                <c:pt idx="353">
                  <c:v>1.0482999999999999E-2</c:v>
                </c:pt>
                <c:pt idx="354">
                  <c:v>1.0348999999999994E-2</c:v>
                </c:pt>
                <c:pt idx="355">
                  <c:v>1.0217999999999998E-2</c:v>
                </c:pt>
                <c:pt idx="356">
                  <c:v>1.0103999999999998E-2</c:v>
                </c:pt>
                <c:pt idx="357">
                  <c:v>9.9520000000000389E-3</c:v>
                </c:pt>
                <c:pt idx="358">
                  <c:v>9.8430000000000028E-3</c:v>
                </c:pt>
                <c:pt idx="359">
                  <c:v>9.6720000000000191E-3</c:v>
                </c:pt>
                <c:pt idx="360">
                  <c:v>9.4430000000000191E-3</c:v>
                </c:pt>
                <c:pt idx="361">
                  <c:v>9.3140000000000028E-3</c:v>
                </c:pt>
                <c:pt idx="362">
                  <c:v>9.2200000000000025E-3</c:v>
                </c:pt>
                <c:pt idx="363">
                  <c:v>9.1060000000000047E-3</c:v>
                </c:pt>
                <c:pt idx="364">
                  <c:v>8.9810000000000046E-3</c:v>
                </c:pt>
                <c:pt idx="365">
                  <c:v>8.8580000000000048E-3</c:v>
                </c:pt>
                <c:pt idx="366">
                  <c:v>8.7690000000000008E-3</c:v>
                </c:pt>
                <c:pt idx="367">
                  <c:v>8.652000000000026E-3</c:v>
                </c:pt>
                <c:pt idx="368">
                  <c:v>8.566000000000025E-3</c:v>
                </c:pt>
                <c:pt idx="369">
                  <c:v>8.4580000000000211E-3</c:v>
                </c:pt>
                <c:pt idx="370">
                  <c:v>8.3320000000000217E-3</c:v>
                </c:pt>
                <c:pt idx="371">
                  <c:v>8.2270000000000017E-3</c:v>
                </c:pt>
                <c:pt idx="372">
                  <c:v>8.1500000000000027E-3</c:v>
                </c:pt>
                <c:pt idx="373">
                  <c:v>8.0370000000000025E-3</c:v>
                </c:pt>
                <c:pt idx="374">
                  <c:v>7.9410000000000158E-3</c:v>
                </c:pt>
                <c:pt idx="375">
                  <c:v>7.8470000000000033E-3</c:v>
                </c:pt>
                <c:pt idx="376">
                  <c:v>7.7770000000000139E-3</c:v>
                </c:pt>
                <c:pt idx="377">
                  <c:v>7.6679999999999977E-3</c:v>
                </c:pt>
                <c:pt idx="378">
                  <c:v>7.5910000000000101E-3</c:v>
                </c:pt>
                <c:pt idx="379">
                  <c:v>7.5200000000000024E-3</c:v>
                </c:pt>
                <c:pt idx="380">
                  <c:v>7.4210000000000101E-3</c:v>
                </c:pt>
                <c:pt idx="381">
                  <c:v>7.3300000000000093E-3</c:v>
                </c:pt>
                <c:pt idx="382">
                  <c:v>7.254000000000007E-3</c:v>
                </c:pt>
                <c:pt idx="383">
                  <c:v>7.1689999999999983E-3</c:v>
                </c:pt>
                <c:pt idx="384">
                  <c:v>7.075000000000011E-3</c:v>
                </c:pt>
                <c:pt idx="385">
                  <c:v>7.00900000000001E-3</c:v>
                </c:pt>
                <c:pt idx="386">
                  <c:v>6.9289999999999994E-3</c:v>
                </c:pt>
                <c:pt idx="387">
                  <c:v>6.852999999999998E-3</c:v>
                </c:pt>
                <c:pt idx="388">
                  <c:v>6.7679999999999962E-3</c:v>
                </c:pt>
                <c:pt idx="389">
                  <c:v>6.6770000000000024E-3</c:v>
                </c:pt>
                <c:pt idx="390">
                  <c:v>6.6249999999999955E-3</c:v>
                </c:pt>
                <c:pt idx="391">
                  <c:v>6.5460000000000093E-3</c:v>
                </c:pt>
                <c:pt idx="392">
                  <c:v>6.4639999999999984E-3</c:v>
                </c:pt>
                <c:pt idx="393">
                  <c:v>6.3880000000000091E-3</c:v>
                </c:pt>
                <c:pt idx="394">
                  <c:v>6.300000000000007E-3</c:v>
                </c:pt>
                <c:pt idx="395">
                  <c:v>6.20500000000001E-3</c:v>
                </c:pt>
                <c:pt idx="396">
                  <c:v>6.1149999999999989E-3</c:v>
                </c:pt>
                <c:pt idx="397">
                  <c:v>6.0300000000000136E-3</c:v>
                </c:pt>
                <c:pt idx="398">
                  <c:v>5.9370000000000108E-3</c:v>
                </c:pt>
                <c:pt idx="399">
                  <c:v>5.8139999999999997E-3</c:v>
                </c:pt>
                <c:pt idx="400">
                  <c:v>5.7140000000000003E-3</c:v>
                </c:pt>
                <c:pt idx="401">
                  <c:v>5.6299999999999961E-3</c:v>
                </c:pt>
                <c:pt idx="402">
                  <c:v>5.5460000000000075E-3</c:v>
                </c:pt>
                <c:pt idx="403">
                  <c:v>5.4900000000000062E-3</c:v>
                </c:pt>
                <c:pt idx="404">
                  <c:v>5.4680000000000024E-3</c:v>
                </c:pt>
                <c:pt idx="405">
                  <c:v>5.4509999999999984E-3</c:v>
                </c:pt>
                <c:pt idx="406">
                  <c:v>5.4460000000000142E-3</c:v>
                </c:pt>
                <c:pt idx="407">
                  <c:v>5.4249999999999993E-3</c:v>
                </c:pt>
                <c:pt idx="408">
                  <c:v>5.4100000000000033E-3</c:v>
                </c:pt>
                <c:pt idx="409">
                  <c:v>5.4040000000000034E-3</c:v>
                </c:pt>
                <c:pt idx="410">
                  <c:v>5.392999999999995E-3</c:v>
                </c:pt>
                <c:pt idx="411">
                  <c:v>5.380000000000008E-3</c:v>
                </c:pt>
                <c:pt idx="412">
                  <c:v>5.3519999999999974E-3</c:v>
                </c:pt>
                <c:pt idx="413">
                  <c:v>5.3139999999999993E-3</c:v>
                </c:pt>
                <c:pt idx="414">
                  <c:v>5.2629999999999968E-3</c:v>
                </c:pt>
                <c:pt idx="415">
                  <c:v>5.2139999999999964E-3</c:v>
                </c:pt>
                <c:pt idx="416">
                  <c:v>5.1720000000000004E-3</c:v>
                </c:pt>
                <c:pt idx="417">
                  <c:v>5.1340000000000014E-3</c:v>
                </c:pt>
                <c:pt idx="418">
                  <c:v>5.1119999999999994E-3</c:v>
                </c:pt>
                <c:pt idx="419">
                  <c:v>5.0820000000000014E-3</c:v>
                </c:pt>
                <c:pt idx="420">
                  <c:v>5.0289999999999987E-3</c:v>
                </c:pt>
                <c:pt idx="421">
                  <c:v>4.9820000000000107E-3</c:v>
                </c:pt>
                <c:pt idx="422">
                  <c:v>4.9600000000000087E-3</c:v>
                </c:pt>
                <c:pt idx="423">
                  <c:v>4.9390000000000137E-3</c:v>
                </c:pt>
                <c:pt idx="424">
                  <c:v>4.910000000000009E-3</c:v>
                </c:pt>
                <c:pt idx="425">
                  <c:v>4.8629999999999975E-3</c:v>
                </c:pt>
                <c:pt idx="426">
                  <c:v>4.8279999999999955E-3</c:v>
                </c:pt>
                <c:pt idx="427">
                  <c:v>4.7989999999999994E-3</c:v>
                </c:pt>
                <c:pt idx="428">
                  <c:v>4.7600000000000003E-3</c:v>
                </c:pt>
                <c:pt idx="429">
                  <c:v>4.7259999999999984E-3</c:v>
                </c:pt>
                <c:pt idx="430">
                  <c:v>4.6989999999999974E-3</c:v>
                </c:pt>
                <c:pt idx="431">
                  <c:v>4.6779999999999964E-3</c:v>
                </c:pt>
                <c:pt idx="432">
                  <c:v>4.6429999999999944E-3</c:v>
                </c:pt>
                <c:pt idx="433">
                  <c:v>4.607999999999994E-3</c:v>
                </c:pt>
                <c:pt idx="434">
                  <c:v>4.5809999999999974E-3</c:v>
                </c:pt>
                <c:pt idx="435">
                  <c:v>4.5329999999999954E-3</c:v>
                </c:pt>
                <c:pt idx="436">
                  <c:v>4.4940000000000023E-3</c:v>
                </c:pt>
                <c:pt idx="437">
                  <c:v>4.4750000000000128E-3</c:v>
                </c:pt>
                <c:pt idx="438">
                  <c:v>4.4420000000000024E-3</c:v>
                </c:pt>
                <c:pt idx="439">
                  <c:v>4.4189999999999993E-3</c:v>
                </c:pt>
                <c:pt idx="440">
                  <c:v>4.3679999999999969E-3</c:v>
                </c:pt>
                <c:pt idx="441">
                  <c:v>4.3360000000000109E-3</c:v>
                </c:pt>
                <c:pt idx="442">
                  <c:v>4.2970000000000013E-3</c:v>
                </c:pt>
                <c:pt idx="443">
                  <c:v>4.267999999999994E-3</c:v>
                </c:pt>
                <c:pt idx="444">
                  <c:v>4.2129999999999954E-3</c:v>
                </c:pt>
                <c:pt idx="445">
                  <c:v>4.1679999999999955E-3</c:v>
                </c:pt>
                <c:pt idx="446">
                  <c:v>4.1209999999999997E-3</c:v>
                </c:pt>
                <c:pt idx="447">
                  <c:v>4.1000000000000003E-3</c:v>
                </c:pt>
                <c:pt idx="448">
                  <c:v>4.0889999999999954E-3</c:v>
                </c:pt>
                <c:pt idx="449">
                  <c:v>4.0649999999999966E-3</c:v>
                </c:pt>
                <c:pt idx="450">
                  <c:v>4.0559999999999971E-3</c:v>
                </c:pt>
                <c:pt idx="451">
                  <c:v>4.0360000000000109E-3</c:v>
                </c:pt>
                <c:pt idx="452">
                  <c:v>4.0229999999999988E-3</c:v>
                </c:pt>
                <c:pt idx="453">
                  <c:v>3.9999999999999992E-3</c:v>
                </c:pt>
                <c:pt idx="454">
                  <c:v>3.9940000000000002E-3</c:v>
                </c:pt>
                <c:pt idx="455">
                  <c:v>3.9719999999999972E-3</c:v>
                </c:pt>
                <c:pt idx="456">
                  <c:v>3.9729999999999982E-3</c:v>
                </c:pt>
                <c:pt idx="457">
                  <c:v>3.9559999999999942E-3</c:v>
                </c:pt>
                <c:pt idx="458">
                  <c:v>3.931999999999998E-3</c:v>
                </c:pt>
                <c:pt idx="459">
                  <c:v>3.8870000000000003E-3</c:v>
                </c:pt>
                <c:pt idx="460">
                  <c:v>3.8420000000000012E-3</c:v>
                </c:pt>
                <c:pt idx="461">
                  <c:v>3.8139999999999992E-3</c:v>
                </c:pt>
                <c:pt idx="462">
                  <c:v>3.7880000000000097E-3</c:v>
                </c:pt>
                <c:pt idx="463">
                  <c:v>3.759000000000005E-3</c:v>
                </c:pt>
                <c:pt idx="464">
                  <c:v>3.7470000000000116E-3</c:v>
                </c:pt>
                <c:pt idx="465">
                  <c:v>3.7660000000000059E-3</c:v>
                </c:pt>
                <c:pt idx="466">
                  <c:v>3.7690000000000024E-3</c:v>
                </c:pt>
                <c:pt idx="467">
                  <c:v>3.7780000000000036E-3</c:v>
                </c:pt>
                <c:pt idx="468">
                  <c:v>3.7640000000000061E-3</c:v>
                </c:pt>
                <c:pt idx="469">
                  <c:v>3.7680000000000101E-3</c:v>
                </c:pt>
                <c:pt idx="470">
                  <c:v>3.7310000000000012E-3</c:v>
                </c:pt>
                <c:pt idx="471">
                  <c:v>3.7140000000000038E-3</c:v>
                </c:pt>
                <c:pt idx="472">
                  <c:v>3.6990000000000013E-3</c:v>
                </c:pt>
                <c:pt idx="473">
                  <c:v>3.6690000000000078E-3</c:v>
                </c:pt>
                <c:pt idx="474">
                  <c:v>3.6650000000000046E-3</c:v>
                </c:pt>
                <c:pt idx="475">
                  <c:v>3.6690000000000078E-3</c:v>
                </c:pt>
                <c:pt idx="476">
                  <c:v>3.6410000000000045E-3</c:v>
                </c:pt>
                <c:pt idx="477">
                  <c:v>3.6190000000000011E-3</c:v>
                </c:pt>
                <c:pt idx="478">
                  <c:v>3.591000000000003E-3</c:v>
                </c:pt>
                <c:pt idx="479">
                  <c:v>3.5650000000000039E-3</c:v>
                </c:pt>
                <c:pt idx="480">
                  <c:v>3.5569999999999981E-3</c:v>
                </c:pt>
                <c:pt idx="481">
                  <c:v>3.4999999999999992E-3</c:v>
                </c:pt>
                <c:pt idx="482">
                  <c:v>3.5119999999999952E-3</c:v>
                </c:pt>
                <c:pt idx="483">
                  <c:v>3.4690000000000012E-3</c:v>
                </c:pt>
                <c:pt idx="484">
                  <c:v>3.4750000000000002E-3</c:v>
                </c:pt>
                <c:pt idx="485">
                  <c:v>3.4320000000000002E-3</c:v>
                </c:pt>
                <c:pt idx="486">
                  <c:v>3.3969999999999972E-3</c:v>
                </c:pt>
                <c:pt idx="487">
                  <c:v>3.3960000000000001E-3</c:v>
                </c:pt>
                <c:pt idx="488">
                  <c:v>3.3580000000000012E-3</c:v>
                </c:pt>
                <c:pt idx="489">
                  <c:v>3.3799999999999941E-3</c:v>
                </c:pt>
                <c:pt idx="490">
                  <c:v>3.3280000000000002E-3</c:v>
                </c:pt>
                <c:pt idx="491">
                  <c:v>3.3269999999999992E-3</c:v>
                </c:pt>
                <c:pt idx="492">
                  <c:v>3.3020000000000002E-3</c:v>
                </c:pt>
                <c:pt idx="493">
                  <c:v>3.2690000000000024E-3</c:v>
                </c:pt>
                <c:pt idx="494">
                  <c:v>3.2480000000000044E-3</c:v>
                </c:pt>
                <c:pt idx="495">
                  <c:v>3.1840000000000054E-3</c:v>
                </c:pt>
                <c:pt idx="496">
                  <c:v>3.1399999999999991E-3</c:v>
                </c:pt>
                <c:pt idx="497">
                  <c:v>3.0840000000000043E-3</c:v>
                </c:pt>
                <c:pt idx="498">
                  <c:v>3.0029999999999992E-3</c:v>
                </c:pt>
                <c:pt idx="499">
                  <c:v>2.8629999999999992E-3</c:v>
                </c:pt>
                <c:pt idx="500">
                  <c:v>2.7620000000000058E-3</c:v>
                </c:pt>
                <c:pt idx="501">
                  <c:v>2.5830000000000002E-3</c:v>
                </c:pt>
                <c:pt idx="502">
                  <c:v>2.4129999999999985E-3</c:v>
                </c:pt>
                <c:pt idx="503">
                  <c:v>2.223000000000001E-3</c:v>
                </c:pt>
                <c:pt idx="504">
                  <c:v>1.9959999999999982E-3</c:v>
                </c:pt>
                <c:pt idx="505">
                  <c:v>1.7709999999999948E-3</c:v>
                </c:pt>
                <c:pt idx="506">
                  <c:v>1.4459999999999935E-3</c:v>
                </c:pt>
                <c:pt idx="507">
                  <c:v>1.0270000000000001E-3</c:v>
                </c:pt>
                <c:pt idx="508">
                  <c:v>5.9799999999999675E-4</c:v>
                </c:pt>
                <c:pt idx="509">
                  <c:v>2.640000000000011E-4</c:v>
                </c:pt>
                <c:pt idx="510">
                  <c:v>8.3999999999994276E-5</c:v>
                </c:pt>
                <c:pt idx="511">
                  <c:v>1.4999999999994185E-5</c:v>
                </c:pt>
                <c:pt idx="512">
                  <c:v>0</c:v>
                </c:pt>
                <c:pt idx="513">
                  <c:v>1.5099999999999836E-4</c:v>
                </c:pt>
                <c:pt idx="514">
                  <c:v>5.5899999999999873E-4</c:v>
                </c:pt>
                <c:pt idx="515">
                  <c:v>1.0879999999999978E-3</c:v>
                </c:pt>
                <c:pt idx="516">
                  <c:v>1.5839999999999938E-3</c:v>
                </c:pt>
                <c:pt idx="517">
                  <c:v>1.9929999999999961E-3</c:v>
                </c:pt>
                <c:pt idx="518">
                  <c:v>2.2480000000000061E-3</c:v>
                </c:pt>
                <c:pt idx="519">
                  <c:v>2.3989999999999992E-3</c:v>
                </c:pt>
                <c:pt idx="520">
                  <c:v>2.5140000000000002E-3</c:v>
                </c:pt>
                <c:pt idx="521">
                  <c:v>2.5539999999999998E-3</c:v>
                </c:pt>
                <c:pt idx="522">
                  <c:v>2.5950000000000001E-3</c:v>
                </c:pt>
                <c:pt idx="523">
                  <c:v>2.6940000000000002E-3</c:v>
                </c:pt>
                <c:pt idx="524">
                  <c:v>2.7890000000000072E-3</c:v>
                </c:pt>
                <c:pt idx="525">
                  <c:v>2.8559999999999992E-3</c:v>
                </c:pt>
                <c:pt idx="526">
                  <c:v>2.9109999999999982E-3</c:v>
                </c:pt>
                <c:pt idx="527">
                  <c:v>2.9480000000000049E-3</c:v>
                </c:pt>
                <c:pt idx="528">
                  <c:v>2.9910000000000006E-3</c:v>
                </c:pt>
                <c:pt idx="529">
                  <c:v>3.0519999999999992E-3</c:v>
                </c:pt>
                <c:pt idx="530">
                  <c:v>3.105000000000004E-3</c:v>
                </c:pt>
                <c:pt idx="531">
                  <c:v>3.1309999999999992E-3</c:v>
                </c:pt>
                <c:pt idx="532">
                  <c:v>3.1550000000000011E-3</c:v>
                </c:pt>
                <c:pt idx="533">
                  <c:v>3.194000000000002E-3</c:v>
                </c:pt>
                <c:pt idx="534">
                  <c:v>3.1950000000000012E-3</c:v>
                </c:pt>
                <c:pt idx="535">
                  <c:v>3.1970000000000037E-3</c:v>
                </c:pt>
                <c:pt idx="536">
                  <c:v>3.194000000000002E-3</c:v>
                </c:pt>
                <c:pt idx="537">
                  <c:v>3.1700000000000044E-3</c:v>
                </c:pt>
                <c:pt idx="538">
                  <c:v>3.1610000000000045E-3</c:v>
                </c:pt>
                <c:pt idx="539">
                  <c:v>3.1390000000000012E-3</c:v>
                </c:pt>
                <c:pt idx="540">
                  <c:v>3.148000000000005E-3</c:v>
                </c:pt>
                <c:pt idx="541">
                  <c:v>3.1570000000000053E-3</c:v>
                </c:pt>
                <c:pt idx="542">
                  <c:v>3.1520000000000012E-3</c:v>
                </c:pt>
                <c:pt idx="543">
                  <c:v>3.1399999999999991E-3</c:v>
                </c:pt>
                <c:pt idx="544">
                  <c:v>3.1509999999999993E-3</c:v>
                </c:pt>
                <c:pt idx="545">
                  <c:v>3.1560000000000039E-3</c:v>
                </c:pt>
                <c:pt idx="546">
                  <c:v>3.1250000000000036E-3</c:v>
                </c:pt>
                <c:pt idx="547">
                  <c:v>3.134000000000004E-3</c:v>
                </c:pt>
                <c:pt idx="548">
                  <c:v>3.1129999999999981E-3</c:v>
                </c:pt>
                <c:pt idx="549">
                  <c:v>3.1440000000000018E-3</c:v>
                </c:pt>
                <c:pt idx="550">
                  <c:v>3.1100000000000012E-3</c:v>
                </c:pt>
                <c:pt idx="551">
                  <c:v>3.105000000000004E-3</c:v>
                </c:pt>
                <c:pt idx="552">
                  <c:v>3.105000000000004E-3</c:v>
                </c:pt>
                <c:pt idx="553">
                  <c:v>3.0690000000000031E-3</c:v>
                </c:pt>
                <c:pt idx="554">
                  <c:v>3.0530000000000054E-3</c:v>
                </c:pt>
                <c:pt idx="555">
                  <c:v>3.0530000000000054E-3</c:v>
                </c:pt>
                <c:pt idx="556">
                  <c:v>3.0430000000000019E-3</c:v>
                </c:pt>
                <c:pt idx="557">
                  <c:v>3.0010000000000002E-3</c:v>
                </c:pt>
                <c:pt idx="558">
                  <c:v>3.032999999999994E-3</c:v>
                </c:pt>
                <c:pt idx="559">
                  <c:v>2.9900000000000044E-3</c:v>
                </c:pt>
                <c:pt idx="560">
                  <c:v>2.9509999999999992E-3</c:v>
                </c:pt>
                <c:pt idx="561">
                  <c:v>2.9560000000000003E-3</c:v>
                </c:pt>
                <c:pt idx="562">
                  <c:v>2.9010000000000004E-3</c:v>
                </c:pt>
                <c:pt idx="563">
                  <c:v>2.8989999999999992E-3</c:v>
                </c:pt>
                <c:pt idx="564">
                  <c:v>2.8789999999999996E-3</c:v>
                </c:pt>
                <c:pt idx="565">
                  <c:v>2.8749999999999956E-3</c:v>
                </c:pt>
                <c:pt idx="566">
                  <c:v>2.8559999999999992E-3</c:v>
                </c:pt>
                <c:pt idx="567">
                  <c:v>2.8149999999999981E-3</c:v>
                </c:pt>
                <c:pt idx="568">
                  <c:v>2.6999999999999993E-3</c:v>
                </c:pt>
                <c:pt idx="569">
                  <c:v>2.6469999999999992E-3</c:v>
                </c:pt>
                <c:pt idx="570">
                  <c:v>2.4539999999999992E-3</c:v>
                </c:pt>
                <c:pt idx="571">
                  <c:v>2.3519999999999999E-3</c:v>
                </c:pt>
                <c:pt idx="572">
                  <c:v>2.1780000000000002E-3</c:v>
                </c:pt>
                <c:pt idx="573">
                  <c:v>2.0619999999999992E-3</c:v>
                </c:pt>
                <c:pt idx="574">
                  <c:v>1.9469999999999999E-3</c:v>
                </c:pt>
                <c:pt idx="575">
                  <c:v>1.8549999999999955E-3</c:v>
                </c:pt>
                <c:pt idx="576">
                  <c:v>1.7809999999999981E-3</c:v>
                </c:pt>
                <c:pt idx="577">
                  <c:v>1.6749999999999981E-3</c:v>
                </c:pt>
                <c:pt idx="578">
                  <c:v>1.5189999999999995E-3</c:v>
                </c:pt>
                <c:pt idx="579">
                  <c:v>1.4449999999999938E-3</c:v>
                </c:pt>
                <c:pt idx="580">
                  <c:v>1.5049999999999994E-3</c:v>
                </c:pt>
              </c:numCache>
            </c:numRef>
          </c:yVal>
          <c:smooth val="1"/>
        </c:ser>
        <c:ser>
          <c:idx val="3"/>
          <c:order val="3"/>
          <c:tx>
            <c:v>3ème fraction </c:v>
          </c:tx>
          <c:spPr>
            <a:ln w="19050"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'UV GQD007 CH3CN fractions'!$A$1:$A$581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GQD007 CH3CN fractions'!$J$1:$J$581</c:f>
              <c:numCache>
                <c:formatCode>General</c:formatCode>
                <c:ptCount val="581"/>
                <c:pt idx="0">
                  <c:v>1.756437</c:v>
                </c:pt>
                <c:pt idx="1">
                  <c:v>1.733504999999997</c:v>
                </c:pt>
                <c:pt idx="2">
                  <c:v>1.7173199999999975</c:v>
                </c:pt>
                <c:pt idx="3">
                  <c:v>1.6928369999999999</c:v>
                </c:pt>
                <c:pt idx="4">
                  <c:v>1.677738</c:v>
                </c:pt>
                <c:pt idx="5">
                  <c:v>1.659249</c:v>
                </c:pt>
                <c:pt idx="6">
                  <c:v>1.641465</c:v>
                </c:pt>
                <c:pt idx="7">
                  <c:v>1.621405</c:v>
                </c:pt>
                <c:pt idx="8">
                  <c:v>1.6033089999999999</c:v>
                </c:pt>
                <c:pt idx="9">
                  <c:v>1.5867469999999999</c:v>
                </c:pt>
                <c:pt idx="10">
                  <c:v>1.5686339999999999</c:v>
                </c:pt>
                <c:pt idx="11">
                  <c:v>1.554632</c:v>
                </c:pt>
                <c:pt idx="12">
                  <c:v>1.5355329999999998</c:v>
                </c:pt>
                <c:pt idx="13">
                  <c:v>1.5199479999999999</c:v>
                </c:pt>
                <c:pt idx="14">
                  <c:v>1.503809999999997</c:v>
                </c:pt>
                <c:pt idx="15">
                  <c:v>1.4897179999999999</c:v>
                </c:pt>
                <c:pt idx="16">
                  <c:v>1.4736059999999978</c:v>
                </c:pt>
                <c:pt idx="17">
                  <c:v>1.4589019999999973</c:v>
                </c:pt>
                <c:pt idx="18">
                  <c:v>1.4449919999999969</c:v>
                </c:pt>
                <c:pt idx="19">
                  <c:v>1.430124999999997</c:v>
                </c:pt>
                <c:pt idx="20">
                  <c:v>1.4148559999999999</c:v>
                </c:pt>
                <c:pt idx="21">
                  <c:v>1.398069</c:v>
                </c:pt>
                <c:pt idx="22">
                  <c:v>1.383473</c:v>
                </c:pt>
                <c:pt idx="23">
                  <c:v>1.3673259999999998</c:v>
                </c:pt>
                <c:pt idx="24">
                  <c:v>1.352654</c:v>
                </c:pt>
                <c:pt idx="25">
                  <c:v>1.3375349999999973</c:v>
                </c:pt>
                <c:pt idx="26">
                  <c:v>1.3237729999999999</c:v>
                </c:pt>
                <c:pt idx="27">
                  <c:v>1.3091649999999972</c:v>
                </c:pt>
                <c:pt idx="28">
                  <c:v>1.2944769999999999</c:v>
                </c:pt>
                <c:pt idx="29">
                  <c:v>1.279458</c:v>
                </c:pt>
                <c:pt idx="30">
                  <c:v>1.264367</c:v>
                </c:pt>
                <c:pt idx="31">
                  <c:v>1.2485639999999998</c:v>
                </c:pt>
                <c:pt idx="32">
                  <c:v>1.2342909999999998</c:v>
                </c:pt>
                <c:pt idx="33">
                  <c:v>1.2192989999999972</c:v>
                </c:pt>
                <c:pt idx="34">
                  <c:v>1.2022209999999998</c:v>
                </c:pt>
                <c:pt idx="35">
                  <c:v>1.1874309999999999</c:v>
                </c:pt>
                <c:pt idx="36">
                  <c:v>1.1731099999999999</c:v>
                </c:pt>
                <c:pt idx="37">
                  <c:v>1.158836</c:v>
                </c:pt>
                <c:pt idx="38">
                  <c:v>1.1451099999999999</c:v>
                </c:pt>
                <c:pt idx="39">
                  <c:v>1.1298349999999973</c:v>
                </c:pt>
                <c:pt idx="40">
                  <c:v>1.117016</c:v>
                </c:pt>
                <c:pt idx="41">
                  <c:v>1.1029939999999998</c:v>
                </c:pt>
                <c:pt idx="42">
                  <c:v>1.0890519999999999</c:v>
                </c:pt>
                <c:pt idx="43">
                  <c:v>1.0761590000000001</c:v>
                </c:pt>
                <c:pt idx="44">
                  <c:v>1.06253</c:v>
                </c:pt>
                <c:pt idx="45">
                  <c:v>1.050748</c:v>
                </c:pt>
                <c:pt idx="46">
                  <c:v>1.0384059999999999</c:v>
                </c:pt>
                <c:pt idx="47">
                  <c:v>1.0258729999999998</c:v>
                </c:pt>
                <c:pt idx="48">
                  <c:v>1.0126500000000001</c:v>
                </c:pt>
                <c:pt idx="49">
                  <c:v>1.0017139999999998</c:v>
                </c:pt>
                <c:pt idx="50">
                  <c:v>0.98877099999999996</c:v>
                </c:pt>
                <c:pt idx="51">
                  <c:v>0.97795799999999999</c:v>
                </c:pt>
                <c:pt idx="52">
                  <c:v>0.96727900000000133</c:v>
                </c:pt>
                <c:pt idx="53">
                  <c:v>0.95666799999999996</c:v>
                </c:pt>
                <c:pt idx="54">
                  <c:v>0.94682999999999995</c:v>
                </c:pt>
                <c:pt idx="55">
                  <c:v>0.92801699999999865</c:v>
                </c:pt>
                <c:pt idx="56">
                  <c:v>0.91483199999999998</c:v>
                </c:pt>
                <c:pt idx="57">
                  <c:v>0.90417399999999959</c:v>
                </c:pt>
                <c:pt idx="58">
                  <c:v>0.89404299999999959</c:v>
                </c:pt>
                <c:pt idx="59">
                  <c:v>0.8856269999999995</c:v>
                </c:pt>
                <c:pt idx="60">
                  <c:v>0.87544400000000133</c:v>
                </c:pt>
                <c:pt idx="61">
                  <c:v>0.86517400000000122</c:v>
                </c:pt>
                <c:pt idx="62">
                  <c:v>0.85569800000000185</c:v>
                </c:pt>
                <c:pt idx="63">
                  <c:v>0.84679200000000121</c:v>
                </c:pt>
                <c:pt idx="64">
                  <c:v>0.83843799999999957</c:v>
                </c:pt>
                <c:pt idx="65">
                  <c:v>0.82961199999999991</c:v>
                </c:pt>
                <c:pt idx="66">
                  <c:v>0.82110299999999958</c:v>
                </c:pt>
                <c:pt idx="67">
                  <c:v>0.81248499999999957</c:v>
                </c:pt>
                <c:pt idx="68">
                  <c:v>0.80651199999999956</c:v>
                </c:pt>
                <c:pt idx="69">
                  <c:v>0.79984199999999994</c:v>
                </c:pt>
                <c:pt idx="70">
                  <c:v>0.79262999999999995</c:v>
                </c:pt>
                <c:pt idx="71">
                  <c:v>0.7850779999999995</c:v>
                </c:pt>
                <c:pt idx="72">
                  <c:v>0.77900200000000064</c:v>
                </c:pt>
                <c:pt idx="73">
                  <c:v>0.77171099999999992</c:v>
                </c:pt>
                <c:pt idx="74">
                  <c:v>0.76428699999999949</c:v>
                </c:pt>
                <c:pt idx="75">
                  <c:v>0.75841899999999951</c:v>
                </c:pt>
                <c:pt idx="76">
                  <c:v>0.75097399999999992</c:v>
                </c:pt>
                <c:pt idx="77">
                  <c:v>0.74244499999999991</c:v>
                </c:pt>
                <c:pt idx="78">
                  <c:v>0.73535699999999959</c:v>
                </c:pt>
                <c:pt idx="79">
                  <c:v>0.72772500000000184</c:v>
                </c:pt>
                <c:pt idx="80">
                  <c:v>0.72005900000000134</c:v>
                </c:pt>
                <c:pt idx="81">
                  <c:v>0.71149099999999998</c:v>
                </c:pt>
                <c:pt idx="82">
                  <c:v>0.70414699999999997</c:v>
                </c:pt>
                <c:pt idx="83">
                  <c:v>0.69799199999999995</c:v>
                </c:pt>
                <c:pt idx="84">
                  <c:v>0.69007900000000122</c:v>
                </c:pt>
                <c:pt idx="85">
                  <c:v>0.68333899999999959</c:v>
                </c:pt>
                <c:pt idx="86">
                  <c:v>0.67661399999999994</c:v>
                </c:pt>
                <c:pt idx="87">
                  <c:v>0.66906599999999994</c:v>
                </c:pt>
                <c:pt idx="88">
                  <c:v>0.66251699999999958</c:v>
                </c:pt>
                <c:pt idx="89">
                  <c:v>0.65622799999999992</c:v>
                </c:pt>
                <c:pt idx="90">
                  <c:v>0.64974900000000246</c:v>
                </c:pt>
                <c:pt idx="91">
                  <c:v>0.64306999999999992</c:v>
                </c:pt>
                <c:pt idx="92">
                  <c:v>0.6361829999999995</c:v>
                </c:pt>
                <c:pt idx="93">
                  <c:v>0.62926899999999997</c:v>
                </c:pt>
                <c:pt idx="94">
                  <c:v>0.62280799999999992</c:v>
                </c:pt>
                <c:pt idx="95">
                  <c:v>0.61609600000000064</c:v>
                </c:pt>
                <c:pt idx="96">
                  <c:v>0.60984600000000122</c:v>
                </c:pt>
                <c:pt idx="97">
                  <c:v>0.6036689999999999</c:v>
                </c:pt>
                <c:pt idx="98">
                  <c:v>0.59716299999999778</c:v>
                </c:pt>
                <c:pt idx="99">
                  <c:v>0.59153499999999815</c:v>
                </c:pt>
                <c:pt idx="100">
                  <c:v>0.58787099999999959</c:v>
                </c:pt>
                <c:pt idx="101">
                  <c:v>0.57901399999999958</c:v>
                </c:pt>
                <c:pt idx="102">
                  <c:v>0.57538799999999957</c:v>
                </c:pt>
                <c:pt idx="103">
                  <c:v>0.56992799999999999</c:v>
                </c:pt>
                <c:pt idx="104">
                  <c:v>0.56416499999999958</c:v>
                </c:pt>
                <c:pt idx="105">
                  <c:v>0.55947599999999997</c:v>
                </c:pt>
                <c:pt idx="106">
                  <c:v>0.55337899999999951</c:v>
                </c:pt>
                <c:pt idx="107">
                  <c:v>0.54822799999999949</c:v>
                </c:pt>
                <c:pt idx="108">
                  <c:v>0.54370299999999949</c:v>
                </c:pt>
                <c:pt idx="109">
                  <c:v>0.53865799999999997</c:v>
                </c:pt>
                <c:pt idx="110">
                  <c:v>0.53328199999999959</c:v>
                </c:pt>
                <c:pt idx="111">
                  <c:v>0.52934499999999951</c:v>
                </c:pt>
                <c:pt idx="112">
                  <c:v>0.52411399999999853</c:v>
                </c:pt>
                <c:pt idx="113">
                  <c:v>0.51876500000000003</c:v>
                </c:pt>
                <c:pt idx="114">
                  <c:v>0.51461699999999877</c:v>
                </c:pt>
                <c:pt idx="115">
                  <c:v>0.50948399999999816</c:v>
                </c:pt>
                <c:pt idx="116">
                  <c:v>0.50479499999999999</c:v>
                </c:pt>
                <c:pt idx="117">
                  <c:v>0.50027900000000003</c:v>
                </c:pt>
                <c:pt idx="118">
                  <c:v>0.49613200000000002</c:v>
                </c:pt>
                <c:pt idx="119">
                  <c:v>0.49143400000000032</c:v>
                </c:pt>
                <c:pt idx="120">
                  <c:v>0.48756800000000061</c:v>
                </c:pt>
                <c:pt idx="121">
                  <c:v>0.48299500000000001</c:v>
                </c:pt>
                <c:pt idx="122">
                  <c:v>0.47941100000000031</c:v>
                </c:pt>
                <c:pt idx="123">
                  <c:v>0.47528900000000002</c:v>
                </c:pt>
                <c:pt idx="124">
                  <c:v>0.47157300000000002</c:v>
                </c:pt>
                <c:pt idx="125">
                  <c:v>0.46741100000000002</c:v>
                </c:pt>
                <c:pt idx="126">
                  <c:v>0.46358500000000002</c:v>
                </c:pt>
                <c:pt idx="127">
                  <c:v>0.46016400000000002</c:v>
                </c:pt>
                <c:pt idx="128">
                  <c:v>0.4569470000000001</c:v>
                </c:pt>
                <c:pt idx="129">
                  <c:v>0.45336000000000032</c:v>
                </c:pt>
                <c:pt idx="130">
                  <c:v>0.44958300000000001</c:v>
                </c:pt>
                <c:pt idx="131">
                  <c:v>0.44649300000000003</c:v>
                </c:pt>
                <c:pt idx="132">
                  <c:v>0.4428470000000001</c:v>
                </c:pt>
                <c:pt idx="133">
                  <c:v>0.439747</c:v>
                </c:pt>
                <c:pt idx="134">
                  <c:v>0.43644300000000008</c:v>
                </c:pt>
                <c:pt idx="135">
                  <c:v>0.43300500000000008</c:v>
                </c:pt>
                <c:pt idx="136">
                  <c:v>0.42971900000000002</c:v>
                </c:pt>
                <c:pt idx="137">
                  <c:v>0.42634000000000061</c:v>
                </c:pt>
                <c:pt idx="138">
                  <c:v>0.42322800000000038</c:v>
                </c:pt>
                <c:pt idx="139">
                  <c:v>0.42032300000000061</c:v>
                </c:pt>
                <c:pt idx="140">
                  <c:v>0.4167550000000001</c:v>
                </c:pt>
                <c:pt idx="141">
                  <c:v>0.41389300000000001</c:v>
                </c:pt>
                <c:pt idx="142">
                  <c:v>0.41084600000000032</c:v>
                </c:pt>
                <c:pt idx="143">
                  <c:v>0.40769500000000003</c:v>
                </c:pt>
                <c:pt idx="144">
                  <c:v>0.404719</c:v>
                </c:pt>
                <c:pt idx="145">
                  <c:v>0.40168900000000002</c:v>
                </c:pt>
                <c:pt idx="146">
                  <c:v>0.39875400000000061</c:v>
                </c:pt>
                <c:pt idx="147">
                  <c:v>0.39561700000000061</c:v>
                </c:pt>
                <c:pt idx="148">
                  <c:v>0.39276600000000067</c:v>
                </c:pt>
                <c:pt idx="149">
                  <c:v>0.38976900000000031</c:v>
                </c:pt>
                <c:pt idx="150">
                  <c:v>0.38393500000000008</c:v>
                </c:pt>
                <c:pt idx="151">
                  <c:v>0.38074000000000002</c:v>
                </c:pt>
                <c:pt idx="152">
                  <c:v>0.37793300000000002</c:v>
                </c:pt>
                <c:pt idx="153">
                  <c:v>0.37460500000000002</c:v>
                </c:pt>
                <c:pt idx="154">
                  <c:v>0.37158200000000086</c:v>
                </c:pt>
                <c:pt idx="155">
                  <c:v>0.36847900000000061</c:v>
                </c:pt>
                <c:pt idx="156">
                  <c:v>0.36531300000000061</c:v>
                </c:pt>
                <c:pt idx="157">
                  <c:v>0.36206500000000008</c:v>
                </c:pt>
                <c:pt idx="158">
                  <c:v>0.35883400000000032</c:v>
                </c:pt>
                <c:pt idx="159">
                  <c:v>0.35568200000000061</c:v>
                </c:pt>
                <c:pt idx="160">
                  <c:v>0.35238700000000067</c:v>
                </c:pt>
                <c:pt idx="161">
                  <c:v>0.34875400000000001</c:v>
                </c:pt>
                <c:pt idx="162">
                  <c:v>0.34524499999999997</c:v>
                </c:pt>
                <c:pt idx="163">
                  <c:v>0.34182500000000032</c:v>
                </c:pt>
                <c:pt idx="164">
                  <c:v>0.33834900000000068</c:v>
                </c:pt>
                <c:pt idx="165">
                  <c:v>0.33474200000000032</c:v>
                </c:pt>
                <c:pt idx="166">
                  <c:v>0.33103800000000061</c:v>
                </c:pt>
                <c:pt idx="167">
                  <c:v>0.32753100000000002</c:v>
                </c:pt>
                <c:pt idx="168">
                  <c:v>0.32370000000000032</c:v>
                </c:pt>
                <c:pt idx="169">
                  <c:v>0.31994700000000031</c:v>
                </c:pt>
                <c:pt idx="170">
                  <c:v>0.31619400000000031</c:v>
                </c:pt>
                <c:pt idx="171">
                  <c:v>0.31238700000000097</c:v>
                </c:pt>
                <c:pt idx="172">
                  <c:v>0.30850600000000061</c:v>
                </c:pt>
                <c:pt idx="173">
                  <c:v>0.30461400000000038</c:v>
                </c:pt>
                <c:pt idx="174">
                  <c:v>0.30066700000000002</c:v>
                </c:pt>
                <c:pt idx="175">
                  <c:v>0.29680000000000067</c:v>
                </c:pt>
                <c:pt idx="176">
                  <c:v>0.29277900000000001</c:v>
                </c:pt>
                <c:pt idx="177">
                  <c:v>0.28885300000000008</c:v>
                </c:pt>
                <c:pt idx="178">
                  <c:v>0.28489800000000032</c:v>
                </c:pt>
                <c:pt idx="179">
                  <c:v>0.28098700000000032</c:v>
                </c:pt>
                <c:pt idx="180">
                  <c:v>0.2745530000000001</c:v>
                </c:pt>
                <c:pt idx="181">
                  <c:v>0.27057000000000031</c:v>
                </c:pt>
                <c:pt idx="182">
                  <c:v>0.26642300000000002</c:v>
                </c:pt>
                <c:pt idx="183">
                  <c:v>0.26227</c:v>
                </c:pt>
                <c:pt idx="184">
                  <c:v>0.258102</c:v>
                </c:pt>
                <c:pt idx="185">
                  <c:v>0.25390200000000002</c:v>
                </c:pt>
                <c:pt idx="186">
                  <c:v>0.24948300000000045</c:v>
                </c:pt>
                <c:pt idx="187">
                  <c:v>0.24533900000000033</c:v>
                </c:pt>
                <c:pt idx="188">
                  <c:v>0.24097100000000021</c:v>
                </c:pt>
                <c:pt idx="189">
                  <c:v>0.23667300000000002</c:v>
                </c:pt>
                <c:pt idx="190">
                  <c:v>0.23217400000000002</c:v>
                </c:pt>
                <c:pt idx="191">
                  <c:v>0.22791000000000033</c:v>
                </c:pt>
                <c:pt idx="192">
                  <c:v>0.22348900000000024</c:v>
                </c:pt>
                <c:pt idx="193">
                  <c:v>0.21910500000000024</c:v>
                </c:pt>
                <c:pt idx="194">
                  <c:v>0.2148060000000003</c:v>
                </c:pt>
                <c:pt idx="195">
                  <c:v>0.2104210000000003</c:v>
                </c:pt>
                <c:pt idx="196">
                  <c:v>0.20609900000000037</c:v>
                </c:pt>
                <c:pt idx="197">
                  <c:v>0.20177300000000001</c:v>
                </c:pt>
                <c:pt idx="198">
                  <c:v>0.19751200000000024</c:v>
                </c:pt>
                <c:pt idx="199">
                  <c:v>0.1932140000000003</c:v>
                </c:pt>
                <c:pt idx="200">
                  <c:v>0.18901100000000046</c:v>
                </c:pt>
                <c:pt idx="201">
                  <c:v>0.18494000000000058</c:v>
                </c:pt>
                <c:pt idx="202">
                  <c:v>0.18077000000000001</c:v>
                </c:pt>
                <c:pt idx="203">
                  <c:v>0.17675200000000021</c:v>
                </c:pt>
                <c:pt idx="204">
                  <c:v>0.17279800000000037</c:v>
                </c:pt>
                <c:pt idx="205">
                  <c:v>0.16880800000000001</c:v>
                </c:pt>
                <c:pt idx="206">
                  <c:v>0.16498400000000021</c:v>
                </c:pt>
                <c:pt idx="207">
                  <c:v>0.16121800000000033</c:v>
                </c:pt>
                <c:pt idx="208">
                  <c:v>0.15737899999999999</c:v>
                </c:pt>
                <c:pt idx="209">
                  <c:v>0.15369600000000033</c:v>
                </c:pt>
                <c:pt idx="210">
                  <c:v>0.15002299999999999</c:v>
                </c:pt>
                <c:pt idx="211">
                  <c:v>0.14647099999999999</c:v>
                </c:pt>
                <c:pt idx="212">
                  <c:v>0.14301300000000033</c:v>
                </c:pt>
                <c:pt idx="213">
                  <c:v>0.13953399999999999</c:v>
                </c:pt>
                <c:pt idx="214">
                  <c:v>0.13620399999999999</c:v>
                </c:pt>
                <c:pt idx="215">
                  <c:v>0.13289700000000004</c:v>
                </c:pt>
                <c:pt idx="216">
                  <c:v>0.129606</c:v>
                </c:pt>
                <c:pt idx="217">
                  <c:v>0.12640999999999999</c:v>
                </c:pt>
                <c:pt idx="218">
                  <c:v>0.12338600000000002</c:v>
                </c:pt>
                <c:pt idx="219">
                  <c:v>0.12029400000000028</c:v>
                </c:pt>
                <c:pt idx="220">
                  <c:v>0.11731699999999998</c:v>
                </c:pt>
                <c:pt idx="221">
                  <c:v>0.11446800000000001</c:v>
                </c:pt>
                <c:pt idx="222">
                  <c:v>0.11171900000000001</c:v>
                </c:pt>
                <c:pt idx="223">
                  <c:v>0.10897000000000009</c:v>
                </c:pt>
                <c:pt idx="224">
                  <c:v>0.10626200000000023</c:v>
                </c:pt>
                <c:pt idx="225">
                  <c:v>0.10369500000000025</c:v>
                </c:pt>
                <c:pt idx="226">
                  <c:v>0.10119100000000016</c:v>
                </c:pt>
                <c:pt idx="227">
                  <c:v>9.8680000000000045E-2</c:v>
                </c:pt>
                <c:pt idx="228">
                  <c:v>9.6300000000000024E-2</c:v>
                </c:pt>
                <c:pt idx="229">
                  <c:v>9.3970000000000026E-2</c:v>
                </c:pt>
                <c:pt idx="230">
                  <c:v>9.1671000000000002E-2</c:v>
                </c:pt>
                <c:pt idx="231">
                  <c:v>8.9523000000000227E-2</c:v>
                </c:pt>
                <c:pt idx="232">
                  <c:v>8.7429999999999994E-2</c:v>
                </c:pt>
                <c:pt idx="233">
                  <c:v>8.537900000000001E-2</c:v>
                </c:pt>
                <c:pt idx="234">
                  <c:v>8.3390000000000047E-2</c:v>
                </c:pt>
                <c:pt idx="235">
                  <c:v>8.0300000000000024E-2</c:v>
                </c:pt>
                <c:pt idx="236">
                  <c:v>7.7728999999999993E-2</c:v>
                </c:pt>
                <c:pt idx="237">
                  <c:v>7.603E-2</c:v>
                </c:pt>
                <c:pt idx="238">
                  <c:v>7.4338000000000154E-2</c:v>
                </c:pt>
                <c:pt idx="239">
                  <c:v>7.2681000000000009E-2</c:v>
                </c:pt>
                <c:pt idx="240">
                  <c:v>7.1099000000000009E-2</c:v>
                </c:pt>
                <c:pt idx="241">
                  <c:v>6.9591000000000014E-2</c:v>
                </c:pt>
                <c:pt idx="242">
                  <c:v>6.8103999999999998E-2</c:v>
                </c:pt>
                <c:pt idx="243">
                  <c:v>6.6643000000000008E-2</c:v>
                </c:pt>
                <c:pt idx="244">
                  <c:v>6.5194000000000002E-2</c:v>
                </c:pt>
                <c:pt idx="245">
                  <c:v>6.3806000000000113E-2</c:v>
                </c:pt>
                <c:pt idx="246">
                  <c:v>6.249700000000015E-2</c:v>
                </c:pt>
                <c:pt idx="247">
                  <c:v>6.1228000000000005E-2</c:v>
                </c:pt>
                <c:pt idx="248">
                  <c:v>6.0012000000000142E-2</c:v>
                </c:pt>
                <c:pt idx="249">
                  <c:v>5.878600000000013E-2</c:v>
                </c:pt>
                <c:pt idx="250">
                  <c:v>5.7173000000000002E-2</c:v>
                </c:pt>
                <c:pt idx="251">
                  <c:v>5.6087000000000012E-2</c:v>
                </c:pt>
                <c:pt idx="252">
                  <c:v>5.496700000000012E-2</c:v>
                </c:pt>
                <c:pt idx="253">
                  <c:v>5.3875000000000006E-2</c:v>
                </c:pt>
                <c:pt idx="254">
                  <c:v>5.2855000000000013E-2</c:v>
                </c:pt>
                <c:pt idx="255">
                  <c:v>5.1864000000000014E-2</c:v>
                </c:pt>
                <c:pt idx="256">
                  <c:v>5.0846000000000002E-2</c:v>
                </c:pt>
                <c:pt idx="257">
                  <c:v>4.9922000000000105E-2</c:v>
                </c:pt>
                <c:pt idx="258">
                  <c:v>4.8946999999999997E-2</c:v>
                </c:pt>
                <c:pt idx="259">
                  <c:v>4.8108999999999999E-2</c:v>
                </c:pt>
                <c:pt idx="260">
                  <c:v>4.7188000000000001E-2</c:v>
                </c:pt>
                <c:pt idx="261">
                  <c:v>4.6355E-2</c:v>
                </c:pt>
                <c:pt idx="262">
                  <c:v>4.5468000000000022E-2</c:v>
                </c:pt>
                <c:pt idx="263">
                  <c:v>4.4668000000000013E-2</c:v>
                </c:pt>
                <c:pt idx="264">
                  <c:v>4.3869000000000012E-2</c:v>
                </c:pt>
                <c:pt idx="265">
                  <c:v>4.3101E-2</c:v>
                </c:pt>
                <c:pt idx="266">
                  <c:v>4.2312000000000176E-2</c:v>
                </c:pt>
                <c:pt idx="267">
                  <c:v>4.1556999999999997E-2</c:v>
                </c:pt>
                <c:pt idx="268">
                  <c:v>4.0823999999999999E-2</c:v>
                </c:pt>
                <c:pt idx="269">
                  <c:v>4.0101999999999999E-2</c:v>
                </c:pt>
                <c:pt idx="270">
                  <c:v>3.9396E-2</c:v>
                </c:pt>
                <c:pt idx="271">
                  <c:v>3.8707000000000005E-2</c:v>
                </c:pt>
                <c:pt idx="272">
                  <c:v>3.8062000000000006E-2</c:v>
                </c:pt>
                <c:pt idx="273">
                  <c:v>3.7387000000000052E-2</c:v>
                </c:pt>
                <c:pt idx="274">
                  <c:v>3.6746000000000001E-2</c:v>
                </c:pt>
                <c:pt idx="275">
                  <c:v>3.6071000000000096E-2</c:v>
                </c:pt>
                <c:pt idx="276">
                  <c:v>3.5489000000000076E-2</c:v>
                </c:pt>
                <c:pt idx="277">
                  <c:v>3.4906E-2</c:v>
                </c:pt>
                <c:pt idx="278">
                  <c:v>3.4287999999999999E-2</c:v>
                </c:pt>
                <c:pt idx="279">
                  <c:v>3.3739000000000005E-2</c:v>
                </c:pt>
                <c:pt idx="280">
                  <c:v>3.3177999999999999E-2</c:v>
                </c:pt>
                <c:pt idx="281">
                  <c:v>3.2706000000000006E-2</c:v>
                </c:pt>
                <c:pt idx="282">
                  <c:v>3.2208000000000042E-2</c:v>
                </c:pt>
                <c:pt idx="283">
                  <c:v>3.1697000000000052E-2</c:v>
                </c:pt>
                <c:pt idx="284">
                  <c:v>3.1200000000000012E-2</c:v>
                </c:pt>
                <c:pt idx="285">
                  <c:v>3.071900000000001E-2</c:v>
                </c:pt>
                <c:pt idx="286">
                  <c:v>3.0210000000000001E-2</c:v>
                </c:pt>
                <c:pt idx="287">
                  <c:v>2.9714000000000004E-2</c:v>
                </c:pt>
                <c:pt idx="288">
                  <c:v>2.917200000000001E-2</c:v>
                </c:pt>
                <c:pt idx="289">
                  <c:v>2.8635000000000053E-2</c:v>
                </c:pt>
                <c:pt idx="290">
                  <c:v>2.8117000000000003E-2</c:v>
                </c:pt>
                <c:pt idx="291">
                  <c:v>2.7626000000000012E-2</c:v>
                </c:pt>
                <c:pt idx="292">
                  <c:v>2.7144000000000001E-2</c:v>
                </c:pt>
                <c:pt idx="293">
                  <c:v>2.6681000000000073E-2</c:v>
                </c:pt>
                <c:pt idx="294">
                  <c:v>2.6254000000000006E-2</c:v>
                </c:pt>
                <c:pt idx="295">
                  <c:v>2.5826000000000002E-2</c:v>
                </c:pt>
                <c:pt idx="296">
                  <c:v>2.5436000000000042E-2</c:v>
                </c:pt>
                <c:pt idx="297">
                  <c:v>2.507900000000006E-2</c:v>
                </c:pt>
                <c:pt idx="298">
                  <c:v>2.4718000000000004E-2</c:v>
                </c:pt>
                <c:pt idx="299">
                  <c:v>2.435300000000001E-2</c:v>
                </c:pt>
                <c:pt idx="300">
                  <c:v>2.3986E-2</c:v>
                </c:pt>
                <c:pt idx="301">
                  <c:v>2.3633000000000012E-2</c:v>
                </c:pt>
                <c:pt idx="302">
                  <c:v>2.3274000000000006E-2</c:v>
                </c:pt>
                <c:pt idx="303">
                  <c:v>2.2922000000000005E-2</c:v>
                </c:pt>
                <c:pt idx="304">
                  <c:v>2.2561000000000012E-2</c:v>
                </c:pt>
                <c:pt idx="305">
                  <c:v>2.2026000000000011E-2</c:v>
                </c:pt>
                <c:pt idx="306">
                  <c:v>2.1530000000000011E-2</c:v>
                </c:pt>
                <c:pt idx="307">
                  <c:v>2.116500000000001E-2</c:v>
                </c:pt>
                <c:pt idx="308">
                  <c:v>2.0815000000000052E-2</c:v>
                </c:pt>
                <c:pt idx="309">
                  <c:v>2.048300000000005E-2</c:v>
                </c:pt>
                <c:pt idx="310">
                  <c:v>2.014500000000001E-2</c:v>
                </c:pt>
                <c:pt idx="311">
                  <c:v>1.9808000000000041E-2</c:v>
                </c:pt>
                <c:pt idx="312">
                  <c:v>1.9479000000000003E-2</c:v>
                </c:pt>
                <c:pt idx="313">
                  <c:v>1.9160000000000049E-2</c:v>
                </c:pt>
                <c:pt idx="314">
                  <c:v>1.8856000000000001E-2</c:v>
                </c:pt>
                <c:pt idx="315">
                  <c:v>1.8566000000000023E-2</c:v>
                </c:pt>
                <c:pt idx="316">
                  <c:v>1.8275000000000003E-2</c:v>
                </c:pt>
                <c:pt idx="317">
                  <c:v>1.7969000000000002E-2</c:v>
                </c:pt>
                <c:pt idx="318">
                  <c:v>1.7677000000000002E-2</c:v>
                </c:pt>
                <c:pt idx="319">
                  <c:v>1.7425000000000003E-2</c:v>
                </c:pt>
                <c:pt idx="320">
                  <c:v>1.7157000000000002E-2</c:v>
                </c:pt>
                <c:pt idx="321">
                  <c:v>1.6875000000000001E-2</c:v>
                </c:pt>
                <c:pt idx="322">
                  <c:v>1.6606000000000041E-2</c:v>
                </c:pt>
                <c:pt idx="323">
                  <c:v>1.6325000000000041E-2</c:v>
                </c:pt>
                <c:pt idx="324">
                  <c:v>1.6054000000000002E-2</c:v>
                </c:pt>
                <c:pt idx="325">
                  <c:v>1.5828000000000005E-2</c:v>
                </c:pt>
                <c:pt idx="326">
                  <c:v>1.5601000000000032E-2</c:v>
                </c:pt>
                <c:pt idx="327">
                  <c:v>1.5395000000000002E-2</c:v>
                </c:pt>
                <c:pt idx="328">
                  <c:v>1.5194000000000003E-2</c:v>
                </c:pt>
                <c:pt idx="329">
                  <c:v>1.4983000000000003E-2</c:v>
                </c:pt>
                <c:pt idx="330">
                  <c:v>1.4780000000000001E-2</c:v>
                </c:pt>
                <c:pt idx="331">
                  <c:v>1.4573000000000003E-2</c:v>
                </c:pt>
                <c:pt idx="332">
                  <c:v>1.4371999999999998E-2</c:v>
                </c:pt>
                <c:pt idx="333">
                  <c:v>1.4171E-2</c:v>
                </c:pt>
                <c:pt idx="334">
                  <c:v>1.3978000000000001E-2</c:v>
                </c:pt>
                <c:pt idx="335">
                  <c:v>1.3800000000000038E-2</c:v>
                </c:pt>
                <c:pt idx="336">
                  <c:v>1.3605000000000023E-2</c:v>
                </c:pt>
                <c:pt idx="337">
                  <c:v>1.3416000000000001E-2</c:v>
                </c:pt>
                <c:pt idx="338">
                  <c:v>1.3236E-2</c:v>
                </c:pt>
                <c:pt idx="339">
                  <c:v>1.3046000000000007E-2</c:v>
                </c:pt>
                <c:pt idx="340">
                  <c:v>1.2857000000000004E-2</c:v>
                </c:pt>
                <c:pt idx="341">
                  <c:v>1.2662000000000003E-2</c:v>
                </c:pt>
                <c:pt idx="342">
                  <c:v>1.2500000000000001E-2</c:v>
                </c:pt>
                <c:pt idx="343">
                  <c:v>1.2344000000000001E-2</c:v>
                </c:pt>
                <c:pt idx="344">
                  <c:v>1.2190000000000003E-2</c:v>
                </c:pt>
                <c:pt idx="345">
                  <c:v>1.2003000000000003E-2</c:v>
                </c:pt>
                <c:pt idx="346">
                  <c:v>1.1848000000000023E-2</c:v>
                </c:pt>
                <c:pt idx="347">
                  <c:v>1.1686000000000031E-2</c:v>
                </c:pt>
                <c:pt idx="348">
                  <c:v>1.1519E-2</c:v>
                </c:pt>
                <c:pt idx="349">
                  <c:v>1.1388000000000007E-2</c:v>
                </c:pt>
                <c:pt idx="350">
                  <c:v>1.1231000000000001E-2</c:v>
                </c:pt>
                <c:pt idx="351">
                  <c:v>1.1079000000000002E-2</c:v>
                </c:pt>
                <c:pt idx="352">
                  <c:v>1.0921000000000031E-2</c:v>
                </c:pt>
                <c:pt idx="353">
                  <c:v>1.0803000000000005E-2</c:v>
                </c:pt>
                <c:pt idx="354">
                  <c:v>1.0676E-2</c:v>
                </c:pt>
                <c:pt idx="355">
                  <c:v>1.0535000000000003E-2</c:v>
                </c:pt>
                <c:pt idx="356">
                  <c:v>1.0405000000000001E-2</c:v>
                </c:pt>
                <c:pt idx="357">
                  <c:v>1.0231000000000004E-2</c:v>
                </c:pt>
                <c:pt idx="358">
                  <c:v>1.0135000000000002E-2</c:v>
                </c:pt>
                <c:pt idx="359">
                  <c:v>9.9410000000000037E-3</c:v>
                </c:pt>
                <c:pt idx="360">
                  <c:v>9.728000000000004E-3</c:v>
                </c:pt>
                <c:pt idx="361">
                  <c:v>9.5940000000000209E-3</c:v>
                </c:pt>
                <c:pt idx="362">
                  <c:v>9.4880000000000068E-3</c:v>
                </c:pt>
                <c:pt idx="363">
                  <c:v>9.352000000000046E-3</c:v>
                </c:pt>
                <c:pt idx="364">
                  <c:v>9.2510000000000023E-3</c:v>
                </c:pt>
                <c:pt idx="365">
                  <c:v>9.1350000000000008E-3</c:v>
                </c:pt>
                <c:pt idx="366">
                  <c:v>9.0320000000000209E-3</c:v>
                </c:pt>
                <c:pt idx="367">
                  <c:v>8.944000000000004E-3</c:v>
                </c:pt>
                <c:pt idx="368">
                  <c:v>8.8480000000000017E-3</c:v>
                </c:pt>
                <c:pt idx="369">
                  <c:v>8.7320000000000036E-3</c:v>
                </c:pt>
                <c:pt idx="370">
                  <c:v>8.6200000000000027E-3</c:v>
                </c:pt>
                <c:pt idx="371">
                  <c:v>8.5100000000000228E-3</c:v>
                </c:pt>
                <c:pt idx="372">
                  <c:v>8.4010000000000022E-3</c:v>
                </c:pt>
                <c:pt idx="373">
                  <c:v>8.3150000000000307E-3</c:v>
                </c:pt>
                <c:pt idx="374">
                  <c:v>8.2050000000000248E-3</c:v>
                </c:pt>
                <c:pt idx="375">
                  <c:v>8.1040000000000036E-3</c:v>
                </c:pt>
                <c:pt idx="376">
                  <c:v>8.0300000000000024E-3</c:v>
                </c:pt>
                <c:pt idx="377">
                  <c:v>7.9460000000000208E-3</c:v>
                </c:pt>
                <c:pt idx="378">
                  <c:v>7.8620000000000009E-3</c:v>
                </c:pt>
                <c:pt idx="379">
                  <c:v>7.7750000000000137E-3</c:v>
                </c:pt>
                <c:pt idx="380">
                  <c:v>7.6700000000000162E-3</c:v>
                </c:pt>
                <c:pt idx="381">
                  <c:v>7.5800000000000173E-3</c:v>
                </c:pt>
                <c:pt idx="382">
                  <c:v>7.4970000000000123E-3</c:v>
                </c:pt>
                <c:pt idx="383">
                  <c:v>7.4120000000000123E-3</c:v>
                </c:pt>
                <c:pt idx="384">
                  <c:v>7.3170000000000023E-3</c:v>
                </c:pt>
                <c:pt idx="385">
                  <c:v>7.2450000000000136E-3</c:v>
                </c:pt>
                <c:pt idx="386">
                  <c:v>7.1720000000000126E-3</c:v>
                </c:pt>
                <c:pt idx="387">
                  <c:v>7.0950000000000023E-3</c:v>
                </c:pt>
                <c:pt idx="388">
                  <c:v>6.9940000000000124E-3</c:v>
                </c:pt>
                <c:pt idx="389">
                  <c:v>6.9040000000000134E-3</c:v>
                </c:pt>
                <c:pt idx="390">
                  <c:v>6.8170000000000036E-3</c:v>
                </c:pt>
                <c:pt idx="391">
                  <c:v>6.7530000000000125E-3</c:v>
                </c:pt>
                <c:pt idx="392">
                  <c:v>6.6660000000000113E-3</c:v>
                </c:pt>
                <c:pt idx="393">
                  <c:v>6.5780000000000135E-3</c:v>
                </c:pt>
                <c:pt idx="394">
                  <c:v>6.4780000000000219E-3</c:v>
                </c:pt>
                <c:pt idx="395">
                  <c:v>6.3820000000000083E-3</c:v>
                </c:pt>
                <c:pt idx="396">
                  <c:v>6.2940000000000114E-3</c:v>
                </c:pt>
                <c:pt idx="397">
                  <c:v>6.1900000000000011E-3</c:v>
                </c:pt>
                <c:pt idx="398">
                  <c:v>6.0930000000000116E-3</c:v>
                </c:pt>
                <c:pt idx="399">
                  <c:v>5.9900000000000144E-3</c:v>
                </c:pt>
                <c:pt idx="400">
                  <c:v>5.8810000000000182E-3</c:v>
                </c:pt>
                <c:pt idx="401">
                  <c:v>5.7860000000000108E-3</c:v>
                </c:pt>
                <c:pt idx="402">
                  <c:v>5.7060000000000192E-3</c:v>
                </c:pt>
                <c:pt idx="403">
                  <c:v>5.6390000000000181E-3</c:v>
                </c:pt>
                <c:pt idx="404">
                  <c:v>5.62E-3</c:v>
                </c:pt>
                <c:pt idx="405">
                  <c:v>5.6170000000000039E-3</c:v>
                </c:pt>
                <c:pt idx="406">
                  <c:v>5.6020000000000028E-3</c:v>
                </c:pt>
                <c:pt idx="407">
                  <c:v>5.5900000000000134E-3</c:v>
                </c:pt>
                <c:pt idx="408">
                  <c:v>5.5700000000000124E-3</c:v>
                </c:pt>
                <c:pt idx="409">
                  <c:v>5.5440000000000003E-3</c:v>
                </c:pt>
                <c:pt idx="410">
                  <c:v>5.5350000000000165E-3</c:v>
                </c:pt>
                <c:pt idx="411">
                  <c:v>5.5289999999999992E-3</c:v>
                </c:pt>
                <c:pt idx="412">
                  <c:v>5.4980000000000124E-3</c:v>
                </c:pt>
                <c:pt idx="413">
                  <c:v>5.4620000000000024E-3</c:v>
                </c:pt>
                <c:pt idx="414">
                  <c:v>5.4130000000000116E-3</c:v>
                </c:pt>
                <c:pt idx="415">
                  <c:v>5.3559999999999997E-3</c:v>
                </c:pt>
                <c:pt idx="416">
                  <c:v>5.3250000000000025E-3</c:v>
                </c:pt>
                <c:pt idx="417">
                  <c:v>5.2940000000000001E-3</c:v>
                </c:pt>
                <c:pt idx="418">
                  <c:v>5.2510000000000161E-3</c:v>
                </c:pt>
                <c:pt idx="419">
                  <c:v>5.2169999999999994E-3</c:v>
                </c:pt>
                <c:pt idx="420">
                  <c:v>5.1840000000000011E-3</c:v>
                </c:pt>
                <c:pt idx="421">
                  <c:v>5.1380000000000123E-3</c:v>
                </c:pt>
                <c:pt idx="422">
                  <c:v>5.0940000000000013E-3</c:v>
                </c:pt>
                <c:pt idx="423">
                  <c:v>5.0560000000000171E-3</c:v>
                </c:pt>
                <c:pt idx="424">
                  <c:v>5.0290000000000161E-3</c:v>
                </c:pt>
                <c:pt idx="425">
                  <c:v>4.989000000000016E-3</c:v>
                </c:pt>
                <c:pt idx="426">
                  <c:v>4.9550000000000115E-3</c:v>
                </c:pt>
                <c:pt idx="427">
                  <c:v>4.9360000000000202E-3</c:v>
                </c:pt>
                <c:pt idx="428">
                  <c:v>4.8940000000000025E-3</c:v>
                </c:pt>
                <c:pt idx="429">
                  <c:v>4.8559999999999992E-3</c:v>
                </c:pt>
                <c:pt idx="430">
                  <c:v>4.8300000000000105E-3</c:v>
                </c:pt>
                <c:pt idx="431">
                  <c:v>4.7980000000000123E-3</c:v>
                </c:pt>
                <c:pt idx="432">
                  <c:v>4.7530000000000107E-3</c:v>
                </c:pt>
                <c:pt idx="433">
                  <c:v>4.7210000000000134E-3</c:v>
                </c:pt>
                <c:pt idx="434">
                  <c:v>4.6700000000000014E-3</c:v>
                </c:pt>
                <c:pt idx="435">
                  <c:v>4.6400000000000104E-3</c:v>
                </c:pt>
                <c:pt idx="436">
                  <c:v>4.6199999999999991E-3</c:v>
                </c:pt>
                <c:pt idx="437">
                  <c:v>4.5859999999999998E-3</c:v>
                </c:pt>
                <c:pt idx="438">
                  <c:v>4.5439999999999994E-3</c:v>
                </c:pt>
                <c:pt idx="439">
                  <c:v>4.5200000000000032E-3</c:v>
                </c:pt>
                <c:pt idx="440">
                  <c:v>4.4810000000000119E-3</c:v>
                </c:pt>
                <c:pt idx="441">
                  <c:v>4.4329999999999994E-3</c:v>
                </c:pt>
                <c:pt idx="442">
                  <c:v>4.3820000000000039E-3</c:v>
                </c:pt>
                <c:pt idx="443">
                  <c:v>4.3429999999999996E-3</c:v>
                </c:pt>
                <c:pt idx="444">
                  <c:v>4.2980000000000032E-3</c:v>
                </c:pt>
                <c:pt idx="445">
                  <c:v>4.2580000000000074E-3</c:v>
                </c:pt>
                <c:pt idx="446">
                  <c:v>4.2340000000000034E-3</c:v>
                </c:pt>
                <c:pt idx="447">
                  <c:v>4.2160000000000114E-3</c:v>
                </c:pt>
                <c:pt idx="448">
                  <c:v>4.1920000000000013E-3</c:v>
                </c:pt>
                <c:pt idx="449">
                  <c:v>4.1730000000000031E-3</c:v>
                </c:pt>
                <c:pt idx="450">
                  <c:v>4.1540000000000049E-3</c:v>
                </c:pt>
                <c:pt idx="451">
                  <c:v>4.158000000000002E-3</c:v>
                </c:pt>
                <c:pt idx="452">
                  <c:v>4.1310000000000114E-3</c:v>
                </c:pt>
                <c:pt idx="453">
                  <c:v>4.1060000000000063E-3</c:v>
                </c:pt>
                <c:pt idx="454">
                  <c:v>4.0850000000000114E-3</c:v>
                </c:pt>
                <c:pt idx="455">
                  <c:v>4.0660000000000002E-3</c:v>
                </c:pt>
                <c:pt idx="456">
                  <c:v>4.054000000000002E-3</c:v>
                </c:pt>
                <c:pt idx="457">
                  <c:v>4.0250000000000008E-3</c:v>
                </c:pt>
                <c:pt idx="458">
                  <c:v>3.9930000000000052E-3</c:v>
                </c:pt>
                <c:pt idx="459">
                  <c:v>3.9770000000000092E-3</c:v>
                </c:pt>
                <c:pt idx="460">
                  <c:v>3.9320000000000049E-3</c:v>
                </c:pt>
                <c:pt idx="461">
                  <c:v>3.9090000000000036E-3</c:v>
                </c:pt>
                <c:pt idx="462">
                  <c:v>3.8780000000000012E-3</c:v>
                </c:pt>
                <c:pt idx="463">
                  <c:v>3.8540000000000041E-3</c:v>
                </c:pt>
                <c:pt idx="464">
                  <c:v>3.8300000000000001E-3</c:v>
                </c:pt>
                <c:pt idx="465">
                  <c:v>3.8050000000000085E-3</c:v>
                </c:pt>
                <c:pt idx="466">
                  <c:v>3.8100000000000052E-3</c:v>
                </c:pt>
                <c:pt idx="467">
                  <c:v>3.8140000000000092E-3</c:v>
                </c:pt>
                <c:pt idx="468">
                  <c:v>3.8200000000000052E-3</c:v>
                </c:pt>
                <c:pt idx="469">
                  <c:v>3.804000000000007E-3</c:v>
                </c:pt>
                <c:pt idx="470">
                  <c:v>3.7720000000000097E-3</c:v>
                </c:pt>
                <c:pt idx="471">
                  <c:v>3.7700000000000099E-3</c:v>
                </c:pt>
                <c:pt idx="472">
                  <c:v>3.7370000000000098E-3</c:v>
                </c:pt>
                <c:pt idx="473">
                  <c:v>3.7360000000000084E-3</c:v>
                </c:pt>
                <c:pt idx="474">
                  <c:v>3.7160000000000088E-3</c:v>
                </c:pt>
                <c:pt idx="475">
                  <c:v>3.6920000000000052E-3</c:v>
                </c:pt>
                <c:pt idx="476">
                  <c:v>3.6730000000000118E-3</c:v>
                </c:pt>
                <c:pt idx="477">
                  <c:v>3.6520000000000042E-3</c:v>
                </c:pt>
                <c:pt idx="478">
                  <c:v>3.6130000000000116E-3</c:v>
                </c:pt>
                <c:pt idx="479">
                  <c:v>3.5880000000000096E-3</c:v>
                </c:pt>
                <c:pt idx="480">
                  <c:v>3.5940000000000047E-3</c:v>
                </c:pt>
                <c:pt idx="481">
                  <c:v>3.5770000000000112E-3</c:v>
                </c:pt>
                <c:pt idx="482">
                  <c:v>3.5400000000000067E-3</c:v>
                </c:pt>
                <c:pt idx="483">
                  <c:v>3.5000000000000096E-3</c:v>
                </c:pt>
                <c:pt idx="484">
                  <c:v>3.4900000000000048E-3</c:v>
                </c:pt>
                <c:pt idx="485">
                  <c:v>3.464000000000007E-3</c:v>
                </c:pt>
                <c:pt idx="486">
                  <c:v>3.4350000000000006E-3</c:v>
                </c:pt>
                <c:pt idx="487">
                  <c:v>3.4370000000000052E-3</c:v>
                </c:pt>
                <c:pt idx="488">
                  <c:v>3.4040000000000112E-3</c:v>
                </c:pt>
                <c:pt idx="489">
                  <c:v>3.3730000000000062E-3</c:v>
                </c:pt>
                <c:pt idx="490">
                  <c:v>3.353000000000007E-3</c:v>
                </c:pt>
                <c:pt idx="491">
                  <c:v>3.3650000000000012E-3</c:v>
                </c:pt>
                <c:pt idx="492">
                  <c:v>3.3400000000000079E-3</c:v>
                </c:pt>
                <c:pt idx="493">
                  <c:v>3.2800000000000134E-3</c:v>
                </c:pt>
                <c:pt idx="494">
                  <c:v>3.2910000000000075E-3</c:v>
                </c:pt>
                <c:pt idx="495">
                  <c:v>3.2090000000000118E-3</c:v>
                </c:pt>
                <c:pt idx="496">
                  <c:v>3.1600000000000118E-3</c:v>
                </c:pt>
                <c:pt idx="497">
                  <c:v>3.0870000000000068E-3</c:v>
                </c:pt>
                <c:pt idx="498">
                  <c:v>3.0030000000000143E-3</c:v>
                </c:pt>
                <c:pt idx="499">
                  <c:v>2.8640000000000106E-3</c:v>
                </c:pt>
                <c:pt idx="500">
                  <c:v>2.7640000000000099E-3</c:v>
                </c:pt>
                <c:pt idx="501">
                  <c:v>2.586000000000005E-3</c:v>
                </c:pt>
                <c:pt idx="502">
                  <c:v>2.4180000000000035E-3</c:v>
                </c:pt>
                <c:pt idx="503">
                  <c:v>2.2340000000000012E-3</c:v>
                </c:pt>
                <c:pt idx="504">
                  <c:v>2.0080000000000041E-3</c:v>
                </c:pt>
                <c:pt idx="505">
                  <c:v>1.7780000000000057E-3</c:v>
                </c:pt>
                <c:pt idx="506">
                  <c:v>1.4380000000000044E-3</c:v>
                </c:pt>
                <c:pt idx="507">
                  <c:v>1.0240000000000069E-3</c:v>
                </c:pt>
                <c:pt idx="508">
                  <c:v>5.9900000000000415E-4</c:v>
                </c:pt>
                <c:pt idx="509">
                  <c:v>2.8700000000000259E-4</c:v>
                </c:pt>
                <c:pt idx="510">
                  <c:v>1.1200000000000143E-4</c:v>
                </c:pt>
                <c:pt idx="511">
                  <c:v>2.500000000000428E-5</c:v>
                </c:pt>
                <c:pt idx="512">
                  <c:v>0</c:v>
                </c:pt>
                <c:pt idx="513">
                  <c:v>1.4300000000000423E-4</c:v>
                </c:pt>
                <c:pt idx="514">
                  <c:v>5.520000000000042E-4</c:v>
                </c:pt>
                <c:pt idx="515">
                  <c:v>1.0700000000000045E-3</c:v>
                </c:pt>
                <c:pt idx="516">
                  <c:v>1.5609999999999999E-3</c:v>
                </c:pt>
                <c:pt idx="517">
                  <c:v>1.9740000000000087E-3</c:v>
                </c:pt>
                <c:pt idx="518">
                  <c:v>2.2190000000000092E-3</c:v>
                </c:pt>
                <c:pt idx="519">
                  <c:v>2.3719999999999991E-3</c:v>
                </c:pt>
                <c:pt idx="520">
                  <c:v>2.4520000000000032E-3</c:v>
                </c:pt>
                <c:pt idx="521">
                  <c:v>2.4990000000000008E-3</c:v>
                </c:pt>
                <c:pt idx="522">
                  <c:v>2.569000000000007E-3</c:v>
                </c:pt>
                <c:pt idx="523">
                  <c:v>2.6630000000000143E-3</c:v>
                </c:pt>
                <c:pt idx="524">
                  <c:v>2.7550000000000057E-3</c:v>
                </c:pt>
                <c:pt idx="525">
                  <c:v>2.8290000000000051E-3</c:v>
                </c:pt>
                <c:pt idx="526">
                  <c:v>2.8850000000000056E-3</c:v>
                </c:pt>
                <c:pt idx="527">
                  <c:v>2.9230000000000085E-3</c:v>
                </c:pt>
                <c:pt idx="528">
                  <c:v>2.9670000000000126E-3</c:v>
                </c:pt>
                <c:pt idx="529">
                  <c:v>3.0120000000000008E-3</c:v>
                </c:pt>
                <c:pt idx="530">
                  <c:v>3.0630000000000106E-3</c:v>
                </c:pt>
                <c:pt idx="531">
                  <c:v>3.100000000000012E-3</c:v>
                </c:pt>
                <c:pt idx="532">
                  <c:v>3.1200000000000117E-3</c:v>
                </c:pt>
                <c:pt idx="533">
                  <c:v>3.1400000000000126E-3</c:v>
                </c:pt>
                <c:pt idx="534">
                  <c:v>3.1460000000000051E-3</c:v>
                </c:pt>
                <c:pt idx="535">
                  <c:v>3.1660000000000052E-3</c:v>
                </c:pt>
                <c:pt idx="536">
                  <c:v>3.1480000000000123E-3</c:v>
                </c:pt>
                <c:pt idx="537">
                  <c:v>3.1340000000000092E-3</c:v>
                </c:pt>
                <c:pt idx="538">
                  <c:v>3.1070000000000125E-3</c:v>
                </c:pt>
                <c:pt idx="539">
                  <c:v>3.0970000000000095E-3</c:v>
                </c:pt>
                <c:pt idx="540">
                  <c:v>3.1150000000000001E-3</c:v>
                </c:pt>
                <c:pt idx="541">
                  <c:v>3.0870000000000068E-3</c:v>
                </c:pt>
                <c:pt idx="542">
                  <c:v>3.0850000000000092E-3</c:v>
                </c:pt>
                <c:pt idx="543">
                  <c:v>3.0840000000000103E-3</c:v>
                </c:pt>
                <c:pt idx="544">
                  <c:v>3.0680000000000087E-3</c:v>
                </c:pt>
                <c:pt idx="545">
                  <c:v>3.100000000000012E-3</c:v>
                </c:pt>
                <c:pt idx="546">
                  <c:v>3.0970000000000095E-3</c:v>
                </c:pt>
                <c:pt idx="547">
                  <c:v>3.0570000000000094E-3</c:v>
                </c:pt>
                <c:pt idx="548">
                  <c:v>3.039E-3</c:v>
                </c:pt>
                <c:pt idx="549">
                  <c:v>3.0500000000000093E-3</c:v>
                </c:pt>
                <c:pt idx="550">
                  <c:v>3.0410000000000077E-3</c:v>
                </c:pt>
                <c:pt idx="551">
                  <c:v>3.0180000000000012E-3</c:v>
                </c:pt>
                <c:pt idx="552">
                  <c:v>2.9960000000000047E-3</c:v>
                </c:pt>
                <c:pt idx="553">
                  <c:v>2.9759999999999995E-3</c:v>
                </c:pt>
                <c:pt idx="554">
                  <c:v>2.9630000000000086E-3</c:v>
                </c:pt>
                <c:pt idx="555">
                  <c:v>2.9730000000000052E-3</c:v>
                </c:pt>
                <c:pt idx="556">
                  <c:v>2.9620000000000002E-3</c:v>
                </c:pt>
                <c:pt idx="557">
                  <c:v>2.9430000000000077E-3</c:v>
                </c:pt>
                <c:pt idx="558">
                  <c:v>2.9470000000000117E-3</c:v>
                </c:pt>
                <c:pt idx="559">
                  <c:v>2.8950000000000017E-3</c:v>
                </c:pt>
                <c:pt idx="560">
                  <c:v>2.8719999999999996E-3</c:v>
                </c:pt>
                <c:pt idx="561">
                  <c:v>2.8600000000000066E-3</c:v>
                </c:pt>
                <c:pt idx="562">
                  <c:v>2.791000000000007E-3</c:v>
                </c:pt>
                <c:pt idx="563">
                  <c:v>2.8010000000000049E-3</c:v>
                </c:pt>
                <c:pt idx="564">
                  <c:v>2.7810000000000144E-3</c:v>
                </c:pt>
                <c:pt idx="565">
                  <c:v>2.7930000000000112E-3</c:v>
                </c:pt>
                <c:pt idx="566">
                  <c:v>2.7470000000000059E-3</c:v>
                </c:pt>
                <c:pt idx="567">
                  <c:v>2.6620000000000046E-3</c:v>
                </c:pt>
                <c:pt idx="568">
                  <c:v>2.5760000000000019E-3</c:v>
                </c:pt>
                <c:pt idx="569">
                  <c:v>2.528000000000009E-3</c:v>
                </c:pt>
                <c:pt idx="570">
                  <c:v>2.3719999999999991E-3</c:v>
                </c:pt>
                <c:pt idx="571">
                  <c:v>2.2540000000000012E-3</c:v>
                </c:pt>
                <c:pt idx="572">
                  <c:v>2.0890000000000006E-3</c:v>
                </c:pt>
                <c:pt idx="573">
                  <c:v>1.962000000000011E-3</c:v>
                </c:pt>
                <c:pt idx="574">
                  <c:v>1.8680000000000068E-3</c:v>
                </c:pt>
                <c:pt idx="575">
                  <c:v>1.7750000000000081E-3</c:v>
                </c:pt>
                <c:pt idx="576">
                  <c:v>1.6800000000000061E-3</c:v>
                </c:pt>
                <c:pt idx="577">
                  <c:v>1.5850000000000055E-3</c:v>
                </c:pt>
                <c:pt idx="578">
                  <c:v>1.4250000000000027E-3</c:v>
                </c:pt>
                <c:pt idx="579">
                  <c:v>1.3309999999999989E-3</c:v>
                </c:pt>
                <c:pt idx="580">
                  <c:v>1.3990000000000061E-3</c:v>
                </c:pt>
              </c:numCache>
            </c:numRef>
          </c:yVal>
          <c:smooth val="1"/>
        </c:ser>
        <c:axId val="132771840"/>
        <c:axId val="132773760"/>
      </c:scatterChart>
      <c:valAx>
        <c:axId val="132771840"/>
        <c:scaling>
          <c:orientation val="minMax"/>
          <c:max val="550"/>
          <c:min val="2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 smtClean="0">
                    <a:latin typeface="Times New Roman" pitchFamily="18" charset="0"/>
                    <a:cs typeface="Times New Roman" pitchFamily="18" charset="0"/>
                  </a:rPr>
                  <a:t>ʎ </a:t>
                </a:r>
                <a:r>
                  <a:rPr lang="fr-FR" sz="1600" b="1" dirty="0">
                    <a:latin typeface="Times New Roman" pitchFamily="18" charset="0"/>
                    <a:cs typeface="Times New Roman" pitchFamily="18" charset="0"/>
                  </a:rPr>
                  <a:t>(nm)</a:t>
                </a:r>
              </a:p>
            </c:rich>
          </c:tx>
          <c:layout>
            <c:manualLayout>
              <c:xMode val="edge"/>
              <c:yMode val="edge"/>
              <c:x val="0.44553622222222217"/>
              <c:y val="0.92174747474747509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2773760"/>
        <c:crosses val="autoZero"/>
        <c:crossBetween val="midCat"/>
      </c:valAx>
      <c:valAx>
        <c:axId val="132773760"/>
        <c:scaling>
          <c:orientation val="minMax"/>
          <c:max val="3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Times New Roman" pitchFamily="18" charset="0"/>
                    <a:cs typeface="Times New Roman" pitchFamily="18" charset="0"/>
                  </a:rPr>
                  <a:t>Absorbance</a:t>
                </a:r>
                <a:r>
                  <a:rPr lang="fr-FR" sz="1600" b="1" baseline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fr-FR" sz="1600" b="1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2771840"/>
        <c:crosses val="autoZero"/>
        <c:crossBetween val="midCat"/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6941111111111109"/>
          <c:y val="3.8983838383838385E-2"/>
          <c:w val="0.36365555555555557"/>
          <c:h val="0.26860000000000001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89646464646477"/>
          <c:y val="3.5470202020202048E-2"/>
          <c:w val="0.80599310624493092"/>
          <c:h val="0.83219502923976663"/>
        </c:manualLayout>
      </c:layout>
      <c:scatterChart>
        <c:scatterStyle val="smoothMarker"/>
        <c:ser>
          <c:idx val="0"/>
          <c:order val="0"/>
          <c:tx>
            <c:v>GQD012</c:v>
          </c:tx>
          <c:spPr>
            <a:ln w="19050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'UV GQD012 CH3CN fractions 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GQD012 CH3CN fractions '!$F$1:$F$581</c:f>
              <c:numCache>
                <c:formatCode>General</c:formatCode>
                <c:ptCount val="581"/>
                <c:pt idx="0">
                  <c:v>2.9502040000000003</c:v>
                </c:pt>
                <c:pt idx="1">
                  <c:v>2.8906340000000004</c:v>
                </c:pt>
                <c:pt idx="2">
                  <c:v>2.8380459999999919</c:v>
                </c:pt>
                <c:pt idx="3">
                  <c:v>2.8099970000000001</c:v>
                </c:pt>
                <c:pt idx="4">
                  <c:v>2.7700050000000003</c:v>
                </c:pt>
                <c:pt idx="5">
                  <c:v>2.7414300000000011</c:v>
                </c:pt>
                <c:pt idx="6">
                  <c:v>2.6959300000000002</c:v>
                </c:pt>
                <c:pt idx="7">
                  <c:v>2.641661</c:v>
                </c:pt>
                <c:pt idx="8">
                  <c:v>2.5906100000000003</c:v>
                </c:pt>
                <c:pt idx="9">
                  <c:v>2.55017</c:v>
                </c:pt>
                <c:pt idx="10">
                  <c:v>2.5064610000000003</c:v>
                </c:pt>
                <c:pt idx="11">
                  <c:v>2.470939</c:v>
                </c:pt>
                <c:pt idx="12">
                  <c:v>2.4247830000000001</c:v>
                </c:pt>
                <c:pt idx="13">
                  <c:v>2.3702659999999933</c:v>
                </c:pt>
                <c:pt idx="14">
                  <c:v>2.3430180000000003</c:v>
                </c:pt>
                <c:pt idx="15">
                  <c:v>2.3158149999999948</c:v>
                </c:pt>
                <c:pt idx="16">
                  <c:v>2.2660400000000003</c:v>
                </c:pt>
                <c:pt idx="17">
                  <c:v>2.2325570000000003</c:v>
                </c:pt>
                <c:pt idx="18">
                  <c:v>2.2042080000000004</c:v>
                </c:pt>
                <c:pt idx="19">
                  <c:v>2.1644740000000002</c:v>
                </c:pt>
                <c:pt idx="20">
                  <c:v>2.1383990000000002</c:v>
                </c:pt>
                <c:pt idx="21">
                  <c:v>2.0951770000000001</c:v>
                </c:pt>
                <c:pt idx="22">
                  <c:v>2.0706689999999943</c:v>
                </c:pt>
                <c:pt idx="23">
                  <c:v>2.0424379999999998</c:v>
                </c:pt>
                <c:pt idx="24">
                  <c:v>2.0100879999999997</c:v>
                </c:pt>
                <c:pt idx="25">
                  <c:v>1.9825430000000024</c:v>
                </c:pt>
                <c:pt idx="26">
                  <c:v>1.953171</c:v>
                </c:pt>
                <c:pt idx="27">
                  <c:v>1.9257</c:v>
                </c:pt>
                <c:pt idx="28">
                  <c:v>1.893648</c:v>
                </c:pt>
                <c:pt idx="29">
                  <c:v>1.8669089999999999</c:v>
                </c:pt>
                <c:pt idx="30">
                  <c:v>1.8362170000000027</c:v>
                </c:pt>
                <c:pt idx="31">
                  <c:v>1.8056789999999998</c:v>
                </c:pt>
                <c:pt idx="32">
                  <c:v>1.776958</c:v>
                </c:pt>
                <c:pt idx="33">
                  <c:v>1.744502</c:v>
                </c:pt>
                <c:pt idx="34">
                  <c:v>1.7141869999999999</c:v>
                </c:pt>
                <c:pt idx="35">
                  <c:v>1.686709</c:v>
                </c:pt>
                <c:pt idx="36">
                  <c:v>1.6586080000000001</c:v>
                </c:pt>
                <c:pt idx="37">
                  <c:v>1.6304850000000024</c:v>
                </c:pt>
                <c:pt idx="38">
                  <c:v>1.5992109999999999</c:v>
                </c:pt>
                <c:pt idx="39">
                  <c:v>1.57043</c:v>
                </c:pt>
                <c:pt idx="40">
                  <c:v>1.5438429999999999</c:v>
                </c:pt>
                <c:pt idx="41">
                  <c:v>1.5178769999999973</c:v>
                </c:pt>
                <c:pt idx="42">
                  <c:v>1.4878119999999972</c:v>
                </c:pt>
                <c:pt idx="43">
                  <c:v>1.4637819999999973</c:v>
                </c:pt>
                <c:pt idx="44">
                  <c:v>1.4369149999999975</c:v>
                </c:pt>
                <c:pt idx="45">
                  <c:v>1.412477</c:v>
                </c:pt>
                <c:pt idx="46">
                  <c:v>1.387054</c:v>
                </c:pt>
                <c:pt idx="47">
                  <c:v>1.36259</c:v>
                </c:pt>
                <c:pt idx="48">
                  <c:v>1.3376749999999975</c:v>
                </c:pt>
                <c:pt idx="49">
                  <c:v>1.3126289999999998</c:v>
                </c:pt>
                <c:pt idx="50">
                  <c:v>1.2888109999999999</c:v>
                </c:pt>
                <c:pt idx="51">
                  <c:v>1.2658179999999999</c:v>
                </c:pt>
                <c:pt idx="52">
                  <c:v>1.242367</c:v>
                </c:pt>
                <c:pt idx="53">
                  <c:v>1.2214339999999972</c:v>
                </c:pt>
                <c:pt idx="54">
                  <c:v>1.2016849999999972</c:v>
                </c:pt>
                <c:pt idx="55">
                  <c:v>1.1633309999999999</c:v>
                </c:pt>
                <c:pt idx="56">
                  <c:v>1.137032</c:v>
                </c:pt>
                <c:pt idx="57">
                  <c:v>1.1137999999999972</c:v>
                </c:pt>
                <c:pt idx="58">
                  <c:v>1.0915039999999998</c:v>
                </c:pt>
                <c:pt idx="59">
                  <c:v>1.0694919999999972</c:v>
                </c:pt>
                <c:pt idx="60">
                  <c:v>1.0475189999999999</c:v>
                </c:pt>
                <c:pt idx="61">
                  <c:v>1.025882</c:v>
                </c:pt>
                <c:pt idx="62">
                  <c:v>1.0037559999999999</c:v>
                </c:pt>
                <c:pt idx="63">
                  <c:v>0.982626</c:v>
                </c:pt>
                <c:pt idx="64">
                  <c:v>0.96241699999999852</c:v>
                </c:pt>
                <c:pt idx="65">
                  <c:v>0.94373699999999949</c:v>
                </c:pt>
                <c:pt idx="66">
                  <c:v>0.92749799999999949</c:v>
                </c:pt>
                <c:pt idx="67">
                  <c:v>0.91093199999999996</c:v>
                </c:pt>
                <c:pt idx="68">
                  <c:v>0.8949509999999995</c:v>
                </c:pt>
                <c:pt idx="69">
                  <c:v>0.88168099999999949</c:v>
                </c:pt>
                <c:pt idx="70">
                  <c:v>0.86758299999999877</c:v>
                </c:pt>
                <c:pt idx="71">
                  <c:v>0.85472600000000065</c:v>
                </c:pt>
                <c:pt idx="72">
                  <c:v>0.84266799999999997</c:v>
                </c:pt>
                <c:pt idx="73">
                  <c:v>0.83116099999999959</c:v>
                </c:pt>
                <c:pt idx="74">
                  <c:v>0.81910499999999997</c:v>
                </c:pt>
                <c:pt idx="75">
                  <c:v>0.80877199999999994</c:v>
                </c:pt>
                <c:pt idx="76">
                  <c:v>0.79758099999999865</c:v>
                </c:pt>
                <c:pt idx="77">
                  <c:v>0.78761700000000001</c:v>
                </c:pt>
                <c:pt idx="78">
                  <c:v>0.77744000000000135</c:v>
                </c:pt>
                <c:pt idx="79">
                  <c:v>0.76794600000000135</c:v>
                </c:pt>
                <c:pt idx="80">
                  <c:v>0.75802099999999994</c:v>
                </c:pt>
                <c:pt idx="81">
                  <c:v>0.74810599999999994</c:v>
                </c:pt>
                <c:pt idx="82">
                  <c:v>0.73868599999999995</c:v>
                </c:pt>
                <c:pt idx="83">
                  <c:v>0.73032999999999992</c:v>
                </c:pt>
                <c:pt idx="84">
                  <c:v>0.72246500000000002</c:v>
                </c:pt>
                <c:pt idx="85">
                  <c:v>0.71421699999999877</c:v>
                </c:pt>
                <c:pt idx="86">
                  <c:v>0.70657700000000001</c:v>
                </c:pt>
                <c:pt idx="87">
                  <c:v>0.69911899999999949</c:v>
                </c:pt>
                <c:pt idx="88">
                  <c:v>0.69222299999999959</c:v>
                </c:pt>
                <c:pt idx="89">
                  <c:v>0.68607699999999949</c:v>
                </c:pt>
                <c:pt idx="90">
                  <c:v>0.67911000000000121</c:v>
                </c:pt>
                <c:pt idx="91">
                  <c:v>0.67209000000000185</c:v>
                </c:pt>
                <c:pt idx="92">
                  <c:v>0.66578500000000185</c:v>
                </c:pt>
                <c:pt idx="93">
                  <c:v>0.65977100000000244</c:v>
                </c:pt>
                <c:pt idx="94">
                  <c:v>0.65345500000000134</c:v>
                </c:pt>
                <c:pt idx="95">
                  <c:v>0.64792900000000209</c:v>
                </c:pt>
                <c:pt idx="96">
                  <c:v>0.64184100000000233</c:v>
                </c:pt>
                <c:pt idx="97">
                  <c:v>0.63577799999999995</c:v>
                </c:pt>
                <c:pt idx="98">
                  <c:v>0.63098100000000135</c:v>
                </c:pt>
                <c:pt idx="99">
                  <c:v>0.62605800000000134</c:v>
                </c:pt>
                <c:pt idx="100">
                  <c:v>0.61184900000000209</c:v>
                </c:pt>
                <c:pt idx="101">
                  <c:v>0.60844500000000135</c:v>
                </c:pt>
                <c:pt idx="102">
                  <c:v>0.60331999999999997</c:v>
                </c:pt>
                <c:pt idx="103">
                  <c:v>0.60084200000000065</c:v>
                </c:pt>
                <c:pt idx="104">
                  <c:v>0.59841399999999778</c:v>
                </c:pt>
                <c:pt idx="105">
                  <c:v>0.59627199999999958</c:v>
                </c:pt>
                <c:pt idx="106">
                  <c:v>0.59081799999999829</c:v>
                </c:pt>
                <c:pt idx="107">
                  <c:v>0.588144</c:v>
                </c:pt>
                <c:pt idx="108">
                  <c:v>0.58715299999999815</c:v>
                </c:pt>
                <c:pt idx="109">
                  <c:v>0.58502100000000001</c:v>
                </c:pt>
                <c:pt idx="110">
                  <c:v>0.58302199999999949</c:v>
                </c:pt>
                <c:pt idx="111">
                  <c:v>0.58173299999999828</c:v>
                </c:pt>
                <c:pt idx="112">
                  <c:v>0.57987400000000133</c:v>
                </c:pt>
                <c:pt idx="113">
                  <c:v>0.57939799999999997</c:v>
                </c:pt>
                <c:pt idx="114">
                  <c:v>0.57834799999999997</c:v>
                </c:pt>
                <c:pt idx="115">
                  <c:v>0.57709800000000122</c:v>
                </c:pt>
                <c:pt idx="116">
                  <c:v>0.57719900000000135</c:v>
                </c:pt>
                <c:pt idx="117">
                  <c:v>0.5770649999999995</c:v>
                </c:pt>
                <c:pt idx="118">
                  <c:v>0.57705299999999959</c:v>
                </c:pt>
                <c:pt idx="119">
                  <c:v>0.57697500000000135</c:v>
                </c:pt>
                <c:pt idx="120">
                  <c:v>0.5783629999999983</c:v>
                </c:pt>
                <c:pt idx="121">
                  <c:v>0.57889499999999994</c:v>
                </c:pt>
                <c:pt idx="122">
                  <c:v>0.58042899999999853</c:v>
                </c:pt>
                <c:pt idx="123">
                  <c:v>0.58218499999999829</c:v>
                </c:pt>
                <c:pt idx="124">
                  <c:v>0.58385500000000001</c:v>
                </c:pt>
                <c:pt idx="125">
                  <c:v>0.58587999999999996</c:v>
                </c:pt>
                <c:pt idx="126">
                  <c:v>0.58791699999999825</c:v>
                </c:pt>
                <c:pt idx="127">
                  <c:v>0.5905209999999983</c:v>
                </c:pt>
                <c:pt idx="128">
                  <c:v>0.5939409999999995</c:v>
                </c:pt>
                <c:pt idx="129">
                  <c:v>0.59658499999999814</c:v>
                </c:pt>
                <c:pt idx="130">
                  <c:v>0.60006700000000002</c:v>
                </c:pt>
                <c:pt idx="131">
                  <c:v>0.60288699999999951</c:v>
                </c:pt>
                <c:pt idx="132">
                  <c:v>0.60570000000000135</c:v>
                </c:pt>
                <c:pt idx="133">
                  <c:v>0.60862399999999994</c:v>
                </c:pt>
                <c:pt idx="134">
                  <c:v>0.61126000000000003</c:v>
                </c:pt>
                <c:pt idx="135">
                  <c:v>0.61406499999999997</c:v>
                </c:pt>
                <c:pt idx="136">
                  <c:v>0.61671500000000135</c:v>
                </c:pt>
                <c:pt idx="137">
                  <c:v>0.61857600000000001</c:v>
                </c:pt>
                <c:pt idx="138">
                  <c:v>0.62079600000000135</c:v>
                </c:pt>
                <c:pt idx="139">
                  <c:v>0.62257699999999949</c:v>
                </c:pt>
                <c:pt idx="140">
                  <c:v>0.62496000000000063</c:v>
                </c:pt>
                <c:pt idx="141">
                  <c:v>0.62697799999999992</c:v>
                </c:pt>
                <c:pt idx="142">
                  <c:v>0.62842100000000134</c:v>
                </c:pt>
                <c:pt idx="143">
                  <c:v>0.63017899999999993</c:v>
                </c:pt>
                <c:pt idx="144">
                  <c:v>0.63134899999999994</c:v>
                </c:pt>
                <c:pt idx="145">
                  <c:v>0.6324689999999995</c:v>
                </c:pt>
                <c:pt idx="146">
                  <c:v>0.63325100000000134</c:v>
                </c:pt>
                <c:pt idx="147">
                  <c:v>0.63381900000000135</c:v>
                </c:pt>
                <c:pt idx="148">
                  <c:v>0.63411399999999996</c:v>
                </c:pt>
                <c:pt idx="149">
                  <c:v>0.63397200000000065</c:v>
                </c:pt>
                <c:pt idx="150">
                  <c:v>0.63298999999999994</c:v>
                </c:pt>
                <c:pt idx="151">
                  <c:v>0.63162299999999993</c:v>
                </c:pt>
                <c:pt idx="152">
                  <c:v>0.63083000000000133</c:v>
                </c:pt>
                <c:pt idx="153">
                  <c:v>0.62976699999999997</c:v>
                </c:pt>
                <c:pt idx="154">
                  <c:v>0.62821499999999997</c:v>
                </c:pt>
                <c:pt idx="155">
                  <c:v>0.62644999999999995</c:v>
                </c:pt>
                <c:pt idx="156">
                  <c:v>0.624417</c:v>
                </c:pt>
                <c:pt idx="157">
                  <c:v>0.62194399999999994</c:v>
                </c:pt>
                <c:pt idx="158">
                  <c:v>0.61901299999999959</c:v>
                </c:pt>
                <c:pt idx="159">
                  <c:v>0.61548000000000003</c:v>
                </c:pt>
                <c:pt idx="160">
                  <c:v>0.61162799999999995</c:v>
                </c:pt>
                <c:pt idx="161">
                  <c:v>0.6075629999999983</c:v>
                </c:pt>
                <c:pt idx="162">
                  <c:v>0.60261100000000134</c:v>
                </c:pt>
                <c:pt idx="163">
                  <c:v>0.59737099999999865</c:v>
                </c:pt>
                <c:pt idx="164">
                  <c:v>0.59200999999999959</c:v>
                </c:pt>
                <c:pt idx="165">
                  <c:v>0.58624799999999877</c:v>
                </c:pt>
                <c:pt idx="166">
                  <c:v>0.58031199999999816</c:v>
                </c:pt>
                <c:pt idx="167">
                  <c:v>0.57412999999999992</c:v>
                </c:pt>
                <c:pt idx="168">
                  <c:v>0.56795899999999999</c:v>
                </c:pt>
                <c:pt idx="169">
                  <c:v>0.56195399999999951</c:v>
                </c:pt>
                <c:pt idx="170">
                  <c:v>0.55581000000000003</c:v>
                </c:pt>
                <c:pt idx="171">
                  <c:v>0.54966199999999998</c:v>
                </c:pt>
                <c:pt idx="172">
                  <c:v>0.54373300000000002</c:v>
                </c:pt>
                <c:pt idx="173">
                  <c:v>0.53761199999999998</c:v>
                </c:pt>
                <c:pt idx="174">
                  <c:v>0.53204700000000005</c:v>
                </c:pt>
                <c:pt idx="175">
                  <c:v>0.52612400000000004</c:v>
                </c:pt>
                <c:pt idx="176">
                  <c:v>0.52042600000000006</c:v>
                </c:pt>
                <c:pt idx="177">
                  <c:v>0.51451299999999767</c:v>
                </c:pt>
                <c:pt idx="178">
                  <c:v>0.50870499999999996</c:v>
                </c:pt>
                <c:pt idx="179">
                  <c:v>0.50274700000000005</c:v>
                </c:pt>
                <c:pt idx="180">
                  <c:v>0.49314100000000005</c:v>
                </c:pt>
                <c:pt idx="181">
                  <c:v>0.48689000000000032</c:v>
                </c:pt>
                <c:pt idx="182">
                  <c:v>0.48034300000000008</c:v>
                </c:pt>
                <c:pt idx="183">
                  <c:v>0.47359300000000004</c:v>
                </c:pt>
                <c:pt idx="184">
                  <c:v>0.46640200000000032</c:v>
                </c:pt>
                <c:pt idx="185">
                  <c:v>0.45927300000000004</c:v>
                </c:pt>
                <c:pt idx="186">
                  <c:v>0.45176100000000002</c:v>
                </c:pt>
                <c:pt idx="187">
                  <c:v>0.44418900000000006</c:v>
                </c:pt>
                <c:pt idx="188">
                  <c:v>0.43624300000000005</c:v>
                </c:pt>
                <c:pt idx="189">
                  <c:v>0.42849600000000032</c:v>
                </c:pt>
                <c:pt idx="190">
                  <c:v>0.42033800000000032</c:v>
                </c:pt>
                <c:pt idx="191">
                  <c:v>0.41225300000000004</c:v>
                </c:pt>
                <c:pt idx="192">
                  <c:v>0.40404700000000005</c:v>
                </c:pt>
                <c:pt idx="193">
                  <c:v>0.39586400000000116</c:v>
                </c:pt>
                <c:pt idx="194">
                  <c:v>0.38769600000000032</c:v>
                </c:pt>
                <c:pt idx="195">
                  <c:v>0.37942400000000104</c:v>
                </c:pt>
                <c:pt idx="196">
                  <c:v>0.37107800000000085</c:v>
                </c:pt>
                <c:pt idx="197">
                  <c:v>0.36292500000000066</c:v>
                </c:pt>
                <c:pt idx="198">
                  <c:v>0.35478300000000007</c:v>
                </c:pt>
                <c:pt idx="199">
                  <c:v>0.34668000000000032</c:v>
                </c:pt>
                <c:pt idx="200">
                  <c:v>0.33858200000000116</c:v>
                </c:pt>
                <c:pt idx="201">
                  <c:v>0.33057400000000098</c:v>
                </c:pt>
                <c:pt idx="202">
                  <c:v>0.32259800000000038</c:v>
                </c:pt>
                <c:pt idx="203">
                  <c:v>0.31464400000000031</c:v>
                </c:pt>
                <c:pt idx="204">
                  <c:v>0.30669900000000005</c:v>
                </c:pt>
                <c:pt idx="205">
                  <c:v>0.29883500000000007</c:v>
                </c:pt>
                <c:pt idx="206">
                  <c:v>0.29091900000000032</c:v>
                </c:pt>
                <c:pt idx="207">
                  <c:v>0.28303700000000004</c:v>
                </c:pt>
                <c:pt idx="208">
                  <c:v>0.27513700000000002</c:v>
                </c:pt>
                <c:pt idx="209">
                  <c:v>0.26719900000000002</c:v>
                </c:pt>
                <c:pt idx="210">
                  <c:v>0.25923899999999994</c:v>
                </c:pt>
                <c:pt idx="211">
                  <c:v>0.251336</c:v>
                </c:pt>
                <c:pt idx="212">
                  <c:v>0.2433370000000003</c:v>
                </c:pt>
                <c:pt idx="213">
                  <c:v>0.23529300000000034</c:v>
                </c:pt>
                <c:pt idx="214">
                  <c:v>0.22736000000000001</c:v>
                </c:pt>
                <c:pt idx="215">
                  <c:v>0.21934700000000046</c:v>
                </c:pt>
                <c:pt idx="216">
                  <c:v>0.21138599999999999</c:v>
                </c:pt>
                <c:pt idx="217">
                  <c:v>0.203372</c:v>
                </c:pt>
                <c:pt idx="218">
                  <c:v>0.19534399999999999</c:v>
                </c:pt>
                <c:pt idx="219">
                  <c:v>0.18733800000000037</c:v>
                </c:pt>
                <c:pt idx="220">
                  <c:v>0.17945800000000037</c:v>
                </c:pt>
                <c:pt idx="221">
                  <c:v>0.171677</c:v>
                </c:pt>
                <c:pt idx="222">
                  <c:v>0.16403799999999999</c:v>
                </c:pt>
                <c:pt idx="223">
                  <c:v>0.15656700000000046</c:v>
                </c:pt>
                <c:pt idx="224">
                  <c:v>0.1491420000000003</c:v>
                </c:pt>
                <c:pt idx="225">
                  <c:v>0.1419000000000003</c:v>
                </c:pt>
                <c:pt idx="226">
                  <c:v>0.13484699999999999</c:v>
                </c:pt>
                <c:pt idx="227">
                  <c:v>0.128</c:v>
                </c:pt>
                <c:pt idx="228">
                  <c:v>0.12134</c:v>
                </c:pt>
                <c:pt idx="229">
                  <c:v>0.114873</c:v>
                </c:pt>
                <c:pt idx="230">
                  <c:v>0.1085760000000002</c:v>
                </c:pt>
                <c:pt idx="231">
                  <c:v>0.10259100000000015</c:v>
                </c:pt>
                <c:pt idx="232">
                  <c:v>9.6877000000000005E-2</c:v>
                </c:pt>
                <c:pt idx="233">
                  <c:v>9.1423000000000004E-2</c:v>
                </c:pt>
                <c:pt idx="234">
                  <c:v>8.6212000000000011E-2</c:v>
                </c:pt>
                <c:pt idx="235">
                  <c:v>7.8461000000000003E-2</c:v>
                </c:pt>
                <c:pt idx="236">
                  <c:v>7.2131000000000001E-2</c:v>
                </c:pt>
                <c:pt idx="237">
                  <c:v>6.7991000000000024E-2</c:v>
                </c:pt>
                <c:pt idx="238">
                  <c:v>6.4036000000000134E-2</c:v>
                </c:pt>
                <c:pt idx="239">
                  <c:v>6.0309000000000022E-2</c:v>
                </c:pt>
                <c:pt idx="240">
                  <c:v>5.6853000000000022E-2</c:v>
                </c:pt>
                <c:pt idx="241">
                  <c:v>5.3656000000000002E-2</c:v>
                </c:pt>
                <c:pt idx="242">
                  <c:v>5.0688000000000004E-2</c:v>
                </c:pt>
                <c:pt idx="243">
                  <c:v>4.7894000000000124E-2</c:v>
                </c:pt>
                <c:pt idx="244">
                  <c:v>4.5301000000000022E-2</c:v>
                </c:pt>
                <c:pt idx="245">
                  <c:v>4.2870999999999999E-2</c:v>
                </c:pt>
                <c:pt idx="246">
                  <c:v>4.0663000000000012E-2</c:v>
                </c:pt>
                <c:pt idx="247">
                  <c:v>3.8654000000000001E-2</c:v>
                </c:pt>
                <c:pt idx="248">
                  <c:v>3.6770000000000011E-2</c:v>
                </c:pt>
                <c:pt idx="249">
                  <c:v>3.5060000000000001E-2</c:v>
                </c:pt>
                <c:pt idx="250">
                  <c:v>3.2864999999999998E-2</c:v>
                </c:pt>
                <c:pt idx="251">
                  <c:v>3.1476000000000011E-2</c:v>
                </c:pt>
                <c:pt idx="252">
                  <c:v>3.0137000000000011E-2</c:v>
                </c:pt>
                <c:pt idx="253">
                  <c:v>2.8972000000000001E-2</c:v>
                </c:pt>
                <c:pt idx="254">
                  <c:v>2.7853000000000079E-2</c:v>
                </c:pt>
                <c:pt idx="255">
                  <c:v>2.6762000000000001E-2</c:v>
                </c:pt>
                <c:pt idx="256">
                  <c:v>2.5800000000000052E-2</c:v>
                </c:pt>
                <c:pt idx="257">
                  <c:v>2.4932000000000006E-2</c:v>
                </c:pt>
                <c:pt idx="258">
                  <c:v>2.4160999999999978E-2</c:v>
                </c:pt>
                <c:pt idx="259">
                  <c:v>2.3385000000000006E-2</c:v>
                </c:pt>
                <c:pt idx="260">
                  <c:v>2.2647000000000073E-2</c:v>
                </c:pt>
                <c:pt idx="261">
                  <c:v>2.2014000000000002E-2</c:v>
                </c:pt>
                <c:pt idx="262">
                  <c:v>2.1402000000000011E-2</c:v>
                </c:pt>
                <c:pt idx="263">
                  <c:v>2.0801000000000056E-2</c:v>
                </c:pt>
                <c:pt idx="264">
                  <c:v>2.0309999999999998E-2</c:v>
                </c:pt>
                <c:pt idx="265">
                  <c:v>1.980300000000005E-2</c:v>
                </c:pt>
                <c:pt idx="266">
                  <c:v>1.9298000000000003E-2</c:v>
                </c:pt>
                <c:pt idx="267">
                  <c:v>1.8826000000000023E-2</c:v>
                </c:pt>
                <c:pt idx="268">
                  <c:v>1.8398000000000001E-2</c:v>
                </c:pt>
                <c:pt idx="269">
                  <c:v>1.8029E-2</c:v>
                </c:pt>
                <c:pt idx="270">
                  <c:v>1.7644E-2</c:v>
                </c:pt>
                <c:pt idx="271">
                  <c:v>1.7221E-2</c:v>
                </c:pt>
                <c:pt idx="272">
                  <c:v>1.686200000000004E-2</c:v>
                </c:pt>
                <c:pt idx="273">
                  <c:v>1.6550000000000023E-2</c:v>
                </c:pt>
                <c:pt idx="274">
                  <c:v>1.6211000000000003E-2</c:v>
                </c:pt>
                <c:pt idx="275">
                  <c:v>1.5887999999999999E-2</c:v>
                </c:pt>
                <c:pt idx="276">
                  <c:v>1.5554999999999998E-2</c:v>
                </c:pt>
                <c:pt idx="277">
                  <c:v>1.5251000000000001E-2</c:v>
                </c:pt>
                <c:pt idx="278">
                  <c:v>1.4960000000000001E-2</c:v>
                </c:pt>
                <c:pt idx="279">
                  <c:v>1.4722000000000009E-2</c:v>
                </c:pt>
                <c:pt idx="280">
                  <c:v>1.4422000000000001E-2</c:v>
                </c:pt>
                <c:pt idx="281">
                  <c:v>1.4151E-2</c:v>
                </c:pt>
                <c:pt idx="282">
                  <c:v>1.3917000000000002E-2</c:v>
                </c:pt>
                <c:pt idx="283">
                  <c:v>1.3680000000000029E-2</c:v>
                </c:pt>
                <c:pt idx="284">
                  <c:v>1.3458000000000001E-2</c:v>
                </c:pt>
                <c:pt idx="285">
                  <c:v>1.3259E-2</c:v>
                </c:pt>
                <c:pt idx="286">
                  <c:v>1.3011999999999998E-2</c:v>
                </c:pt>
                <c:pt idx="287">
                  <c:v>1.2767000000000001E-2</c:v>
                </c:pt>
                <c:pt idx="288">
                  <c:v>1.2558999999999996E-2</c:v>
                </c:pt>
                <c:pt idx="289">
                  <c:v>1.2355E-2</c:v>
                </c:pt>
                <c:pt idx="290">
                  <c:v>1.2137000000000002E-2</c:v>
                </c:pt>
                <c:pt idx="291">
                  <c:v>1.1913000000000003E-2</c:v>
                </c:pt>
                <c:pt idx="292">
                  <c:v>1.172400000000003E-2</c:v>
                </c:pt>
                <c:pt idx="293">
                  <c:v>1.1546000000000027E-2</c:v>
                </c:pt>
                <c:pt idx="294">
                  <c:v>1.1341000000000028E-2</c:v>
                </c:pt>
                <c:pt idx="295">
                  <c:v>1.1174E-2</c:v>
                </c:pt>
                <c:pt idx="296">
                  <c:v>1.1036000000000001E-2</c:v>
                </c:pt>
                <c:pt idx="297">
                  <c:v>1.0874999999999998E-2</c:v>
                </c:pt>
                <c:pt idx="298">
                  <c:v>1.0734E-2</c:v>
                </c:pt>
                <c:pt idx="299">
                  <c:v>1.0584000000000001E-2</c:v>
                </c:pt>
                <c:pt idx="300">
                  <c:v>1.0422000000000001E-2</c:v>
                </c:pt>
                <c:pt idx="301">
                  <c:v>1.0290000000000001E-2</c:v>
                </c:pt>
                <c:pt idx="302">
                  <c:v>1.0142000000000003E-2</c:v>
                </c:pt>
                <c:pt idx="303">
                  <c:v>9.9940000000000046E-3</c:v>
                </c:pt>
                <c:pt idx="304">
                  <c:v>9.8580000000000247E-3</c:v>
                </c:pt>
                <c:pt idx="305">
                  <c:v>9.6370000000000015E-3</c:v>
                </c:pt>
                <c:pt idx="306">
                  <c:v>9.4300000000000026E-3</c:v>
                </c:pt>
                <c:pt idx="307">
                  <c:v>9.3040000000000067E-3</c:v>
                </c:pt>
                <c:pt idx="308">
                  <c:v>9.1800000000000007E-3</c:v>
                </c:pt>
                <c:pt idx="309">
                  <c:v>9.0540000000000048E-3</c:v>
                </c:pt>
                <c:pt idx="310">
                  <c:v>8.9310000000000066E-3</c:v>
                </c:pt>
                <c:pt idx="311">
                  <c:v>8.8160000000000269E-3</c:v>
                </c:pt>
                <c:pt idx="312">
                  <c:v>8.6890000000000248E-3</c:v>
                </c:pt>
                <c:pt idx="313">
                  <c:v>8.5590000000000232E-3</c:v>
                </c:pt>
                <c:pt idx="314">
                  <c:v>8.4550000000000371E-3</c:v>
                </c:pt>
                <c:pt idx="315">
                  <c:v>8.3510000000000233E-3</c:v>
                </c:pt>
                <c:pt idx="316">
                  <c:v>8.2280000000000009E-3</c:v>
                </c:pt>
                <c:pt idx="317">
                  <c:v>8.1040000000000001E-3</c:v>
                </c:pt>
                <c:pt idx="318">
                  <c:v>7.9890000000000204E-3</c:v>
                </c:pt>
                <c:pt idx="319">
                  <c:v>7.8690000000000114E-3</c:v>
                </c:pt>
                <c:pt idx="320">
                  <c:v>7.7570000000000095E-3</c:v>
                </c:pt>
                <c:pt idx="321">
                  <c:v>7.6650000000000034E-3</c:v>
                </c:pt>
                <c:pt idx="322">
                  <c:v>7.5740000000000113E-3</c:v>
                </c:pt>
                <c:pt idx="323">
                  <c:v>7.4649999999999994E-3</c:v>
                </c:pt>
                <c:pt idx="324">
                  <c:v>7.3810000000000143E-3</c:v>
                </c:pt>
                <c:pt idx="325">
                  <c:v>7.2900000000000126E-3</c:v>
                </c:pt>
                <c:pt idx="326">
                  <c:v>7.1960000000000114E-3</c:v>
                </c:pt>
                <c:pt idx="327">
                  <c:v>7.1230000000000104E-3</c:v>
                </c:pt>
                <c:pt idx="328">
                  <c:v>7.0370000000000146E-3</c:v>
                </c:pt>
                <c:pt idx="329">
                  <c:v>6.9620000000000098E-3</c:v>
                </c:pt>
                <c:pt idx="330">
                  <c:v>6.9170000000000117E-3</c:v>
                </c:pt>
                <c:pt idx="331">
                  <c:v>6.8350000000000034E-3</c:v>
                </c:pt>
                <c:pt idx="332">
                  <c:v>6.7660000000000116E-3</c:v>
                </c:pt>
                <c:pt idx="333">
                  <c:v>6.7010000000000203E-3</c:v>
                </c:pt>
                <c:pt idx="334">
                  <c:v>6.6540000000000002E-3</c:v>
                </c:pt>
                <c:pt idx="335">
                  <c:v>6.5890000000000176E-3</c:v>
                </c:pt>
                <c:pt idx="336">
                  <c:v>6.5180000000000099E-3</c:v>
                </c:pt>
                <c:pt idx="337">
                  <c:v>6.4490000000000172E-3</c:v>
                </c:pt>
                <c:pt idx="338">
                  <c:v>6.3549999999999995E-3</c:v>
                </c:pt>
                <c:pt idx="339">
                  <c:v>6.3040000000000014E-3</c:v>
                </c:pt>
                <c:pt idx="340">
                  <c:v>6.2470000000000034E-3</c:v>
                </c:pt>
                <c:pt idx="341">
                  <c:v>6.2090000000000157E-3</c:v>
                </c:pt>
                <c:pt idx="342">
                  <c:v>6.1630000000000018E-3</c:v>
                </c:pt>
                <c:pt idx="343">
                  <c:v>6.1020000000000024E-3</c:v>
                </c:pt>
                <c:pt idx="344">
                  <c:v>6.0610000000000117E-3</c:v>
                </c:pt>
                <c:pt idx="345">
                  <c:v>5.9960000000000126E-3</c:v>
                </c:pt>
                <c:pt idx="346">
                  <c:v>5.9370000000000126E-3</c:v>
                </c:pt>
                <c:pt idx="347">
                  <c:v>5.8670000000000007E-3</c:v>
                </c:pt>
                <c:pt idx="348">
                  <c:v>5.8239999999999993E-3</c:v>
                </c:pt>
                <c:pt idx="349">
                  <c:v>5.7800000000000117E-3</c:v>
                </c:pt>
                <c:pt idx="350">
                  <c:v>5.7440000000000034E-3</c:v>
                </c:pt>
                <c:pt idx="351">
                  <c:v>5.6700000000000014E-3</c:v>
                </c:pt>
                <c:pt idx="352">
                  <c:v>5.6400000000000087E-3</c:v>
                </c:pt>
                <c:pt idx="353">
                  <c:v>5.5900000000000116E-3</c:v>
                </c:pt>
                <c:pt idx="354">
                  <c:v>5.5190000000000117E-3</c:v>
                </c:pt>
                <c:pt idx="355">
                  <c:v>5.4990000000000126E-3</c:v>
                </c:pt>
                <c:pt idx="356">
                  <c:v>5.4730000000000195E-3</c:v>
                </c:pt>
                <c:pt idx="357">
                  <c:v>5.392000000000001E-3</c:v>
                </c:pt>
                <c:pt idx="358">
                  <c:v>5.3659999999999975E-3</c:v>
                </c:pt>
                <c:pt idx="359">
                  <c:v>5.3279999999999985E-3</c:v>
                </c:pt>
                <c:pt idx="360">
                  <c:v>5.2350000000000113E-3</c:v>
                </c:pt>
                <c:pt idx="361">
                  <c:v>5.2200000000000024E-3</c:v>
                </c:pt>
                <c:pt idx="362">
                  <c:v>5.1710000000000124E-3</c:v>
                </c:pt>
                <c:pt idx="363">
                  <c:v>5.1439999999999993E-3</c:v>
                </c:pt>
                <c:pt idx="364">
                  <c:v>5.1160000000000034E-3</c:v>
                </c:pt>
                <c:pt idx="365">
                  <c:v>5.0530000000000123E-3</c:v>
                </c:pt>
                <c:pt idx="366">
                  <c:v>5.0040000000000024E-3</c:v>
                </c:pt>
                <c:pt idx="367">
                  <c:v>4.9600000000000104E-3</c:v>
                </c:pt>
                <c:pt idx="368">
                  <c:v>4.9070000000000034E-3</c:v>
                </c:pt>
                <c:pt idx="369">
                  <c:v>4.8850000000000013E-3</c:v>
                </c:pt>
                <c:pt idx="370">
                  <c:v>4.8410000000000024E-3</c:v>
                </c:pt>
                <c:pt idx="371">
                  <c:v>4.8249999999999986E-3</c:v>
                </c:pt>
                <c:pt idx="372">
                  <c:v>4.7910000000000105E-3</c:v>
                </c:pt>
                <c:pt idx="373">
                  <c:v>4.7470000000000012E-3</c:v>
                </c:pt>
                <c:pt idx="374">
                  <c:v>4.7410000000000134E-3</c:v>
                </c:pt>
                <c:pt idx="375">
                  <c:v>4.727000000000002E-3</c:v>
                </c:pt>
                <c:pt idx="376">
                  <c:v>4.6790000000000104E-3</c:v>
                </c:pt>
                <c:pt idx="377">
                  <c:v>4.6360000000000116E-3</c:v>
                </c:pt>
                <c:pt idx="378">
                  <c:v>4.614E-3</c:v>
                </c:pt>
                <c:pt idx="379">
                  <c:v>4.5880000000000113E-3</c:v>
                </c:pt>
                <c:pt idx="380">
                  <c:v>4.5520000000000014E-3</c:v>
                </c:pt>
                <c:pt idx="381">
                  <c:v>4.5070000000000023E-3</c:v>
                </c:pt>
                <c:pt idx="382">
                  <c:v>4.4880000000000145E-3</c:v>
                </c:pt>
                <c:pt idx="383">
                  <c:v>4.4730000000000143E-3</c:v>
                </c:pt>
                <c:pt idx="384">
                  <c:v>4.4450000000000114E-3</c:v>
                </c:pt>
                <c:pt idx="385">
                  <c:v>4.4020000000000014E-3</c:v>
                </c:pt>
                <c:pt idx="386">
                  <c:v>4.3540000000000002E-3</c:v>
                </c:pt>
                <c:pt idx="387">
                  <c:v>4.335000000000002E-3</c:v>
                </c:pt>
                <c:pt idx="388">
                  <c:v>4.3189999999999999E-3</c:v>
                </c:pt>
                <c:pt idx="389">
                  <c:v>4.2730000000000164E-3</c:v>
                </c:pt>
                <c:pt idx="390">
                  <c:v>4.2430000000000107E-3</c:v>
                </c:pt>
                <c:pt idx="391">
                  <c:v>4.2190000000000135E-3</c:v>
                </c:pt>
                <c:pt idx="392">
                  <c:v>4.1659999999999996E-3</c:v>
                </c:pt>
                <c:pt idx="393">
                  <c:v>4.1010000000000013E-3</c:v>
                </c:pt>
                <c:pt idx="394">
                  <c:v>4.0570000000000016E-3</c:v>
                </c:pt>
                <c:pt idx="395">
                  <c:v>4.0120000000000017E-3</c:v>
                </c:pt>
                <c:pt idx="396">
                  <c:v>3.9620000000000002E-3</c:v>
                </c:pt>
                <c:pt idx="397">
                  <c:v>3.9140000000000008E-3</c:v>
                </c:pt>
                <c:pt idx="398">
                  <c:v>3.8410000000000011E-3</c:v>
                </c:pt>
                <c:pt idx="399">
                  <c:v>3.7610000000000096E-3</c:v>
                </c:pt>
                <c:pt idx="400">
                  <c:v>3.6960000000000066E-3</c:v>
                </c:pt>
                <c:pt idx="401">
                  <c:v>3.6240000000000109E-3</c:v>
                </c:pt>
                <c:pt idx="402">
                  <c:v>3.5900000000000012E-3</c:v>
                </c:pt>
                <c:pt idx="403">
                  <c:v>3.5810000000000069E-3</c:v>
                </c:pt>
                <c:pt idx="404">
                  <c:v>3.5969999999999995E-3</c:v>
                </c:pt>
                <c:pt idx="405">
                  <c:v>3.6210000000000049E-3</c:v>
                </c:pt>
                <c:pt idx="406">
                  <c:v>3.6510000000000067E-3</c:v>
                </c:pt>
                <c:pt idx="407">
                  <c:v>3.684000000000008E-3</c:v>
                </c:pt>
                <c:pt idx="408">
                  <c:v>3.7000000000000123E-3</c:v>
                </c:pt>
                <c:pt idx="409">
                  <c:v>3.7080000000000077E-3</c:v>
                </c:pt>
                <c:pt idx="410">
                  <c:v>3.7260000000000053E-3</c:v>
                </c:pt>
                <c:pt idx="411">
                  <c:v>3.7300000000000076E-3</c:v>
                </c:pt>
                <c:pt idx="412">
                  <c:v>3.7370000000000077E-3</c:v>
                </c:pt>
                <c:pt idx="413">
                  <c:v>3.74800000000001E-3</c:v>
                </c:pt>
                <c:pt idx="414">
                  <c:v>3.7310000000000077E-3</c:v>
                </c:pt>
                <c:pt idx="415">
                  <c:v>3.7160000000000058E-3</c:v>
                </c:pt>
                <c:pt idx="416">
                  <c:v>3.7150000000000043E-3</c:v>
                </c:pt>
                <c:pt idx="417">
                  <c:v>3.7090000000000096E-3</c:v>
                </c:pt>
                <c:pt idx="418">
                  <c:v>3.7030000000000114E-3</c:v>
                </c:pt>
                <c:pt idx="419">
                  <c:v>3.68900000000001E-3</c:v>
                </c:pt>
                <c:pt idx="420">
                  <c:v>3.6700000000000053E-3</c:v>
                </c:pt>
                <c:pt idx="421">
                  <c:v>3.6680000000000085E-3</c:v>
                </c:pt>
                <c:pt idx="422">
                  <c:v>3.6620000000000099E-3</c:v>
                </c:pt>
                <c:pt idx="423">
                  <c:v>3.6350000000000002E-3</c:v>
                </c:pt>
                <c:pt idx="424">
                  <c:v>3.6200000000000095E-3</c:v>
                </c:pt>
                <c:pt idx="425">
                  <c:v>3.6160000000000012E-3</c:v>
                </c:pt>
                <c:pt idx="426">
                  <c:v>3.5980000000000057E-3</c:v>
                </c:pt>
                <c:pt idx="427">
                  <c:v>3.575000000000007E-3</c:v>
                </c:pt>
                <c:pt idx="428">
                  <c:v>3.5530000000000058E-3</c:v>
                </c:pt>
                <c:pt idx="429">
                  <c:v>3.5450000000000043E-3</c:v>
                </c:pt>
                <c:pt idx="430">
                  <c:v>3.5360000000000009E-3</c:v>
                </c:pt>
                <c:pt idx="431">
                  <c:v>3.5519999999999996E-3</c:v>
                </c:pt>
                <c:pt idx="432">
                  <c:v>3.5280000000000086E-3</c:v>
                </c:pt>
                <c:pt idx="433">
                  <c:v>3.4980000000000011E-3</c:v>
                </c:pt>
                <c:pt idx="434">
                  <c:v>3.4950000000000016E-3</c:v>
                </c:pt>
                <c:pt idx="435">
                  <c:v>3.4810000000000067E-3</c:v>
                </c:pt>
                <c:pt idx="436">
                  <c:v>3.4660000000000012E-3</c:v>
                </c:pt>
                <c:pt idx="437">
                  <c:v>3.4330000000000042E-3</c:v>
                </c:pt>
                <c:pt idx="438">
                  <c:v>3.4190000000000019E-3</c:v>
                </c:pt>
                <c:pt idx="439">
                  <c:v>3.3989999999999992E-3</c:v>
                </c:pt>
                <c:pt idx="440">
                  <c:v>3.3650000000000012E-3</c:v>
                </c:pt>
                <c:pt idx="441">
                  <c:v>3.3540000000000002E-3</c:v>
                </c:pt>
                <c:pt idx="442">
                  <c:v>3.3190000000000042E-3</c:v>
                </c:pt>
                <c:pt idx="443">
                  <c:v>3.2880000000000097E-3</c:v>
                </c:pt>
                <c:pt idx="444">
                  <c:v>3.29700000000001E-3</c:v>
                </c:pt>
                <c:pt idx="445">
                  <c:v>3.2630000000000133E-3</c:v>
                </c:pt>
                <c:pt idx="446">
                  <c:v>3.2640000000000086E-3</c:v>
                </c:pt>
                <c:pt idx="447">
                  <c:v>3.2470000000000094E-3</c:v>
                </c:pt>
                <c:pt idx="448">
                  <c:v>3.2640000000000086E-3</c:v>
                </c:pt>
                <c:pt idx="449">
                  <c:v>3.242000000000007E-3</c:v>
                </c:pt>
                <c:pt idx="450">
                  <c:v>3.2320000000000074E-3</c:v>
                </c:pt>
                <c:pt idx="451">
                  <c:v>3.2500000000000064E-3</c:v>
                </c:pt>
                <c:pt idx="452">
                  <c:v>3.242000000000007E-3</c:v>
                </c:pt>
                <c:pt idx="453">
                  <c:v>3.2730000000000085E-3</c:v>
                </c:pt>
                <c:pt idx="454">
                  <c:v>3.2670000000000125E-3</c:v>
                </c:pt>
                <c:pt idx="455">
                  <c:v>3.2870000000000113E-3</c:v>
                </c:pt>
                <c:pt idx="456">
                  <c:v>3.2580000000000052E-3</c:v>
                </c:pt>
                <c:pt idx="457">
                  <c:v>3.2610000000000087E-3</c:v>
                </c:pt>
                <c:pt idx="458">
                  <c:v>3.2480000000000096E-3</c:v>
                </c:pt>
                <c:pt idx="459">
                  <c:v>3.2330000000000054E-3</c:v>
                </c:pt>
                <c:pt idx="460">
                  <c:v>3.2340000000000012E-3</c:v>
                </c:pt>
                <c:pt idx="461">
                  <c:v>3.2250000000000108E-3</c:v>
                </c:pt>
                <c:pt idx="462">
                  <c:v>3.2060000000000057E-3</c:v>
                </c:pt>
                <c:pt idx="463">
                  <c:v>3.1730000000000052E-3</c:v>
                </c:pt>
                <c:pt idx="464">
                  <c:v>3.201000000000009E-3</c:v>
                </c:pt>
                <c:pt idx="465">
                  <c:v>3.1940000000000085E-3</c:v>
                </c:pt>
                <c:pt idx="466">
                  <c:v>3.2290000000000049E-3</c:v>
                </c:pt>
                <c:pt idx="467">
                  <c:v>3.2620000000000062E-3</c:v>
                </c:pt>
                <c:pt idx="468">
                  <c:v>3.2640000000000086E-3</c:v>
                </c:pt>
                <c:pt idx="469">
                  <c:v>3.2780000000000053E-3</c:v>
                </c:pt>
                <c:pt idx="470">
                  <c:v>3.2680000000000096E-3</c:v>
                </c:pt>
                <c:pt idx="471">
                  <c:v>3.2510000000000052E-3</c:v>
                </c:pt>
                <c:pt idx="472">
                  <c:v>3.2540000000000012E-3</c:v>
                </c:pt>
                <c:pt idx="473">
                  <c:v>3.2600000000000094E-3</c:v>
                </c:pt>
                <c:pt idx="474">
                  <c:v>3.2790000000000076E-3</c:v>
                </c:pt>
                <c:pt idx="475">
                  <c:v>3.2880000000000097E-3</c:v>
                </c:pt>
                <c:pt idx="476">
                  <c:v>3.2880000000000097E-3</c:v>
                </c:pt>
                <c:pt idx="477">
                  <c:v>3.27400000000001E-3</c:v>
                </c:pt>
                <c:pt idx="478">
                  <c:v>3.2720000000000006E-3</c:v>
                </c:pt>
                <c:pt idx="479">
                  <c:v>3.2760000000000011E-3</c:v>
                </c:pt>
                <c:pt idx="480">
                  <c:v>3.2510000000000052E-3</c:v>
                </c:pt>
                <c:pt idx="481">
                  <c:v>3.2630000000000133E-3</c:v>
                </c:pt>
                <c:pt idx="482">
                  <c:v>3.2430000000000093E-3</c:v>
                </c:pt>
                <c:pt idx="483">
                  <c:v>3.201000000000009E-3</c:v>
                </c:pt>
                <c:pt idx="484">
                  <c:v>3.2030000000000105E-3</c:v>
                </c:pt>
                <c:pt idx="485">
                  <c:v>3.218000000000009E-3</c:v>
                </c:pt>
                <c:pt idx="486">
                  <c:v>3.2020000000000048E-3</c:v>
                </c:pt>
                <c:pt idx="487">
                  <c:v>3.1960000000000061E-3</c:v>
                </c:pt>
                <c:pt idx="488">
                  <c:v>3.1760000000000052E-3</c:v>
                </c:pt>
                <c:pt idx="489">
                  <c:v>3.1670000000000097E-3</c:v>
                </c:pt>
                <c:pt idx="490">
                  <c:v>3.1690000000000095E-3</c:v>
                </c:pt>
                <c:pt idx="491">
                  <c:v>3.1580000000000076E-3</c:v>
                </c:pt>
                <c:pt idx="492">
                  <c:v>3.1500000000000048E-3</c:v>
                </c:pt>
                <c:pt idx="493">
                  <c:v>3.1370000000000052E-3</c:v>
                </c:pt>
                <c:pt idx="494">
                  <c:v>3.1000000000000099E-3</c:v>
                </c:pt>
                <c:pt idx="495">
                  <c:v>3.073000000000005E-3</c:v>
                </c:pt>
                <c:pt idx="496">
                  <c:v>3.0290000000000052E-3</c:v>
                </c:pt>
                <c:pt idx="497">
                  <c:v>2.9720000000000042E-3</c:v>
                </c:pt>
                <c:pt idx="498">
                  <c:v>2.8840000000000011E-3</c:v>
                </c:pt>
                <c:pt idx="499">
                  <c:v>2.7730000000000046E-3</c:v>
                </c:pt>
                <c:pt idx="500">
                  <c:v>2.6559999999999986E-3</c:v>
                </c:pt>
                <c:pt idx="501">
                  <c:v>2.5210000000000041E-3</c:v>
                </c:pt>
                <c:pt idx="502">
                  <c:v>2.3390000000000008E-3</c:v>
                </c:pt>
                <c:pt idx="503">
                  <c:v>2.1290000000000002E-3</c:v>
                </c:pt>
                <c:pt idx="504">
                  <c:v>1.9360000000000059E-3</c:v>
                </c:pt>
                <c:pt idx="505">
                  <c:v>1.6730000000000054E-3</c:v>
                </c:pt>
                <c:pt idx="506">
                  <c:v>1.3430000000000041E-3</c:v>
                </c:pt>
                <c:pt idx="507">
                  <c:v>9.3000000000000309E-4</c:v>
                </c:pt>
                <c:pt idx="508">
                  <c:v>5.2599999999999934E-4</c:v>
                </c:pt>
                <c:pt idx="509">
                  <c:v>2.2799999999999963E-4</c:v>
                </c:pt>
                <c:pt idx="510">
                  <c:v>7.3999999999997936E-5</c:v>
                </c:pt>
                <c:pt idx="511">
                  <c:v>0</c:v>
                </c:pt>
                <c:pt idx="512">
                  <c:v>1.2999999999999123E-5</c:v>
                </c:pt>
                <c:pt idx="513">
                  <c:v>2.6300000000000005E-4</c:v>
                </c:pt>
                <c:pt idx="514">
                  <c:v>6.8400000000000524E-4</c:v>
                </c:pt>
                <c:pt idx="515">
                  <c:v>1.2170000000000041E-3</c:v>
                </c:pt>
                <c:pt idx="516">
                  <c:v>1.6850000000000018E-3</c:v>
                </c:pt>
                <c:pt idx="517">
                  <c:v>2.0459999999999992E-3</c:v>
                </c:pt>
                <c:pt idx="518">
                  <c:v>2.2860000000000089E-3</c:v>
                </c:pt>
                <c:pt idx="519">
                  <c:v>2.4339999999999991E-3</c:v>
                </c:pt>
                <c:pt idx="520">
                  <c:v>2.5330000000000057E-3</c:v>
                </c:pt>
                <c:pt idx="521">
                  <c:v>2.6090000000000002E-3</c:v>
                </c:pt>
                <c:pt idx="522">
                  <c:v>2.6990000000000048E-3</c:v>
                </c:pt>
                <c:pt idx="523">
                  <c:v>2.7980000000000071E-3</c:v>
                </c:pt>
                <c:pt idx="524">
                  <c:v>2.8950000000000017E-3</c:v>
                </c:pt>
                <c:pt idx="525">
                  <c:v>2.9790000000000042E-3</c:v>
                </c:pt>
                <c:pt idx="526">
                  <c:v>3.0330000000000062E-3</c:v>
                </c:pt>
                <c:pt idx="527">
                  <c:v>3.0800000000000059E-3</c:v>
                </c:pt>
                <c:pt idx="528">
                  <c:v>3.1450000000000085E-3</c:v>
                </c:pt>
                <c:pt idx="529">
                  <c:v>3.2190000000000048E-3</c:v>
                </c:pt>
                <c:pt idx="530">
                  <c:v>3.298000000000008E-3</c:v>
                </c:pt>
                <c:pt idx="531">
                  <c:v>3.3730000000000062E-3</c:v>
                </c:pt>
                <c:pt idx="532">
                  <c:v>3.4110000000000008E-3</c:v>
                </c:pt>
                <c:pt idx="533">
                  <c:v>3.4340000000000043E-3</c:v>
                </c:pt>
                <c:pt idx="534">
                  <c:v>3.463000000000009E-3</c:v>
                </c:pt>
                <c:pt idx="535">
                  <c:v>3.4780000000000019E-3</c:v>
                </c:pt>
                <c:pt idx="536">
                  <c:v>3.4860000000000043E-3</c:v>
                </c:pt>
                <c:pt idx="537">
                  <c:v>3.4830000000000087E-3</c:v>
                </c:pt>
                <c:pt idx="538">
                  <c:v>3.489000000000009E-3</c:v>
                </c:pt>
                <c:pt idx="539">
                  <c:v>3.4790000000000012E-3</c:v>
                </c:pt>
                <c:pt idx="540">
                  <c:v>3.4650000000000054E-3</c:v>
                </c:pt>
                <c:pt idx="541">
                  <c:v>3.4730000000000052E-3</c:v>
                </c:pt>
                <c:pt idx="542">
                  <c:v>3.4450000000000053E-3</c:v>
                </c:pt>
                <c:pt idx="543">
                  <c:v>3.4150000000000014E-3</c:v>
                </c:pt>
                <c:pt idx="544">
                  <c:v>3.4040000000000012E-3</c:v>
                </c:pt>
                <c:pt idx="545">
                  <c:v>3.4129999999999994E-3</c:v>
                </c:pt>
                <c:pt idx="546">
                  <c:v>3.4240000000000047E-3</c:v>
                </c:pt>
                <c:pt idx="547">
                  <c:v>3.4140000000000012E-3</c:v>
                </c:pt>
                <c:pt idx="548">
                  <c:v>3.3919999999999992E-3</c:v>
                </c:pt>
                <c:pt idx="549">
                  <c:v>3.3819999999999996E-3</c:v>
                </c:pt>
                <c:pt idx="550">
                  <c:v>3.3819999999999996E-3</c:v>
                </c:pt>
                <c:pt idx="551">
                  <c:v>3.3630000000000066E-3</c:v>
                </c:pt>
                <c:pt idx="552">
                  <c:v>3.3470000000000045E-3</c:v>
                </c:pt>
                <c:pt idx="553">
                  <c:v>3.3810000000000042E-3</c:v>
                </c:pt>
                <c:pt idx="554">
                  <c:v>3.3460000000000052E-3</c:v>
                </c:pt>
                <c:pt idx="555">
                  <c:v>3.3270000000000053E-3</c:v>
                </c:pt>
                <c:pt idx="556">
                  <c:v>3.3159999999999995E-3</c:v>
                </c:pt>
                <c:pt idx="557">
                  <c:v>3.3299999999999996E-3</c:v>
                </c:pt>
                <c:pt idx="558">
                  <c:v>3.298000000000008E-3</c:v>
                </c:pt>
                <c:pt idx="559">
                  <c:v>3.2640000000000086E-3</c:v>
                </c:pt>
                <c:pt idx="560">
                  <c:v>3.218000000000009E-3</c:v>
                </c:pt>
                <c:pt idx="561">
                  <c:v>3.2140000000000081E-3</c:v>
                </c:pt>
                <c:pt idx="562">
                  <c:v>3.1820000000000012E-3</c:v>
                </c:pt>
                <c:pt idx="563">
                  <c:v>3.1980000000000012E-3</c:v>
                </c:pt>
                <c:pt idx="564">
                  <c:v>3.2110000000000042E-3</c:v>
                </c:pt>
                <c:pt idx="565">
                  <c:v>3.1910000000000011E-3</c:v>
                </c:pt>
                <c:pt idx="566">
                  <c:v>3.1360000000000012E-3</c:v>
                </c:pt>
                <c:pt idx="567">
                  <c:v>3.0670000000000072E-3</c:v>
                </c:pt>
                <c:pt idx="568">
                  <c:v>2.9970000000000049E-3</c:v>
                </c:pt>
                <c:pt idx="569">
                  <c:v>2.8880000000000051E-3</c:v>
                </c:pt>
                <c:pt idx="570">
                  <c:v>2.7380000000000052E-3</c:v>
                </c:pt>
                <c:pt idx="571">
                  <c:v>2.6030000000000077E-3</c:v>
                </c:pt>
                <c:pt idx="572">
                  <c:v>2.47E-3</c:v>
                </c:pt>
                <c:pt idx="573">
                  <c:v>2.3760000000000031E-3</c:v>
                </c:pt>
                <c:pt idx="574">
                  <c:v>2.2170000000000093E-3</c:v>
                </c:pt>
                <c:pt idx="575">
                  <c:v>2.1580000000000002E-3</c:v>
                </c:pt>
                <c:pt idx="576">
                  <c:v>2.1069999999999982E-3</c:v>
                </c:pt>
                <c:pt idx="577">
                  <c:v>1.9699999999999995E-3</c:v>
                </c:pt>
                <c:pt idx="578">
                  <c:v>1.8760000000000072E-3</c:v>
                </c:pt>
                <c:pt idx="579">
                  <c:v>1.7450000000000041E-3</c:v>
                </c:pt>
                <c:pt idx="580">
                  <c:v>1.8299999999999979E-3</c:v>
                </c:pt>
              </c:numCache>
            </c:numRef>
          </c:yVal>
          <c:smooth val="1"/>
        </c:ser>
        <c:ser>
          <c:idx val="1"/>
          <c:order val="1"/>
          <c:tx>
            <c:v>1ère fraction 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'UV GQD012 CH3CN fractions 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GQD012 CH3CN fractions '!$G$1:$G$581</c:f>
              <c:numCache>
                <c:formatCode>General</c:formatCode>
                <c:ptCount val="581"/>
                <c:pt idx="0">
                  <c:v>1.803882</c:v>
                </c:pt>
                <c:pt idx="1">
                  <c:v>1.7698179999999999</c:v>
                </c:pt>
                <c:pt idx="2">
                  <c:v>1.736507</c:v>
                </c:pt>
                <c:pt idx="3">
                  <c:v>1.703744999999997</c:v>
                </c:pt>
                <c:pt idx="4">
                  <c:v>1.6719239999999975</c:v>
                </c:pt>
                <c:pt idx="5">
                  <c:v>1.6432959999999999</c:v>
                </c:pt>
                <c:pt idx="6">
                  <c:v>1.6162639999999999</c:v>
                </c:pt>
                <c:pt idx="7">
                  <c:v>1.587135</c:v>
                </c:pt>
                <c:pt idx="8">
                  <c:v>1.558262</c:v>
                </c:pt>
                <c:pt idx="9">
                  <c:v>1.5334689999999978</c:v>
                </c:pt>
                <c:pt idx="10">
                  <c:v>1.5078579999999999</c:v>
                </c:pt>
                <c:pt idx="11">
                  <c:v>1.4836269999999967</c:v>
                </c:pt>
                <c:pt idx="12">
                  <c:v>1.459822999999997</c:v>
                </c:pt>
                <c:pt idx="13">
                  <c:v>1.4368829999999999</c:v>
                </c:pt>
                <c:pt idx="14">
                  <c:v>1.41231</c:v>
                </c:pt>
                <c:pt idx="15">
                  <c:v>1.3901790000000001</c:v>
                </c:pt>
                <c:pt idx="16">
                  <c:v>1.367111</c:v>
                </c:pt>
                <c:pt idx="17">
                  <c:v>1.3455489999999999</c:v>
                </c:pt>
                <c:pt idx="18">
                  <c:v>1.3252569999999999</c:v>
                </c:pt>
                <c:pt idx="19">
                  <c:v>1.3054639999999975</c:v>
                </c:pt>
                <c:pt idx="20">
                  <c:v>1.2861520000000024</c:v>
                </c:pt>
                <c:pt idx="21">
                  <c:v>1.2669689999999998</c:v>
                </c:pt>
                <c:pt idx="22">
                  <c:v>1.246586</c:v>
                </c:pt>
                <c:pt idx="23">
                  <c:v>1.227199999999997</c:v>
                </c:pt>
                <c:pt idx="24">
                  <c:v>1.2083039999999998</c:v>
                </c:pt>
                <c:pt idx="25">
                  <c:v>1.1880710000000001</c:v>
                </c:pt>
                <c:pt idx="26">
                  <c:v>1.1677299999999975</c:v>
                </c:pt>
                <c:pt idx="27">
                  <c:v>1.1483550000000027</c:v>
                </c:pt>
                <c:pt idx="28">
                  <c:v>1.1281999999999999</c:v>
                </c:pt>
                <c:pt idx="29">
                  <c:v>1.1068099999999998</c:v>
                </c:pt>
                <c:pt idx="30">
                  <c:v>1.086875</c:v>
                </c:pt>
                <c:pt idx="31">
                  <c:v>1.064198</c:v>
                </c:pt>
                <c:pt idx="32">
                  <c:v>1.041599999999997</c:v>
                </c:pt>
                <c:pt idx="33">
                  <c:v>1.0198129999999999</c:v>
                </c:pt>
                <c:pt idx="34">
                  <c:v>0.99679500000000065</c:v>
                </c:pt>
                <c:pt idx="35">
                  <c:v>0.97465700000000122</c:v>
                </c:pt>
                <c:pt idx="36">
                  <c:v>0.95280600000000004</c:v>
                </c:pt>
                <c:pt idx="37">
                  <c:v>0.93102200000000002</c:v>
                </c:pt>
                <c:pt idx="38">
                  <c:v>0.90867000000000064</c:v>
                </c:pt>
                <c:pt idx="39">
                  <c:v>0.88693900000000003</c:v>
                </c:pt>
                <c:pt idx="40">
                  <c:v>0.86698500000000134</c:v>
                </c:pt>
                <c:pt idx="41">
                  <c:v>0.8464119999999995</c:v>
                </c:pt>
                <c:pt idx="42">
                  <c:v>0.82598100000000063</c:v>
                </c:pt>
                <c:pt idx="43">
                  <c:v>0.80621199999999948</c:v>
                </c:pt>
                <c:pt idx="44">
                  <c:v>0.78736400000000006</c:v>
                </c:pt>
                <c:pt idx="45">
                  <c:v>0.76838500000000065</c:v>
                </c:pt>
                <c:pt idx="46">
                  <c:v>0.74955400000000005</c:v>
                </c:pt>
                <c:pt idx="47">
                  <c:v>0.73168200000000005</c:v>
                </c:pt>
                <c:pt idx="48">
                  <c:v>0.71375100000000158</c:v>
                </c:pt>
                <c:pt idx="49">
                  <c:v>0.69591600000000009</c:v>
                </c:pt>
                <c:pt idx="50">
                  <c:v>0.67896900000000171</c:v>
                </c:pt>
                <c:pt idx="51">
                  <c:v>0.66292200000000134</c:v>
                </c:pt>
                <c:pt idx="52">
                  <c:v>0.64689200000000147</c:v>
                </c:pt>
                <c:pt idx="53">
                  <c:v>0.63239300000000065</c:v>
                </c:pt>
                <c:pt idx="54">
                  <c:v>0.61843300000000001</c:v>
                </c:pt>
                <c:pt idx="55">
                  <c:v>0.5939350000000001</c:v>
                </c:pt>
                <c:pt idx="56">
                  <c:v>0.57769500000000196</c:v>
                </c:pt>
                <c:pt idx="57">
                  <c:v>0.56485300000000005</c:v>
                </c:pt>
                <c:pt idx="58">
                  <c:v>0.55251100000000009</c:v>
                </c:pt>
                <c:pt idx="59">
                  <c:v>0.53974800000000134</c:v>
                </c:pt>
                <c:pt idx="60">
                  <c:v>0.52672799999999997</c:v>
                </c:pt>
                <c:pt idx="61">
                  <c:v>0.51438899999999865</c:v>
                </c:pt>
                <c:pt idx="62">
                  <c:v>0.50337599999999949</c:v>
                </c:pt>
                <c:pt idx="63">
                  <c:v>0.49244800000000061</c:v>
                </c:pt>
                <c:pt idx="64">
                  <c:v>0.48301600000000061</c:v>
                </c:pt>
                <c:pt idx="65">
                  <c:v>0.47419700000000004</c:v>
                </c:pt>
                <c:pt idx="66">
                  <c:v>0.46572200000000002</c:v>
                </c:pt>
                <c:pt idx="67">
                  <c:v>0.45796600000000032</c:v>
                </c:pt>
                <c:pt idx="68">
                  <c:v>0.45166400000000001</c:v>
                </c:pt>
                <c:pt idx="69">
                  <c:v>0.44548300000000002</c:v>
                </c:pt>
                <c:pt idx="70">
                  <c:v>0.4397950000000001</c:v>
                </c:pt>
                <c:pt idx="71">
                  <c:v>0.43445600000000067</c:v>
                </c:pt>
                <c:pt idx="72">
                  <c:v>0.428753</c:v>
                </c:pt>
                <c:pt idx="73">
                  <c:v>0.42346200000000067</c:v>
                </c:pt>
                <c:pt idx="74">
                  <c:v>0.41840900000000031</c:v>
                </c:pt>
                <c:pt idx="75">
                  <c:v>0.41394200000000031</c:v>
                </c:pt>
                <c:pt idx="76">
                  <c:v>0.40920000000000001</c:v>
                </c:pt>
                <c:pt idx="77">
                  <c:v>0.40502600000000061</c:v>
                </c:pt>
                <c:pt idx="78">
                  <c:v>0.40043200000000001</c:v>
                </c:pt>
                <c:pt idx="79">
                  <c:v>0.39552400000000115</c:v>
                </c:pt>
                <c:pt idx="80">
                  <c:v>0.39127500000000032</c:v>
                </c:pt>
                <c:pt idx="81">
                  <c:v>0.38729400000000008</c:v>
                </c:pt>
                <c:pt idx="82">
                  <c:v>0.38303900000000002</c:v>
                </c:pt>
                <c:pt idx="83">
                  <c:v>0.379691</c:v>
                </c:pt>
                <c:pt idx="84">
                  <c:v>0.37613000000000002</c:v>
                </c:pt>
                <c:pt idx="85">
                  <c:v>0.37299500000000002</c:v>
                </c:pt>
                <c:pt idx="86">
                  <c:v>0.36955100000000002</c:v>
                </c:pt>
                <c:pt idx="87">
                  <c:v>0.366595</c:v>
                </c:pt>
                <c:pt idx="88">
                  <c:v>0.36402200000000068</c:v>
                </c:pt>
                <c:pt idx="89">
                  <c:v>0.36144900000000002</c:v>
                </c:pt>
                <c:pt idx="90">
                  <c:v>0.35924300000000003</c:v>
                </c:pt>
                <c:pt idx="91">
                  <c:v>0.35700800000000038</c:v>
                </c:pt>
                <c:pt idx="92">
                  <c:v>0.354634</c:v>
                </c:pt>
                <c:pt idx="93">
                  <c:v>0.35261200000000031</c:v>
                </c:pt>
                <c:pt idx="94">
                  <c:v>0.35097700000000032</c:v>
                </c:pt>
                <c:pt idx="95">
                  <c:v>0.34926800000000002</c:v>
                </c:pt>
                <c:pt idx="96">
                  <c:v>0.3477670000000001</c:v>
                </c:pt>
                <c:pt idx="97">
                  <c:v>0.34638700000000061</c:v>
                </c:pt>
                <c:pt idx="98">
                  <c:v>0.3447110000000001</c:v>
                </c:pt>
                <c:pt idx="99">
                  <c:v>0.344142</c:v>
                </c:pt>
                <c:pt idx="100">
                  <c:v>0.34453600000000001</c:v>
                </c:pt>
                <c:pt idx="101">
                  <c:v>0.34437100000000032</c:v>
                </c:pt>
                <c:pt idx="102">
                  <c:v>0.34419900000000003</c:v>
                </c:pt>
                <c:pt idx="103">
                  <c:v>0.34536200000000061</c:v>
                </c:pt>
                <c:pt idx="104">
                  <c:v>0.34739400000000031</c:v>
                </c:pt>
                <c:pt idx="105">
                  <c:v>0.34882200000000085</c:v>
                </c:pt>
                <c:pt idx="106">
                  <c:v>0.34938000000000086</c:v>
                </c:pt>
                <c:pt idx="107">
                  <c:v>0.3512070000000001</c:v>
                </c:pt>
                <c:pt idx="108">
                  <c:v>0.35358800000000068</c:v>
                </c:pt>
                <c:pt idx="109">
                  <c:v>0.35551000000000038</c:v>
                </c:pt>
                <c:pt idx="110">
                  <c:v>0.35813200000000001</c:v>
                </c:pt>
                <c:pt idx="111">
                  <c:v>0.36175000000000002</c:v>
                </c:pt>
                <c:pt idx="112">
                  <c:v>0.36450700000000008</c:v>
                </c:pt>
                <c:pt idx="113">
                  <c:v>0.36796800000000085</c:v>
                </c:pt>
                <c:pt idx="114">
                  <c:v>0.37142800000000092</c:v>
                </c:pt>
                <c:pt idx="115">
                  <c:v>0.37497500000000061</c:v>
                </c:pt>
                <c:pt idx="116">
                  <c:v>0.37905200000000061</c:v>
                </c:pt>
                <c:pt idx="117">
                  <c:v>0.38331200000000115</c:v>
                </c:pt>
                <c:pt idx="118">
                  <c:v>0.38764200000000032</c:v>
                </c:pt>
                <c:pt idx="119">
                  <c:v>0.39238800000000146</c:v>
                </c:pt>
                <c:pt idx="120">
                  <c:v>0.39730700000000085</c:v>
                </c:pt>
                <c:pt idx="121">
                  <c:v>0.402785</c:v>
                </c:pt>
                <c:pt idx="122">
                  <c:v>0.40830000000000038</c:v>
                </c:pt>
                <c:pt idx="123">
                  <c:v>0.41423299999999996</c:v>
                </c:pt>
                <c:pt idx="124">
                  <c:v>0.42035000000000061</c:v>
                </c:pt>
                <c:pt idx="125">
                  <c:v>0.42688200000000104</c:v>
                </c:pt>
                <c:pt idx="126">
                  <c:v>0.43358700000000061</c:v>
                </c:pt>
                <c:pt idx="127">
                  <c:v>0.44076000000000004</c:v>
                </c:pt>
                <c:pt idx="128">
                  <c:v>0.44785600000000031</c:v>
                </c:pt>
                <c:pt idx="129">
                  <c:v>0.45463800000000004</c:v>
                </c:pt>
                <c:pt idx="130">
                  <c:v>0.46205200000000002</c:v>
                </c:pt>
                <c:pt idx="131">
                  <c:v>0.46930300000000008</c:v>
                </c:pt>
                <c:pt idx="132">
                  <c:v>0.47630000000000061</c:v>
                </c:pt>
                <c:pt idx="133">
                  <c:v>0.48329700000000003</c:v>
                </c:pt>
                <c:pt idx="134">
                  <c:v>0.48980300000000032</c:v>
                </c:pt>
                <c:pt idx="135">
                  <c:v>0.49641500000000038</c:v>
                </c:pt>
                <c:pt idx="136">
                  <c:v>0.50302000000000002</c:v>
                </c:pt>
                <c:pt idx="137">
                  <c:v>0.50959100000000002</c:v>
                </c:pt>
                <c:pt idx="138">
                  <c:v>0.51561400000000002</c:v>
                </c:pt>
                <c:pt idx="139">
                  <c:v>0.52159</c:v>
                </c:pt>
                <c:pt idx="140">
                  <c:v>0.52728399999999853</c:v>
                </c:pt>
                <c:pt idx="141">
                  <c:v>0.53290599999999999</c:v>
                </c:pt>
                <c:pt idx="142">
                  <c:v>0.53874900000000159</c:v>
                </c:pt>
                <c:pt idx="143">
                  <c:v>0.54335</c:v>
                </c:pt>
                <c:pt idx="144">
                  <c:v>0.54807100000000064</c:v>
                </c:pt>
                <c:pt idx="145">
                  <c:v>0.55288700000000002</c:v>
                </c:pt>
                <c:pt idx="146">
                  <c:v>0.55661800000000061</c:v>
                </c:pt>
                <c:pt idx="147">
                  <c:v>0.55991800000000003</c:v>
                </c:pt>
                <c:pt idx="148">
                  <c:v>0.56363600000000003</c:v>
                </c:pt>
                <c:pt idx="149">
                  <c:v>0.56614900000000135</c:v>
                </c:pt>
                <c:pt idx="150">
                  <c:v>0.57024100000000122</c:v>
                </c:pt>
                <c:pt idx="151">
                  <c:v>0.57183700000000004</c:v>
                </c:pt>
                <c:pt idx="152">
                  <c:v>0.57364900000000196</c:v>
                </c:pt>
                <c:pt idx="153">
                  <c:v>0.57473600000000002</c:v>
                </c:pt>
                <c:pt idx="154">
                  <c:v>0.57550600000000007</c:v>
                </c:pt>
                <c:pt idx="155">
                  <c:v>0.57583800000000063</c:v>
                </c:pt>
                <c:pt idx="156">
                  <c:v>0.57577700000000065</c:v>
                </c:pt>
                <c:pt idx="157">
                  <c:v>0.57529500000000133</c:v>
                </c:pt>
                <c:pt idx="158">
                  <c:v>0.57435100000000061</c:v>
                </c:pt>
                <c:pt idx="159">
                  <c:v>0.57253199999999949</c:v>
                </c:pt>
                <c:pt idx="160">
                  <c:v>0.57019500000000134</c:v>
                </c:pt>
                <c:pt idx="161">
                  <c:v>0.56729800000000064</c:v>
                </c:pt>
                <c:pt idx="162">
                  <c:v>0.56385700000000005</c:v>
                </c:pt>
                <c:pt idx="163">
                  <c:v>0.56013000000000002</c:v>
                </c:pt>
                <c:pt idx="164">
                  <c:v>0.55600900000000064</c:v>
                </c:pt>
                <c:pt idx="165">
                  <c:v>0.55132100000000062</c:v>
                </c:pt>
                <c:pt idx="166">
                  <c:v>0.546373</c:v>
                </c:pt>
                <c:pt idx="167">
                  <c:v>0.54127700000000001</c:v>
                </c:pt>
                <c:pt idx="168">
                  <c:v>0.53613</c:v>
                </c:pt>
                <c:pt idx="169">
                  <c:v>0.53082099999999999</c:v>
                </c:pt>
                <c:pt idx="170">
                  <c:v>0.52582800000000063</c:v>
                </c:pt>
                <c:pt idx="171">
                  <c:v>0.52071900000000004</c:v>
                </c:pt>
                <c:pt idx="172">
                  <c:v>0.51568900000000062</c:v>
                </c:pt>
                <c:pt idx="173">
                  <c:v>0.510822</c:v>
                </c:pt>
                <c:pt idx="174">
                  <c:v>0.50578299999999865</c:v>
                </c:pt>
                <c:pt idx="175">
                  <c:v>0.5008859999999995</c:v>
                </c:pt>
                <c:pt idx="176">
                  <c:v>0.49608600000000092</c:v>
                </c:pt>
                <c:pt idx="177">
                  <c:v>0.491039</c:v>
                </c:pt>
                <c:pt idx="178">
                  <c:v>0.48626900000000001</c:v>
                </c:pt>
                <c:pt idx="179">
                  <c:v>0.48117200000000032</c:v>
                </c:pt>
                <c:pt idx="180">
                  <c:v>0.47293600000000002</c:v>
                </c:pt>
                <c:pt idx="181">
                  <c:v>0.46735800000000038</c:v>
                </c:pt>
                <c:pt idx="182">
                  <c:v>0.461592</c:v>
                </c:pt>
                <c:pt idx="183">
                  <c:v>0.4556130000000001</c:v>
                </c:pt>
                <c:pt idx="184">
                  <c:v>0.44905</c:v>
                </c:pt>
                <c:pt idx="185">
                  <c:v>0.44269499999999995</c:v>
                </c:pt>
                <c:pt idx="186">
                  <c:v>0.43572400000000061</c:v>
                </c:pt>
                <c:pt idx="187">
                  <c:v>0.42878200000000061</c:v>
                </c:pt>
                <c:pt idx="188">
                  <c:v>0.4215310000000001</c:v>
                </c:pt>
                <c:pt idx="189">
                  <c:v>0.41407100000000008</c:v>
                </c:pt>
                <c:pt idx="190">
                  <c:v>0.40636100000000008</c:v>
                </c:pt>
                <c:pt idx="191">
                  <c:v>0.39874100000000001</c:v>
                </c:pt>
                <c:pt idx="192">
                  <c:v>0.39104200000000061</c:v>
                </c:pt>
                <c:pt idx="193">
                  <c:v>0.38327000000000061</c:v>
                </c:pt>
                <c:pt idx="194">
                  <c:v>0.37541500000000061</c:v>
                </c:pt>
                <c:pt idx="195">
                  <c:v>0.36739800000000061</c:v>
                </c:pt>
                <c:pt idx="196">
                  <c:v>0.35953200000000002</c:v>
                </c:pt>
                <c:pt idx="197">
                  <c:v>0.35162100000000002</c:v>
                </c:pt>
                <c:pt idx="198">
                  <c:v>0.34380600000000061</c:v>
                </c:pt>
                <c:pt idx="199">
                  <c:v>0.33595300000000061</c:v>
                </c:pt>
                <c:pt idx="200">
                  <c:v>0.32813100000000001</c:v>
                </c:pt>
                <c:pt idx="201">
                  <c:v>0.32036600000000104</c:v>
                </c:pt>
                <c:pt idx="202">
                  <c:v>0.31264700000000001</c:v>
                </c:pt>
                <c:pt idx="203">
                  <c:v>0.30492300000000061</c:v>
                </c:pt>
                <c:pt idx="204">
                  <c:v>0.29727100000000001</c:v>
                </c:pt>
                <c:pt idx="205">
                  <c:v>0.28955900000000001</c:v>
                </c:pt>
                <c:pt idx="206">
                  <c:v>0.28179600000000005</c:v>
                </c:pt>
                <c:pt idx="207">
                  <c:v>0.27416700000000011</c:v>
                </c:pt>
                <c:pt idx="208">
                  <c:v>0.26636000000000032</c:v>
                </c:pt>
                <c:pt idx="209">
                  <c:v>0.258604</c:v>
                </c:pt>
                <c:pt idx="210">
                  <c:v>0.25079799999999997</c:v>
                </c:pt>
                <c:pt idx="211">
                  <c:v>0.24299000000000043</c:v>
                </c:pt>
                <c:pt idx="212">
                  <c:v>0.23516599999999999</c:v>
                </c:pt>
                <c:pt idx="213">
                  <c:v>0.22714599999999999</c:v>
                </c:pt>
                <c:pt idx="214">
                  <c:v>0.21918799999999999</c:v>
                </c:pt>
                <c:pt idx="215">
                  <c:v>0.21110399999999999</c:v>
                </c:pt>
                <c:pt idx="216">
                  <c:v>0.20301800000000036</c:v>
                </c:pt>
                <c:pt idx="217">
                  <c:v>0.19494000000000034</c:v>
                </c:pt>
                <c:pt idx="218">
                  <c:v>0.18689100000000033</c:v>
                </c:pt>
                <c:pt idx="219">
                  <c:v>0.17878800000000034</c:v>
                </c:pt>
                <c:pt idx="220">
                  <c:v>0.17075599999999999</c:v>
                </c:pt>
                <c:pt idx="221">
                  <c:v>0.16286600000000001</c:v>
                </c:pt>
                <c:pt idx="222">
                  <c:v>0.15504800000000049</c:v>
                </c:pt>
                <c:pt idx="223">
                  <c:v>0.14736900000000033</c:v>
                </c:pt>
                <c:pt idx="224">
                  <c:v>0.1397880000000003</c:v>
                </c:pt>
                <c:pt idx="225">
                  <c:v>0.132358</c:v>
                </c:pt>
                <c:pt idx="226">
                  <c:v>0.12509200000000001</c:v>
                </c:pt>
                <c:pt idx="227">
                  <c:v>0.11794499999999998</c:v>
                </c:pt>
                <c:pt idx="228">
                  <c:v>0.11105499999999995</c:v>
                </c:pt>
                <c:pt idx="229">
                  <c:v>0.10436500000000012</c:v>
                </c:pt>
                <c:pt idx="230">
                  <c:v>9.7885E-2</c:v>
                </c:pt>
                <c:pt idx="231">
                  <c:v>9.1735000000000066E-2</c:v>
                </c:pt>
                <c:pt idx="232">
                  <c:v>8.5793000000000008E-2</c:v>
                </c:pt>
                <c:pt idx="233">
                  <c:v>8.0103000000000021E-2</c:v>
                </c:pt>
                <c:pt idx="234">
                  <c:v>7.4704000000000034E-2</c:v>
                </c:pt>
                <c:pt idx="235">
                  <c:v>6.6639000000000004E-2</c:v>
                </c:pt>
                <c:pt idx="236">
                  <c:v>6.0030000000000014E-2</c:v>
                </c:pt>
                <c:pt idx="237">
                  <c:v>5.5780000000000024E-2</c:v>
                </c:pt>
                <c:pt idx="238">
                  <c:v>5.1761000000000022E-2</c:v>
                </c:pt>
                <c:pt idx="239">
                  <c:v>4.7969000000000012E-2</c:v>
                </c:pt>
                <c:pt idx="240">
                  <c:v>4.448300000000012E-2</c:v>
                </c:pt>
                <c:pt idx="241">
                  <c:v>4.1234999999999987E-2</c:v>
                </c:pt>
                <c:pt idx="242">
                  <c:v>3.8216E-2</c:v>
                </c:pt>
                <c:pt idx="243">
                  <c:v>3.5432000000000012E-2</c:v>
                </c:pt>
                <c:pt idx="244">
                  <c:v>3.2815000000000052E-2</c:v>
                </c:pt>
                <c:pt idx="245">
                  <c:v>3.0425000000000011E-2</c:v>
                </c:pt>
                <c:pt idx="246">
                  <c:v>2.8315E-2</c:v>
                </c:pt>
                <c:pt idx="247">
                  <c:v>2.6356999999999998E-2</c:v>
                </c:pt>
                <c:pt idx="248">
                  <c:v>2.4572E-2</c:v>
                </c:pt>
                <c:pt idx="249">
                  <c:v>2.293800000000001E-2</c:v>
                </c:pt>
                <c:pt idx="250">
                  <c:v>2.0938000000000002E-2</c:v>
                </c:pt>
                <c:pt idx="251">
                  <c:v>1.9679000000000023E-2</c:v>
                </c:pt>
                <c:pt idx="252">
                  <c:v>1.8504000000000003E-2</c:v>
                </c:pt>
                <c:pt idx="253">
                  <c:v>1.7443E-2</c:v>
                </c:pt>
                <c:pt idx="254">
                  <c:v>1.648000000000004E-2</c:v>
                </c:pt>
                <c:pt idx="255">
                  <c:v>1.5675000000000001E-2</c:v>
                </c:pt>
                <c:pt idx="256">
                  <c:v>1.4870000000000001E-2</c:v>
                </c:pt>
                <c:pt idx="257">
                  <c:v>1.4166000000000003E-2</c:v>
                </c:pt>
                <c:pt idx="258">
                  <c:v>1.3554E-2</c:v>
                </c:pt>
                <c:pt idx="259">
                  <c:v>1.2952999999999998E-2</c:v>
                </c:pt>
                <c:pt idx="260">
                  <c:v>1.2422000000000002E-2</c:v>
                </c:pt>
                <c:pt idx="261">
                  <c:v>1.1989000000000001E-2</c:v>
                </c:pt>
                <c:pt idx="262">
                  <c:v>1.1547999999999999E-2</c:v>
                </c:pt>
                <c:pt idx="263">
                  <c:v>1.1181000000000026E-2</c:v>
                </c:pt>
                <c:pt idx="264">
                  <c:v>1.0773E-2</c:v>
                </c:pt>
                <c:pt idx="265">
                  <c:v>1.0494E-2</c:v>
                </c:pt>
                <c:pt idx="266">
                  <c:v>1.0156999999999998E-2</c:v>
                </c:pt>
                <c:pt idx="267">
                  <c:v>9.9060000000000068E-3</c:v>
                </c:pt>
                <c:pt idx="268">
                  <c:v>9.6510000000000068E-3</c:v>
                </c:pt>
                <c:pt idx="269">
                  <c:v>9.4100000000000208E-3</c:v>
                </c:pt>
                <c:pt idx="270">
                  <c:v>9.1880000000000017E-3</c:v>
                </c:pt>
                <c:pt idx="271">
                  <c:v>9.0040000000000068E-3</c:v>
                </c:pt>
                <c:pt idx="272">
                  <c:v>8.7840000000000001E-3</c:v>
                </c:pt>
                <c:pt idx="273">
                  <c:v>8.6040000000000005E-3</c:v>
                </c:pt>
                <c:pt idx="274">
                  <c:v>8.4420000000000068E-3</c:v>
                </c:pt>
                <c:pt idx="275">
                  <c:v>8.2720000000000068E-3</c:v>
                </c:pt>
                <c:pt idx="276">
                  <c:v>8.1570000000000028E-3</c:v>
                </c:pt>
                <c:pt idx="277">
                  <c:v>8.0120000000000208E-3</c:v>
                </c:pt>
                <c:pt idx="278">
                  <c:v>7.8550000000000009E-3</c:v>
                </c:pt>
                <c:pt idx="279">
                  <c:v>7.7070000000000098E-3</c:v>
                </c:pt>
                <c:pt idx="280">
                  <c:v>7.5720000000000145E-3</c:v>
                </c:pt>
                <c:pt idx="281">
                  <c:v>7.4770000000000158E-3</c:v>
                </c:pt>
                <c:pt idx="282">
                  <c:v>7.3420000000000126E-3</c:v>
                </c:pt>
                <c:pt idx="283">
                  <c:v>7.2000000000000111E-3</c:v>
                </c:pt>
                <c:pt idx="284">
                  <c:v>7.0940000000000031E-3</c:v>
                </c:pt>
                <c:pt idx="285">
                  <c:v>7.0210000000000099E-3</c:v>
                </c:pt>
                <c:pt idx="286">
                  <c:v>6.9190000000000145E-3</c:v>
                </c:pt>
                <c:pt idx="287">
                  <c:v>6.8160000000000104E-3</c:v>
                </c:pt>
                <c:pt idx="288">
                  <c:v>6.7279999999999979E-3</c:v>
                </c:pt>
                <c:pt idx="289">
                  <c:v>6.6490000000000134E-3</c:v>
                </c:pt>
                <c:pt idx="290">
                  <c:v>6.5510000000000125E-3</c:v>
                </c:pt>
                <c:pt idx="291">
                  <c:v>6.4730000000000195E-3</c:v>
                </c:pt>
                <c:pt idx="292">
                  <c:v>6.3870000000000038E-3</c:v>
                </c:pt>
                <c:pt idx="293">
                  <c:v>6.2950000000000124E-3</c:v>
                </c:pt>
                <c:pt idx="294">
                  <c:v>6.2320000000000136E-3</c:v>
                </c:pt>
                <c:pt idx="295">
                  <c:v>6.1589999999999978E-3</c:v>
                </c:pt>
                <c:pt idx="296">
                  <c:v>6.0670000000000029E-3</c:v>
                </c:pt>
                <c:pt idx="297">
                  <c:v>6.0050000000000034E-3</c:v>
                </c:pt>
                <c:pt idx="298">
                  <c:v>5.9229999999999994E-3</c:v>
                </c:pt>
                <c:pt idx="299">
                  <c:v>5.8510000000000124E-3</c:v>
                </c:pt>
                <c:pt idx="300">
                  <c:v>5.7930000000000108E-3</c:v>
                </c:pt>
                <c:pt idx="301">
                  <c:v>5.7200000000000124E-3</c:v>
                </c:pt>
                <c:pt idx="302">
                  <c:v>5.6360000000000134E-3</c:v>
                </c:pt>
                <c:pt idx="303">
                  <c:v>5.5849999999999997E-3</c:v>
                </c:pt>
                <c:pt idx="304">
                  <c:v>5.5279999999999982E-3</c:v>
                </c:pt>
                <c:pt idx="305">
                  <c:v>5.4500000000000139E-3</c:v>
                </c:pt>
                <c:pt idx="306">
                  <c:v>5.3860000000000114E-3</c:v>
                </c:pt>
                <c:pt idx="307">
                  <c:v>5.3310000000000145E-3</c:v>
                </c:pt>
                <c:pt idx="308">
                  <c:v>5.2800000000000034E-3</c:v>
                </c:pt>
                <c:pt idx="309">
                  <c:v>5.2229999999999993E-3</c:v>
                </c:pt>
                <c:pt idx="310">
                  <c:v>5.166999999999998E-3</c:v>
                </c:pt>
                <c:pt idx="311">
                  <c:v>5.1240000000000036E-3</c:v>
                </c:pt>
                <c:pt idx="312">
                  <c:v>5.0750000000000153E-3</c:v>
                </c:pt>
                <c:pt idx="313">
                  <c:v>5.0170000000000024E-3</c:v>
                </c:pt>
                <c:pt idx="314">
                  <c:v>4.9620000000000011E-3</c:v>
                </c:pt>
                <c:pt idx="315">
                  <c:v>4.9160000000000124E-3</c:v>
                </c:pt>
                <c:pt idx="316">
                  <c:v>4.8820000000000113E-3</c:v>
                </c:pt>
                <c:pt idx="317">
                  <c:v>4.8340000000000024E-3</c:v>
                </c:pt>
                <c:pt idx="318">
                  <c:v>4.7820000000000024E-3</c:v>
                </c:pt>
                <c:pt idx="319">
                  <c:v>4.7530000000000107E-3</c:v>
                </c:pt>
                <c:pt idx="320">
                  <c:v>4.7000000000000123E-3</c:v>
                </c:pt>
                <c:pt idx="321">
                  <c:v>4.6469999999999984E-3</c:v>
                </c:pt>
                <c:pt idx="322">
                  <c:v>4.6010000000000105E-3</c:v>
                </c:pt>
                <c:pt idx="323">
                  <c:v>4.5310000000000107E-3</c:v>
                </c:pt>
                <c:pt idx="324">
                  <c:v>4.4710000000000201E-3</c:v>
                </c:pt>
                <c:pt idx="325">
                  <c:v>4.4510000000000174E-3</c:v>
                </c:pt>
                <c:pt idx="326">
                  <c:v>4.4140000000000013E-3</c:v>
                </c:pt>
                <c:pt idx="327">
                  <c:v>4.3810000000000134E-3</c:v>
                </c:pt>
                <c:pt idx="328">
                  <c:v>4.3590000000000104E-3</c:v>
                </c:pt>
                <c:pt idx="329">
                  <c:v>4.3260000000000104E-3</c:v>
                </c:pt>
                <c:pt idx="330">
                  <c:v>4.3009999999999993E-3</c:v>
                </c:pt>
                <c:pt idx="331">
                  <c:v>4.2640000000000039E-3</c:v>
                </c:pt>
                <c:pt idx="332">
                  <c:v>4.2449999999999988E-3</c:v>
                </c:pt>
                <c:pt idx="333">
                  <c:v>4.2229999999999976E-3</c:v>
                </c:pt>
                <c:pt idx="334">
                  <c:v>4.1870000000000015E-3</c:v>
                </c:pt>
                <c:pt idx="335">
                  <c:v>4.157000000000001E-3</c:v>
                </c:pt>
                <c:pt idx="336">
                  <c:v>4.1150000000000006E-3</c:v>
                </c:pt>
                <c:pt idx="337">
                  <c:v>4.0890000000000145E-3</c:v>
                </c:pt>
                <c:pt idx="338">
                  <c:v>4.0720000000000088E-3</c:v>
                </c:pt>
                <c:pt idx="339">
                  <c:v>4.042999999999998E-3</c:v>
                </c:pt>
                <c:pt idx="340">
                  <c:v>4.0270000000000028E-3</c:v>
                </c:pt>
                <c:pt idx="341">
                  <c:v>3.9970000000000092E-3</c:v>
                </c:pt>
                <c:pt idx="342">
                  <c:v>3.9609999999999992E-3</c:v>
                </c:pt>
                <c:pt idx="343">
                  <c:v>3.9430000000000116E-3</c:v>
                </c:pt>
                <c:pt idx="344">
                  <c:v>3.9410000000000096E-3</c:v>
                </c:pt>
                <c:pt idx="345">
                  <c:v>3.8840000000000059E-3</c:v>
                </c:pt>
                <c:pt idx="346">
                  <c:v>3.8640000000000063E-3</c:v>
                </c:pt>
                <c:pt idx="347">
                  <c:v>3.8350000000000012E-3</c:v>
                </c:pt>
                <c:pt idx="348">
                  <c:v>3.8370000000000053E-3</c:v>
                </c:pt>
                <c:pt idx="349">
                  <c:v>3.8210000000000002E-3</c:v>
                </c:pt>
                <c:pt idx="350">
                  <c:v>3.7830000000000138E-3</c:v>
                </c:pt>
                <c:pt idx="351">
                  <c:v>3.7690000000000098E-3</c:v>
                </c:pt>
                <c:pt idx="352">
                  <c:v>3.7470000000000116E-3</c:v>
                </c:pt>
                <c:pt idx="353">
                  <c:v>3.7200000000000111E-3</c:v>
                </c:pt>
                <c:pt idx="354">
                  <c:v>3.7240000000000073E-3</c:v>
                </c:pt>
                <c:pt idx="355">
                  <c:v>3.6820000000000012E-3</c:v>
                </c:pt>
                <c:pt idx="356">
                  <c:v>3.6780000000000077E-3</c:v>
                </c:pt>
                <c:pt idx="357">
                  <c:v>3.6400000000000126E-3</c:v>
                </c:pt>
                <c:pt idx="358">
                  <c:v>3.6430000000000091E-3</c:v>
                </c:pt>
                <c:pt idx="359">
                  <c:v>3.6160000000000012E-3</c:v>
                </c:pt>
                <c:pt idx="360">
                  <c:v>3.5890000000000075E-3</c:v>
                </c:pt>
                <c:pt idx="361">
                  <c:v>3.5560000000000036E-3</c:v>
                </c:pt>
                <c:pt idx="362">
                  <c:v>3.5540000000000016E-3</c:v>
                </c:pt>
                <c:pt idx="363">
                  <c:v>3.5240000000000063E-3</c:v>
                </c:pt>
                <c:pt idx="364">
                  <c:v>3.4990000000000051E-3</c:v>
                </c:pt>
                <c:pt idx="365">
                  <c:v>3.5040000000000054E-3</c:v>
                </c:pt>
                <c:pt idx="366">
                  <c:v>3.4980000000000011E-3</c:v>
                </c:pt>
                <c:pt idx="367">
                  <c:v>3.4860000000000052E-3</c:v>
                </c:pt>
                <c:pt idx="368">
                  <c:v>3.4759999999999999E-3</c:v>
                </c:pt>
                <c:pt idx="369">
                  <c:v>3.4790000000000042E-3</c:v>
                </c:pt>
                <c:pt idx="370">
                  <c:v>3.4360000000000016E-3</c:v>
                </c:pt>
                <c:pt idx="371">
                  <c:v>3.4329999999999986E-3</c:v>
                </c:pt>
                <c:pt idx="372">
                  <c:v>3.4240000000000099E-3</c:v>
                </c:pt>
                <c:pt idx="373">
                  <c:v>3.4040000000000112E-3</c:v>
                </c:pt>
                <c:pt idx="374">
                  <c:v>3.3870000000000076E-3</c:v>
                </c:pt>
                <c:pt idx="375">
                  <c:v>3.3540000000000032E-3</c:v>
                </c:pt>
                <c:pt idx="376">
                  <c:v>3.3769999999999981E-3</c:v>
                </c:pt>
                <c:pt idx="377">
                  <c:v>3.3460000000000052E-3</c:v>
                </c:pt>
                <c:pt idx="378">
                  <c:v>3.3440000000000058E-3</c:v>
                </c:pt>
                <c:pt idx="379">
                  <c:v>3.3390000000000017E-3</c:v>
                </c:pt>
                <c:pt idx="380">
                  <c:v>3.3170000000000057E-3</c:v>
                </c:pt>
                <c:pt idx="381">
                  <c:v>3.3139999999999992E-3</c:v>
                </c:pt>
                <c:pt idx="382">
                  <c:v>3.2810000000000066E-3</c:v>
                </c:pt>
                <c:pt idx="383">
                  <c:v>3.2780000000000079E-3</c:v>
                </c:pt>
                <c:pt idx="384">
                  <c:v>3.2630000000000133E-3</c:v>
                </c:pt>
                <c:pt idx="385">
                  <c:v>3.2540000000000012E-3</c:v>
                </c:pt>
                <c:pt idx="386">
                  <c:v>3.2460000000000054E-3</c:v>
                </c:pt>
                <c:pt idx="387">
                  <c:v>3.2190000000000048E-3</c:v>
                </c:pt>
                <c:pt idx="388">
                  <c:v>3.1940000000000085E-3</c:v>
                </c:pt>
                <c:pt idx="389">
                  <c:v>3.1720000000000012E-3</c:v>
                </c:pt>
                <c:pt idx="390">
                  <c:v>3.1750000000000042E-3</c:v>
                </c:pt>
                <c:pt idx="391">
                  <c:v>3.1550000000000011E-3</c:v>
                </c:pt>
                <c:pt idx="392">
                  <c:v>3.1420000000000011E-3</c:v>
                </c:pt>
                <c:pt idx="393">
                  <c:v>3.1290000000000072E-3</c:v>
                </c:pt>
                <c:pt idx="394">
                  <c:v>3.0890000000000067E-3</c:v>
                </c:pt>
                <c:pt idx="395">
                  <c:v>3.0410000000000077E-3</c:v>
                </c:pt>
                <c:pt idx="396">
                  <c:v>2.9980000000000011E-3</c:v>
                </c:pt>
                <c:pt idx="397">
                  <c:v>2.9500000000000012E-3</c:v>
                </c:pt>
                <c:pt idx="398">
                  <c:v>2.9150000000000009E-3</c:v>
                </c:pt>
                <c:pt idx="399">
                  <c:v>2.8490000000000052E-3</c:v>
                </c:pt>
                <c:pt idx="400">
                  <c:v>2.7950000000000045E-3</c:v>
                </c:pt>
                <c:pt idx="401">
                  <c:v>2.7600000000000051E-3</c:v>
                </c:pt>
                <c:pt idx="402">
                  <c:v>2.7470000000000059E-3</c:v>
                </c:pt>
                <c:pt idx="403">
                  <c:v>2.7370000000000094E-3</c:v>
                </c:pt>
                <c:pt idx="404">
                  <c:v>2.7570000000000099E-3</c:v>
                </c:pt>
                <c:pt idx="405">
                  <c:v>2.7950000000000045E-3</c:v>
                </c:pt>
                <c:pt idx="406">
                  <c:v>2.8280000000000041E-3</c:v>
                </c:pt>
                <c:pt idx="407">
                  <c:v>2.8569999999999984E-3</c:v>
                </c:pt>
                <c:pt idx="408">
                  <c:v>2.8750000000000026E-3</c:v>
                </c:pt>
                <c:pt idx="409">
                  <c:v>2.8950000000000017E-3</c:v>
                </c:pt>
                <c:pt idx="410">
                  <c:v>2.9460000000000042E-3</c:v>
                </c:pt>
                <c:pt idx="411">
                  <c:v>2.9880000000000045E-3</c:v>
                </c:pt>
                <c:pt idx="412">
                  <c:v>3.0050000000000012E-3</c:v>
                </c:pt>
                <c:pt idx="413">
                  <c:v>3.0240000000000054E-3</c:v>
                </c:pt>
                <c:pt idx="414">
                  <c:v>3.0350000000000051E-3</c:v>
                </c:pt>
                <c:pt idx="415">
                  <c:v>3.0580000000000034E-3</c:v>
                </c:pt>
                <c:pt idx="416">
                  <c:v>3.0830000000000085E-3</c:v>
                </c:pt>
                <c:pt idx="417">
                  <c:v>3.0780000000000052E-3</c:v>
                </c:pt>
                <c:pt idx="418">
                  <c:v>3.0750000000000052E-3</c:v>
                </c:pt>
                <c:pt idx="419">
                  <c:v>3.0850000000000035E-3</c:v>
                </c:pt>
                <c:pt idx="420">
                  <c:v>3.0870000000000068E-3</c:v>
                </c:pt>
                <c:pt idx="421">
                  <c:v>3.0800000000000059E-3</c:v>
                </c:pt>
                <c:pt idx="422">
                  <c:v>3.0790000000000001E-3</c:v>
                </c:pt>
                <c:pt idx="423">
                  <c:v>3.0810000000000052E-3</c:v>
                </c:pt>
                <c:pt idx="424">
                  <c:v>3.0880000000000065E-3</c:v>
                </c:pt>
                <c:pt idx="425">
                  <c:v>3.073000000000005E-3</c:v>
                </c:pt>
                <c:pt idx="426">
                  <c:v>3.0680000000000087E-3</c:v>
                </c:pt>
                <c:pt idx="427">
                  <c:v>3.0710000000000051E-3</c:v>
                </c:pt>
                <c:pt idx="428">
                  <c:v>3.0600000000000072E-3</c:v>
                </c:pt>
                <c:pt idx="429">
                  <c:v>3.0560000000000032E-3</c:v>
                </c:pt>
                <c:pt idx="430">
                  <c:v>3.0670000000000072E-3</c:v>
                </c:pt>
                <c:pt idx="431">
                  <c:v>3.0810000000000052E-3</c:v>
                </c:pt>
                <c:pt idx="432">
                  <c:v>3.0700000000000041E-3</c:v>
                </c:pt>
                <c:pt idx="433">
                  <c:v>3.0750000000000052E-3</c:v>
                </c:pt>
                <c:pt idx="434">
                  <c:v>3.0780000000000052E-3</c:v>
                </c:pt>
                <c:pt idx="435">
                  <c:v>3.0640000000000112E-3</c:v>
                </c:pt>
                <c:pt idx="436">
                  <c:v>3.0560000000000032E-3</c:v>
                </c:pt>
                <c:pt idx="437">
                  <c:v>3.0570000000000094E-3</c:v>
                </c:pt>
                <c:pt idx="438">
                  <c:v>3.0330000000000062E-3</c:v>
                </c:pt>
                <c:pt idx="439">
                  <c:v>3.0380000000000012E-3</c:v>
                </c:pt>
                <c:pt idx="440">
                  <c:v>3.0420000000000052E-3</c:v>
                </c:pt>
                <c:pt idx="441">
                  <c:v>3.0170000000000041E-3</c:v>
                </c:pt>
                <c:pt idx="442">
                  <c:v>2.9930000000000052E-3</c:v>
                </c:pt>
                <c:pt idx="443">
                  <c:v>2.9810000000000032E-3</c:v>
                </c:pt>
                <c:pt idx="444">
                  <c:v>2.9630000000000086E-3</c:v>
                </c:pt>
                <c:pt idx="445">
                  <c:v>2.9620000000000002E-3</c:v>
                </c:pt>
                <c:pt idx="446">
                  <c:v>2.9650000000000084E-3</c:v>
                </c:pt>
                <c:pt idx="447">
                  <c:v>2.9610000000000044E-3</c:v>
                </c:pt>
                <c:pt idx="448">
                  <c:v>2.98700000000001E-3</c:v>
                </c:pt>
                <c:pt idx="449">
                  <c:v>2.9990000000000051E-3</c:v>
                </c:pt>
                <c:pt idx="450">
                  <c:v>3.0029999999999992E-3</c:v>
                </c:pt>
                <c:pt idx="451">
                  <c:v>3.0150000000000042E-3</c:v>
                </c:pt>
                <c:pt idx="452">
                  <c:v>3.0170000000000041E-3</c:v>
                </c:pt>
                <c:pt idx="453">
                  <c:v>3.0080000000000094E-3</c:v>
                </c:pt>
                <c:pt idx="454">
                  <c:v>3.0240000000000054E-3</c:v>
                </c:pt>
                <c:pt idx="455">
                  <c:v>3.0500000000000093E-3</c:v>
                </c:pt>
                <c:pt idx="456">
                  <c:v>3.0450000000000039E-3</c:v>
                </c:pt>
                <c:pt idx="457">
                  <c:v>3.0410000000000077E-3</c:v>
                </c:pt>
                <c:pt idx="458">
                  <c:v>3.0260000000000052E-3</c:v>
                </c:pt>
                <c:pt idx="459">
                  <c:v>3.0480000000000099E-3</c:v>
                </c:pt>
                <c:pt idx="460">
                  <c:v>3.0180000000000012E-3</c:v>
                </c:pt>
                <c:pt idx="461">
                  <c:v>3.0300000000000001E-3</c:v>
                </c:pt>
                <c:pt idx="462">
                  <c:v>2.9990000000000051E-3</c:v>
                </c:pt>
                <c:pt idx="463">
                  <c:v>2.9959999999999991E-3</c:v>
                </c:pt>
                <c:pt idx="464">
                  <c:v>2.9990000000000051E-3</c:v>
                </c:pt>
                <c:pt idx="465">
                  <c:v>3.0150000000000042E-3</c:v>
                </c:pt>
                <c:pt idx="466">
                  <c:v>3.0300000000000001E-3</c:v>
                </c:pt>
                <c:pt idx="467">
                  <c:v>3.0519999999999992E-3</c:v>
                </c:pt>
                <c:pt idx="468">
                  <c:v>3.0790000000000001E-3</c:v>
                </c:pt>
                <c:pt idx="469">
                  <c:v>3.0750000000000052E-3</c:v>
                </c:pt>
                <c:pt idx="470">
                  <c:v>3.0920000000000001E-3</c:v>
                </c:pt>
                <c:pt idx="471">
                  <c:v>3.1030000000000085E-3</c:v>
                </c:pt>
                <c:pt idx="472">
                  <c:v>3.1110000000000079E-3</c:v>
                </c:pt>
                <c:pt idx="473">
                  <c:v>3.123000000000009E-3</c:v>
                </c:pt>
                <c:pt idx="474">
                  <c:v>3.1170000000000052E-3</c:v>
                </c:pt>
                <c:pt idx="475">
                  <c:v>3.1390000000000042E-3</c:v>
                </c:pt>
                <c:pt idx="476">
                  <c:v>3.1350000000000002E-3</c:v>
                </c:pt>
                <c:pt idx="477">
                  <c:v>3.1300000000000052E-3</c:v>
                </c:pt>
                <c:pt idx="478">
                  <c:v>3.1210000000000044E-3</c:v>
                </c:pt>
                <c:pt idx="479">
                  <c:v>3.1050000000000084E-3</c:v>
                </c:pt>
                <c:pt idx="480">
                  <c:v>3.123000000000009E-3</c:v>
                </c:pt>
                <c:pt idx="481">
                  <c:v>3.1050000000000084E-3</c:v>
                </c:pt>
                <c:pt idx="482">
                  <c:v>3.1199999999999982E-3</c:v>
                </c:pt>
                <c:pt idx="483">
                  <c:v>3.0810000000000052E-3</c:v>
                </c:pt>
                <c:pt idx="484">
                  <c:v>3.0900000000000042E-3</c:v>
                </c:pt>
                <c:pt idx="485">
                  <c:v>3.0830000000000085E-3</c:v>
                </c:pt>
                <c:pt idx="486">
                  <c:v>3.0660000000000001E-3</c:v>
                </c:pt>
                <c:pt idx="487">
                  <c:v>3.0990000000000002E-3</c:v>
                </c:pt>
                <c:pt idx="488">
                  <c:v>3.0660000000000001E-3</c:v>
                </c:pt>
                <c:pt idx="489">
                  <c:v>3.0910000000000052E-3</c:v>
                </c:pt>
                <c:pt idx="490">
                  <c:v>3.0880000000000065E-3</c:v>
                </c:pt>
                <c:pt idx="491">
                  <c:v>3.0770000000000094E-3</c:v>
                </c:pt>
                <c:pt idx="492">
                  <c:v>3.0960000000000015E-3</c:v>
                </c:pt>
                <c:pt idx="493">
                  <c:v>3.0380000000000012E-3</c:v>
                </c:pt>
                <c:pt idx="494">
                  <c:v>3.0430000000000114E-3</c:v>
                </c:pt>
                <c:pt idx="495">
                  <c:v>3.013000000000007E-3</c:v>
                </c:pt>
                <c:pt idx="496">
                  <c:v>2.9430000000000077E-3</c:v>
                </c:pt>
                <c:pt idx="497">
                  <c:v>2.8929999999999997E-3</c:v>
                </c:pt>
                <c:pt idx="498">
                  <c:v>2.8320000000000007E-3</c:v>
                </c:pt>
                <c:pt idx="499">
                  <c:v>2.7230000000000136E-3</c:v>
                </c:pt>
                <c:pt idx="500">
                  <c:v>2.6280000000000045E-3</c:v>
                </c:pt>
                <c:pt idx="501">
                  <c:v>2.4750000000000002E-3</c:v>
                </c:pt>
                <c:pt idx="502">
                  <c:v>2.3120000000000007E-3</c:v>
                </c:pt>
                <c:pt idx="503">
                  <c:v>2.1240000000000052E-3</c:v>
                </c:pt>
                <c:pt idx="504">
                  <c:v>1.9210000000000026E-3</c:v>
                </c:pt>
                <c:pt idx="505">
                  <c:v>1.7300000000000063E-3</c:v>
                </c:pt>
                <c:pt idx="506">
                  <c:v>1.3890000000000039E-3</c:v>
                </c:pt>
                <c:pt idx="507">
                  <c:v>9.7100000000000062E-4</c:v>
                </c:pt>
                <c:pt idx="508">
                  <c:v>5.57000000000004E-4</c:v>
                </c:pt>
                <c:pt idx="509">
                  <c:v>2.5800000000000215E-4</c:v>
                </c:pt>
                <c:pt idx="510">
                  <c:v>8.7000000000003741E-5</c:v>
                </c:pt>
                <c:pt idx="511">
                  <c:v>0</c:v>
                </c:pt>
                <c:pt idx="512">
                  <c:v>7.000000000000088E-6</c:v>
                </c:pt>
                <c:pt idx="513">
                  <c:v>1.76000000000003E-4</c:v>
                </c:pt>
                <c:pt idx="514">
                  <c:v>5.8900000000000033E-4</c:v>
                </c:pt>
                <c:pt idx="515">
                  <c:v>1.1149999999999979E-3</c:v>
                </c:pt>
                <c:pt idx="516">
                  <c:v>1.624000000000005E-3</c:v>
                </c:pt>
                <c:pt idx="517">
                  <c:v>2.0450000000000012E-3</c:v>
                </c:pt>
                <c:pt idx="518">
                  <c:v>2.3130000000000052E-3</c:v>
                </c:pt>
                <c:pt idx="519">
                  <c:v>2.5010000000000032E-3</c:v>
                </c:pt>
                <c:pt idx="520">
                  <c:v>2.6120000000000032E-3</c:v>
                </c:pt>
                <c:pt idx="521">
                  <c:v>2.6500000000000043E-3</c:v>
                </c:pt>
                <c:pt idx="522">
                  <c:v>2.7300000000000089E-3</c:v>
                </c:pt>
                <c:pt idx="523">
                  <c:v>2.8299999999999992E-3</c:v>
                </c:pt>
                <c:pt idx="524">
                  <c:v>2.9250000000000088E-3</c:v>
                </c:pt>
                <c:pt idx="525">
                  <c:v>3.0159999999999992E-3</c:v>
                </c:pt>
                <c:pt idx="526">
                  <c:v>3.0860000000000002E-3</c:v>
                </c:pt>
                <c:pt idx="527">
                  <c:v>3.1370000000000052E-3</c:v>
                </c:pt>
                <c:pt idx="528">
                  <c:v>3.1840000000000054E-3</c:v>
                </c:pt>
                <c:pt idx="529">
                  <c:v>3.2519999999999992E-3</c:v>
                </c:pt>
                <c:pt idx="530">
                  <c:v>3.3290000000000012E-3</c:v>
                </c:pt>
                <c:pt idx="531">
                  <c:v>3.3830000000000093E-3</c:v>
                </c:pt>
                <c:pt idx="532">
                  <c:v>3.4110000000000052E-3</c:v>
                </c:pt>
                <c:pt idx="533">
                  <c:v>3.4350000000000006E-3</c:v>
                </c:pt>
                <c:pt idx="534">
                  <c:v>3.4420000000000006E-3</c:v>
                </c:pt>
                <c:pt idx="535">
                  <c:v>3.4690000000000012E-3</c:v>
                </c:pt>
                <c:pt idx="536">
                  <c:v>3.474000000000004E-3</c:v>
                </c:pt>
                <c:pt idx="537">
                  <c:v>3.4610000000000049E-3</c:v>
                </c:pt>
                <c:pt idx="538">
                  <c:v>3.4669999999999992E-3</c:v>
                </c:pt>
                <c:pt idx="539">
                  <c:v>3.4620000000000002E-3</c:v>
                </c:pt>
                <c:pt idx="540">
                  <c:v>3.4750000000000002E-3</c:v>
                </c:pt>
                <c:pt idx="541">
                  <c:v>3.4730000000000052E-3</c:v>
                </c:pt>
                <c:pt idx="542">
                  <c:v>3.4930000000000052E-3</c:v>
                </c:pt>
                <c:pt idx="543">
                  <c:v>3.5029999999999992E-3</c:v>
                </c:pt>
                <c:pt idx="544">
                  <c:v>3.4840000000000062E-3</c:v>
                </c:pt>
                <c:pt idx="545">
                  <c:v>3.5029999999999992E-3</c:v>
                </c:pt>
                <c:pt idx="546">
                  <c:v>3.488000000000005E-3</c:v>
                </c:pt>
                <c:pt idx="547">
                  <c:v>3.4930000000000052E-3</c:v>
                </c:pt>
                <c:pt idx="548">
                  <c:v>3.5010000000000093E-3</c:v>
                </c:pt>
                <c:pt idx="549">
                  <c:v>3.5220000000000052E-3</c:v>
                </c:pt>
                <c:pt idx="550">
                  <c:v>3.5120000000000012E-3</c:v>
                </c:pt>
                <c:pt idx="551">
                  <c:v>3.5100000000000049E-3</c:v>
                </c:pt>
                <c:pt idx="552">
                  <c:v>3.5240000000000063E-3</c:v>
                </c:pt>
                <c:pt idx="553">
                  <c:v>3.5029999999999992E-3</c:v>
                </c:pt>
                <c:pt idx="554">
                  <c:v>3.4980000000000011E-3</c:v>
                </c:pt>
                <c:pt idx="555">
                  <c:v>3.4930000000000052E-3</c:v>
                </c:pt>
                <c:pt idx="556">
                  <c:v>3.4860000000000052E-3</c:v>
                </c:pt>
                <c:pt idx="557">
                  <c:v>3.4830000000000087E-3</c:v>
                </c:pt>
                <c:pt idx="558">
                  <c:v>3.5000000000000096E-3</c:v>
                </c:pt>
                <c:pt idx="559">
                  <c:v>3.4560000000000012E-3</c:v>
                </c:pt>
                <c:pt idx="560">
                  <c:v>3.4360000000000016E-3</c:v>
                </c:pt>
                <c:pt idx="561">
                  <c:v>3.4500000000000051E-3</c:v>
                </c:pt>
                <c:pt idx="562">
                  <c:v>3.3940000000000012E-3</c:v>
                </c:pt>
                <c:pt idx="563">
                  <c:v>3.4010000000000012E-3</c:v>
                </c:pt>
                <c:pt idx="564">
                  <c:v>3.3769999999999981E-3</c:v>
                </c:pt>
                <c:pt idx="565">
                  <c:v>3.4010000000000012E-3</c:v>
                </c:pt>
                <c:pt idx="566">
                  <c:v>3.3870000000000076E-3</c:v>
                </c:pt>
                <c:pt idx="567">
                  <c:v>3.3220000000000012E-3</c:v>
                </c:pt>
                <c:pt idx="568">
                  <c:v>3.242000000000007E-3</c:v>
                </c:pt>
                <c:pt idx="569">
                  <c:v>3.1940000000000085E-3</c:v>
                </c:pt>
                <c:pt idx="570">
                  <c:v>3.0560000000000032E-3</c:v>
                </c:pt>
                <c:pt idx="571">
                  <c:v>2.9370000000000051E-3</c:v>
                </c:pt>
                <c:pt idx="572">
                  <c:v>2.7620000000000058E-3</c:v>
                </c:pt>
                <c:pt idx="573">
                  <c:v>2.6430000000000078E-3</c:v>
                </c:pt>
                <c:pt idx="574">
                  <c:v>2.5430000000000084E-3</c:v>
                </c:pt>
                <c:pt idx="575">
                  <c:v>2.4310000000000026E-3</c:v>
                </c:pt>
                <c:pt idx="576">
                  <c:v>2.3870000000000002E-3</c:v>
                </c:pt>
                <c:pt idx="577">
                  <c:v>2.2570000000000099E-3</c:v>
                </c:pt>
                <c:pt idx="578">
                  <c:v>2.121000000000004E-3</c:v>
                </c:pt>
                <c:pt idx="579">
                  <c:v>2.0760000000000015E-3</c:v>
                </c:pt>
                <c:pt idx="580">
                  <c:v>2.1300000000000012E-3</c:v>
                </c:pt>
              </c:numCache>
            </c:numRef>
          </c:yVal>
          <c:smooth val="1"/>
        </c:ser>
        <c:ser>
          <c:idx val="2"/>
          <c:order val="2"/>
          <c:tx>
            <c:v>2ème fraction </c:v>
          </c:tx>
          <c:spPr>
            <a:ln w="1905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'UV GQD012 CH3CN fractions '!$A$1:$A$581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GQD012 CH3CN fractions '!$H$1:$H$581</c:f>
              <c:numCache>
                <c:formatCode>General</c:formatCode>
                <c:ptCount val="581"/>
                <c:pt idx="0">
                  <c:v>2.209349</c:v>
                </c:pt>
                <c:pt idx="1">
                  <c:v>2.1916260000000003</c:v>
                </c:pt>
                <c:pt idx="2">
                  <c:v>2.157505</c:v>
                </c:pt>
                <c:pt idx="3">
                  <c:v>2.1274630000000001</c:v>
                </c:pt>
                <c:pt idx="4">
                  <c:v>2.097153</c:v>
                </c:pt>
                <c:pt idx="5">
                  <c:v>2.0717019999999997</c:v>
                </c:pt>
                <c:pt idx="6">
                  <c:v>2.0430790000000001</c:v>
                </c:pt>
                <c:pt idx="7">
                  <c:v>2.0223640000000001</c:v>
                </c:pt>
                <c:pt idx="8">
                  <c:v>1.989271</c:v>
                </c:pt>
                <c:pt idx="9">
                  <c:v>1.9651080000000001</c:v>
                </c:pt>
                <c:pt idx="10">
                  <c:v>1.9396059999999999</c:v>
                </c:pt>
                <c:pt idx="11">
                  <c:v>1.9199679999999999</c:v>
                </c:pt>
                <c:pt idx="12">
                  <c:v>1.8953259999999998</c:v>
                </c:pt>
                <c:pt idx="13">
                  <c:v>1.8770499999999999</c:v>
                </c:pt>
                <c:pt idx="14">
                  <c:v>1.852163</c:v>
                </c:pt>
                <c:pt idx="15">
                  <c:v>1.8281339999999999</c:v>
                </c:pt>
                <c:pt idx="16">
                  <c:v>1.8076059999999998</c:v>
                </c:pt>
                <c:pt idx="17">
                  <c:v>1.7901389999999999</c:v>
                </c:pt>
                <c:pt idx="18">
                  <c:v>1.7706999999999975</c:v>
                </c:pt>
                <c:pt idx="19">
                  <c:v>1.7542899999999999</c:v>
                </c:pt>
                <c:pt idx="20">
                  <c:v>1.7333139999999998</c:v>
                </c:pt>
                <c:pt idx="21">
                  <c:v>1.7169589999999999</c:v>
                </c:pt>
                <c:pt idx="22">
                  <c:v>1.70024</c:v>
                </c:pt>
                <c:pt idx="23">
                  <c:v>1.6795929999999999</c:v>
                </c:pt>
                <c:pt idx="24">
                  <c:v>1.663338</c:v>
                </c:pt>
                <c:pt idx="25">
                  <c:v>1.6475070000000001</c:v>
                </c:pt>
                <c:pt idx="26">
                  <c:v>1.6298089999999998</c:v>
                </c:pt>
                <c:pt idx="27">
                  <c:v>1.610098</c:v>
                </c:pt>
                <c:pt idx="28">
                  <c:v>1.5945279999999999</c:v>
                </c:pt>
                <c:pt idx="29">
                  <c:v>1.5770569999999999</c:v>
                </c:pt>
                <c:pt idx="30">
                  <c:v>1.5579129999999999</c:v>
                </c:pt>
                <c:pt idx="31">
                  <c:v>1.5374639999999975</c:v>
                </c:pt>
                <c:pt idx="32">
                  <c:v>1.5226599999999999</c:v>
                </c:pt>
                <c:pt idx="33">
                  <c:v>1.502853</c:v>
                </c:pt>
                <c:pt idx="34">
                  <c:v>1.4828809999999999</c:v>
                </c:pt>
                <c:pt idx="35">
                  <c:v>1.464248</c:v>
                </c:pt>
                <c:pt idx="36">
                  <c:v>1.4458529999999998</c:v>
                </c:pt>
                <c:pt idx="37">
                  <c:v>1.4273699999999967</c:v>
                </c:pt>
                <c:pt idx="38">
                  <c:v>1.407692999999997</c:v>
                </c:pt>
                <c:pt idx="39">
                  <c:v>1.3910849999999999</c:v>
                </c:pt>
                <c:pt idx="40">
                  <c:v>1.373262</c:v>
                </c:pt>
                <c:pt idx="41">
                  <c:v>1.3550759999999999</c:v>
                </c:pt>
                <c:pt idx="42">
                  <c:v>1.3376999999999972</c:v>
                </c:pt>
                <c:pt idx="43">
                  <c:v>1.32216</c:v>
                </c:pt>
                <c:pt idx="44">
                  <c:v>1.305088</c:v>
                </c:pt>
                <c:pt idx="45">
                  <c:v>1.2875089999999998</c:v>
                </c:pt>
                <c:pt idx="46">
                  <c:v>1.2696229999999975</c:v>
                </c:pt>
                <c:pt idx="47">
                  <c:v>1.2529919999999972</c:v>
                </c:pt>
                <c:pt idx="48">
                  <c:v>1.2394689999999975</c:v>
                </c:pt>
                <c:pt idx="49">
                  <c:v>1.2227159999999999</c:v>
                </c:pt>
                <c:pt idx="50">
                  <c:v>1.2048669999999972</c:v>
                </c:pt>
                <c:pt idx="51">
                  <c:v>1.189605</c:v>
                </c:pt>
                <c:pt idx="52">
                  <c:v>1.173476</c:v>
                </c:pt>
                <c:pt idx="53">
                  <c:v>1.1566939999999999</c:v>
                </c:pt>
                <c:pt idx="54">
                  <c:v>1.1413499999999999</c:v>
                </c:pt>
                <c:pt idx="55">
                  <c:v>1.1117339999999998</c:v>
                </c:pt>
                <c:pt idx="56">
                  <c:v>1.0911989999999998</c:v>
                </c:pt>
                <c:pt idx="57">
                  <c:v>1.0734329999999999</c:v>
                </c:pt>
                <c:pt idx="58">
                  <c:v>1.0551039999999998</c:v>
                </c:pt>
                <c:pt idx="59">
                  <c:v>1.037345</c:v>
                </c:pt>
                <c:pt idx="60">
                  <c:v>1.018146</c:v>
                </c:pt>
                <c:pt idx="61">
                  <c:v>0.999857</c:v>
                </c:pt>
                <c:pt idx="62">
                  <c:v>0.98006199999999877</c:v>
                </c:pt>
                <c:pt idx="63">
                  <c:v>0.96148999999999996</c:v>
                </c:pt>
                <c:pt idx="64">
                  <c:v>0.94417299999999948</c:v>
                </c:pt>
                <c:pt idx="65">
                  <c:v>0.92658299999999816</c:v>
                </c:pt>
                <c:pt idx="66">
                  <c:v>0.9096879999999995</c:v>
                </c:pt>
                <c:pt idx="67">
                  <c:v>0.89478599999999997</c:v>
                </c:pt>
                <c:pt idx="68">
                  <c:v>0.8808169999999983</c:v>
                </c:pt>
                <c:pt idx="69">
                  <c:v>0.8664539999999995</c:v>
                </c:pt>
                <c:pt idx="70">
                  <c:v>0.8529869999999995</c:v>
                </c:pt>
                <c:pt idx="71">
                  <c:v>0.8397079999999999</c:v>
                </c:pt>
                <c:pt idx="72">
                  <c:v>0.82814499999999991</c:v>
                </c:pt>
                <c:pt idx="73">
                  <c:v>0.8163049999999995</c:v>
                </c:pt>
                <c:pt idx="74">
                  <c:v>0.80412399999999951</c:v>
                </c:pt>
                <c:pt idx="75">
                  <c:v>0.79238199999999959</c:v>
                </c:pt>
                <c:pt idx="76">
                  <c:v>0.78171499999999949</c:v>
                </c:pt>
                <c:pt idx="77">
                  <c:v>0.77058299999999957</c:v>
                </c:pt>
                <c:pt idx="78">
                  <c:v>0.76001599999999991</c:v>
                </c:pt>
                <c:pt idx="79">
                  <c:v>0.748367</c:v>
                </c:pt>
                <c:pt idx="80">
                  <c:v>0.73817999999999995</c:v>
                </c:pt>
                <c:pt idx="81">
                  <c:v>0.728132</c:v>
                </c:pt>
                <c:pt idx="82">
                  <c:v>0.71851799999999877</c:v>
                </c:pt>
                <c:pt idx="83">
                  <c:v>0.70940599999999998</c:v>
                </c:pt>
                <c:pt idx="84">
                  <c:v>0.69902299999999951</c:v>
                </c:pt>
                <c:pt idx="85">
                  <c:v>0.68948799999999877</c:v>
                </c:pt>
                <c:pt idx="86">
                  <c:v>0.68094800000000122</c:v>
                </c:pt>
                <c:pt idx="87">
                  <c:v>0.67246499999999998</c:v>
                </c:pt>
                <c:pt idx="88">
                  <c:v>0.662582</c:v>
                </c:pt>
                <c:pt idx="89">
                  <c:v>0.65309299999999992</c:v>
                </c:pt>
                <c:pt idx="90">
                  <c:v>0.64483600000000063</c:v>
                </c:pt>
                <c:pt idx="91">
                  <c:v>0.63558199999999998</c:v>
                </c:pt>
                <c:pt idx="92">
                  <c:v>0.62598699999999996</c:v>
                </c:pt>
                <c:pt idx="93">
                  <c:v>0.61720399999999997</c:v>
                </c:pt>
                <c:pt idx="94">
                  <c:v>0.6080239999999999</c:v>
                </c:pt>
                <c:pt idx="95">
                  <c:v>0.59904399999999958</c:v>
                </c:pt>
                <c:pt idx="96">
                  <c:v>0.59077499999999949</c:v>
                </c:pt>
                <c:pt idx="97">
                  <c:v>0.58178399999999852</c:v>
                </c:pt>
                <c:pt idx="98">
                  <c:v>0.57258499999999957</c:v>
                </c:pt>
                <c:pt idx="99">
                  <c:v>0.56445299999999865</c:v>
                </c:pt>
                <c:pt idx="100">
                  <c:v>0.55318499999999959</c:v>
                </c:pt>
                <c:pt idx="101">
                  <c:v>0.54586399999999957</c:v>
                </c:pt>
                <c:pt idx="102">
                  <c:v>0.53649999999999998</c:v>
                </c:pt>
                <c:pt idx="103">
                  <c:v>0.5298389999999995</c:v>
                </c:pt>
                <c:pt idx="104">
                  <c:v>0.52144499999999949</c:v>
                </c:pt>
                <c:pt idx="105">
                  <c:v>0.51458699999999791</c:v>
                </c:pt>
                <c:pt idx="106">
                  <c:v>0.50847900000000001</c:v>
                </c:pt>
                <c:pt idx="107">
                  <c:v>0.49953800000000032</c:v>
                </c:pt>
                <c:pt idx="108">
                  <c:v>0.493732</c:v>
                </c:pt>
                <c:pt idx="109">
                  <c:v>0.48582500000000067</c:v>
                </c:pt>
                <c:pt idx="110">
                  <c:v>0.47856300000000002</c:v>
                </c:pt>
                <c:pt idx="111">
                  <c:v>0.47219700000000003</c:v>
                </c:pt>
                <c:pt idx="112">
                  <c:v>0.46564</c:v>
                </c:pt>
                <c:pt idx="113">
                  <c:v>0.4587770000000001</c:v>
                </c:pt>
                <c:pt idx="114">
                  <c:v>0.45203899999999997</c:v>
                </c:pt>
                <c:pt idx="115">
                  <c:v>0.44586300000000001</c:v>
                </c:pt>
                <c:pt idx="116">
                  <c:v>0.44013100000000005</c:v>
                </c:pt>
                <c:pt idx="117">
                  <c:v>0.43355300000000002</c:v>
                </c:pt>
                <c:pt idx="118">
                  <c:v>0.42689500000000002</c:v>
                </c:pt>
                <c:pt idx="119">
                  <c:v>0.42113600000000001</c:v>
                </c:pt>
                <c:pt idx="120">
                  <c:v>0.41522000000000031</c:v>
                </c:pt>
                <c:pt idx="121">
                  <c:v>0.40941300000000008</c:v>
                </c:pt>
                <c:pt idx="122">
                  <c:v>0.40353800000000001</c:v>
                </c:pt>
                <c:pt idx="123">
                  <c:v>0.39817100000000061</c:v>
                </c:pt>
                <c:pt idx="124">
                  <c:v>0.39221000000000067</c:v>
                </c:pt>
                <c:pt idx="125">
                  <c:v>0.38666900000000032</c:v>
                </c:pt>
                <c:pt idx="126">
                  <c:v>0.38165900000000008</c:v>
                </c:pt>
                <c:pt idx="127">
                  <c:v>0.37679200000000002</c:v>
                </c:pt>
                <c:pt idx="128">
                  <c:v>0.37144500000000008</c:v>
                </c:pt>
                <c:pt idx="129">
                  <c:v>0.36664600000000008</c:v>
                </c:pt>
                <c:pt idx="130">
                  <c:v>0.36181200000000086</c:v>
                </c:pt>
                <c:pt idx="131">
                  <c:v>0.35658400000000068</c:v>
                </c:pt>
                <c:pt idx="132">
                  <c:v>0.35184000000000032</c:v>
                </c:pt>
                <c:pt idx="133">
                  <c:v>0.34738100000000038</c:v>
                </c:pt>
                <c:pt idx="134">
                  <c:v>0.34251500000000001</c:v>
                </c:pt>
                <c:pt idx="135">
                  <c:v>0.33766100000000032</c:v>
                </c:pt>
                <c:pt idx="136">
                  <c:v>0.33312600000000098</c:v>
                </c:pt>
                <c:pt idx="137">
                  <c:v>0.32833000000000068</c:v>
                </c:pt>
                <c:pt idx="138">
                  <c:v>0.32381000000000115</c:v>
                </c:pt>
                <c:pt idx="139">
                  <c:v>0.31952500000000067</c:v>
                </c:pt>
                <c:pt idx="140">
                  <c:v>0.31501700000000032</c:v>
                </c:pt>
                <c:pt idx="141">
                  <c:v>0.31060900000000002</c:v>
                </c:pt>
                <c:pt idx="142">
                  <c:v>0.30652500000000032</c:v>
                </c:pt>
                <c:pt idx="143">
                  <c:v>0.30231600000000097</c:v>
                </c:pt>
                <c:pt idx="144">
                  <c:v>0.29816600000000032</c:v>
                </c:pt>
                <c:pt idx="145">
                  <c:v>0.29380500000000032</c:v>
                </c:pt>
                <c:pt idx="146">
                  <c:v>0.28982700000000061</c:v>
                </c:pt>
                <c:pt idx="147">
                  <c:v>0.28576800000000002</c:v>
                </c:pt>
                <c:pt idx="148">
                  <c:v>0.28201200000000032</c:v>
                </c:pt>
                <c:pt idx="149">
                  <c:v>0.27820100000000003</c:v>
                </c:pt>
                <c:pt idx="150">
                  <c:v>0.27096400000000032</c:v>
                </c:pt>
                <c:pt idx="151">
                  <c:v>0.26691400000000032</c:v>
                </c:pt>
                <c:pt idx="152">
                  <c:v>0.26355500000000004</c:v>
                </c:pt>
                <c:pt idx="153">
                  <c:v>0.26003499999999996</c:v>
                </c:pt>
                <c:pt idx="154">
                  <c:v>0.25630200000000031</c:v>
                </c:pt>
                <c:pt idx="155">
                  <c:v>0.25281900000000002</c:v>
                </c:pt>
                <c:pt idx="156">
                  <c:v>0.24942800000000045</c:v>
                </c:pt>
                <c:pt idx="157">
                  <c:v>0.24619100000000024</c:v>
                </c:pt>
                <c:pt idx="158">
                  <c:v>0.24271400000000046</c:v>
                </c:pt>
                <c:pt idx="159">
                  <c:v>0.23951400000000037</c:v>
                </c:pt>
                <c:pt idx="160">
                  <c:v>0.23632</c:v>
                </c:pt>
                <c:pt idx="161">
                  <c:v>0.23291400000000045</c:v>
                </c:pt>
                <c:pt idx="162">
                  <c:v>0.22956100000000004</c:v>
                </c:pt>
                <c:pt idx="163">
                  <c:v>0.22636400000000001</c:v>
                </c:pt>
                <c:pt idx="164">
                  <c:v>0.22312500000000002</c:v>
                </c:pt>
                <c:pt idx="165">
                  <c:v>0.21989600000000037</c:v>
                </c:pt>
                <c:pt idx="166">
                  <c:v>0.21672900000000037</c:v>
                </c:pt>
                <c:pt idx="167">
                  <c:v>0.21347600000000033</c:v>
                </c:pt>
                <c:pt idx="168">
                  <c:v>0.21028800000000034</c:v>
                </c:pt>
                <c:pt idx="169">
                  <c:v>0.20716500000000004</c:v>
                </c:pt>
                <c:pt idx="170">
                  <c:v>0.20413300000000001</c:v>
                </c:pt>
                <c:pt idx="171">
                  <c:v>0.20098000000000021</c:v>
                </c:pt>
                <c:pt idx="172">
                  <c:v>0.1979040000000003</c:v>
                </c:pt>
                <c:pt idx="173">
                  <c:v>0.1949350000000003</c:v>
                </c:pt>
                <c:pt idx="174">
                  <c:v>0.192075</c:v>
                </c:pt>
                <c:pt idx="175">
                  <c:v>0.1891630000000003</c:v>
                </c:pt>
                <c:pt idx="176">
                  <c:v>0.18620900000000046</c:v>
                </c:pt>
                <c:pt idx="177">
                  <c:v>0.18329400000000046</c:v>
                </c:pt>
                <c:pt idx="178">
                  <c:v>0.18042800000000037</c:v>
                </c:pt>
                <c:pt idx="179">
                  <c:v>0.17764000000000021</c:v>
                </c:pt>
                <c:pt idx="180">
                  <c:v>0.17308600000000021</c:v>
                </c:pt>
                <c:pt idx="181">
                  <c:v>0.170351</c:v>
                </c:pt>
                <c:pt idx="182">
                  <c:v>0.167575</c:v>
                </c:pt>
                <c:pt idx="183">
                  <c:v>0.16469700000000001</c:v>
                </c:pt>
                <c:pt idx="184">
                  <c:v>0.16181000000000001</c:v>
                </c:pt>
                <c:pt idx="185">
                  <c:v>0.15901000000000046</c:v>
                </c:pt>
                <c:pt idx="186">
                  <c:v>0.15612500000000001</c:v>
                </c:pt>
                <c:pt idx="187">
                  <c:v>0.15335000000000001</c:v>
                </c:pt>
                <c:pt idx="188">
                  <c:v>0.15045100000000033</c:v>
                </c:pt>
                <c:pt idx="189">
                  <c:v>0.14772199999999999</c:v>
                </c:pt>
                <c:pt idx="190">
                  <c:v>0.14479900000000046</c:v>
                </c:pt>
                <c:pt idx="191">
                  <c:v>0.14196900000000046</c:v>
                </c:pt>
                <c:pt idx="192">
                  <c:v>0.13911499999999999</c:v>
                </c:pt>
                <c:pt idx="193">
                  <c:v>0.1362660000000003</c:v>
                </c:pt>
                <c:pt idx="194">
                  <c:v>0.13355500000000001</c:v>
                </c:pt>
                <c:pt idx="195">
                  <c:v>0.13075100000000001</c:v>
                </c:pt>
                <c:pt idx="196">
                  <c:v>0.12806700000000001</c:v>
                </c:pt>
                <c:pt idx="197">
                  <c:v>0.125308</c:v>
                </c:pt>
                <c:pt idx="198">
                  <c:v>0.12266900000000015</c:v>
                </c:pt>
                <c:pt idx="199">
                  <c:v>0.12001999999999995</c:v>
                </c:pt>
                <c:pt idx="200">
                  <c:v>0.11738599999999998</c:v>
                </c:pt>
                <c:pt idx="201">
                  <c:v>0.11476700000000002</c:v>
                </c:pt>
                <c:pt idx="202">
                  <c:v>0.112182</c:v>
                </c:pt>
                <c:pt idx="203">
                  <c:v>0.10965500000000016</c:v>
                </c:pt>
                <c:pt idx="204">
                  <c:v>0.10717199999999999</c:v>
                </c:pt>
                <c:pt idx="205">
                  <c:v>0.10464100000000012</c:v>
                </c:pt>
                <c:pt idx="206">
                  <c:v>0.10212499999999999</c:v>
                </c:pt>
                <c:pt idx="207">
                  <c:v>9.9737000000000228E-2</c:v>
                </c:pt>
                <c:pt idx="208">
                  <c:v>9.7276000000000001E-2</c:v>
                </c:pt>
                <c:pt idx="209">
                  <c:v>9.4907000000000047E-2</c:v>
                </c:pt>
                <c:pt idx="210">
                  <c:v>9.2479999999999979E-2</c:v>
                </c:pt>
                <c:pt idx="211">
                  <c:v>9.0177000000000007E-2</c:v>
                </c:pt>
                <c:pt idx="212">
                  <c:v>8.7897000000000003E-2</c:v>
                </c:pt>
                <c:pt idx="213">
                  <c:v>8.5554000000000352E-2</c:v>
                </c:pt>
                <c:pt idx="214">
                  <c:v>8.332500000000026E-2</c:v>
                </c:pt>
                <c:pt idx="215">
                  <c:v>8.1028000000000044E-2</c:v>
                </c:pt>
                <c:pt idx="216">
                  <c:v>7.8786000000000134E-2</c:v>
                </c:pt>
                <c:pt idx="217">
                  <c:v>7.6613000000000001E-2</c:v>
                </c:pt>
                <c:pt idx="218">
                  <c:v>7.4501999999999999E-2</c:v>
                </c:pt>
                <c:pt idx="219">
                  <c:v>7.2298000000000001E-2</c:v>
                </c:pt>
                <c:pt idx="220">
                  <c:v>7.0232000000000003E-2</c:v>
                </c:pt>
                <c:pt idx="221">
                  <c:v>6.8231E-2</c:v>
                </c:pt>
                <c:pt idx="222">
                  <c:v>6.624099999999998E-2</c:v>
                </c:pt>
                <c:pt idx="223">
                  <c:v>6.4325999999999994E-2</c:v>
                </c:pt>
                <c:pt idx="224">
                  <c:v>6.2404000000000098E-2</c:v>
                </c:pt>
                <c:pt idx="225">
                  <c:v>6.0569000000000012E-2</c:v>
                </c:pt>
                <c:pt idx="226">
                  <c:v>5.8807000000000033E-2</c:v>
                </c:pt>
                <c:pt idx="227">
                  <c:v>5.7028000000000002E-2</c:v>
                </c:pt>
                <c:pt idx="228">
                  <c:v>5.5345999999999999E-2</c:v>
                </c:pt>
                <c:pt idx="229">
                  <c:v>5.3692000000000024E-2</c:v>
                </c:pt>
                <c:pt idx="230">
                  <c:v>5.2083000000000108E-2</c:v>
                </c:pt>
                <c:pt idx="231">
                  <c:v>5.0557000000000012E-2</c:v>
                </c:pt>
                <c:pt idx="232">
                  <c:v>4.9054000000000014E-2</c:v>
                </c:pt>
                <c:pt idx="233">
                  <c:v>4.7633000000000023E-2</c:v>
                </c:pt>
                <c:pt idx="234">
                  <c:v>4.6264E-2</c:v>
                </c:pt>
                <c:pt idx="235">
                  <c:v>4.4139999999999999E-2</c:v>
                </c:pt>
                <c:pt idx="236">
                  <c:v>4.2385000000000013E-2</c:v>
                </c:pt>
                <c:pt idx="237">
                  <c:v>4.1207999999999995E-2</c:v>
                </c:pt>
                <c:pt idx="238">
                  <c:v>4.0055E-2</c:v>
                </c:pt>
                <c:pt idx="239">
                  <c:v>3.8939000000000001E-2</c:v>
                </c:pt>
                <c:pt idx="240">
                  <c:v>3.7922999999999998E-2</c:v>
                </c:pt>
                <c:pt idx="241">
                  <c:v>3.6965999999999999E-2</c:v>
                </c:pt>
                <c:pt idx="242">
                  <c:v>3.5952999999999999E-2</c:v>
                </c:pt>
                <c:pt idx="243">
                  <c:v>3.5011000000000042E-2</c:v>
                </c:pt>
                <c:pt idx="244">
                  <c:v>3.4099000000000004E-2</c:v>
                </c:pt>
                <c:pt idx="245">
                  <c:v>3.3237000000000051E-2</c:v>
                </c:pt>
                <c:pt idx="246">
                  <c:v>3.2442000000000012E-2</c:v>
                </c:pt>
                <c:pt idx="247">
                  <c:v>3.1632000000000056E-2</c:v>
                </c:pt>
                <c:pt idx="248">
                  <c:v>3.0839000000000061E-2</c:v>
                </c:pt>
                <c:pt idx="249">
                  <c:v>3.0085000000000053E-2</c:v>
                </c:pt>
                <c:pt idx="250">
                  <c:v>2.9124999999999988E-2</c:v>
                </c:pt>
                <c:pt idx="251">
                  <c:v>2.8487999999999999E-2</c:v>
                </c:pt>
                <c:pt idx="252">
                  <c:v>2.7786999999999999E-2</c:v>
                </c:pt>
                <c:pt idx="253">
                  <c:v>2.7182000000000001E-2</c:v>
                </c:pt>
                <c:pt idx="254">
                  <c:v>2.657100000000006E-2</c:v>
                </c:pt>
                <c:pt idx="255">
                  <c:v>2.5988000000000001E-2</c:v>
                </c:pt>
                <c:pt idx="256">
                  <c:v>2.5430000000000012E-2</c:v>
                </c:pt>
                <c:pt idx="257">
                  <c:v>2.4878000000000011E-2</c:v>
                </c:pt>
                <c:pt idx="258">
                  <c:v>2.4341999999999999E-2</c:v>
                </c:pt>
                <c:pt idx="259">
                  <c:v>2.3880000000000002E-2</c:v>
                </c:pt>
                <c:pt idx="260">
                  <c:v>2.3339000000000002E-2</c:v>
                </c:pt>
                <c:pt idx="261">
                  <c:v>2.2866000000000001E-2</c:v>
                </c:pt>
                <c:pt idx="262">
                  <c:v>2.2347000000000002E-2</c:v>
                </c:pt>
                <c:pt idx="263">
                  <c:v>2.1967999999999998E-2</c:v>
                </c:pt>
                <c:pt idx="264">
                  <c:v>2.1494000000000006E-2</c:v>
                </c:pt>
                <c:pt idx="265">
                  <c:v>2.1108999999999999E-2</c:v>
                </c:pt>
                <c:pt idx="266">
                  <c:v>2.0664999999999999E-2</c:v>
                </c:pt>
                <c:pt idx="267">
                  <c:v>2.0272000000000002E-2</c:v>
                </c:pt>
                <c:pt idx="268">
                  <c:v>1.9913000000000038E-2</c:v>
                </c:pt>
                <c:pt idx="269">
                  <c:v>1.9521000000000045E-2</c:v>
                </c:pt>
                <c:pt idx="270">
                  <c:v>1.9164000000000042E-2</c:v>
                </c:pt>
                <c:pt idx="271">
                  <c:v>1.8818000000000001E-2</c:v>
                </c:pt>
                <c:pt idx="272">
                  <c:v>1.8466000000000003E-2</c:v>
                </c:pt>
                <c:pt idx="273">
                  <c:v>1.810000000000004E-2</c:v>
                </c:pt>
                <c:pt idx="274">
                  <c:v>1.7798000000000001E-2</c:v>
                </c:pt>
                <c:pt idx="275">
                  <c:v>1.7439E-2</c:v>
                </c:pt>
                <c:pt idx="276">
                  <c:v>1.7164000000000002E-2</c:v>
                </c:pt>
                <c:pt idx="277">
                  <c:v>1.6904000000000041E-2</c:v>
                </c:pt>
                <c:pt idx="278">
                  <c:v>1.6593E-2</c:v>
                </c:pt>
                <c:pt idx="279">
                  <c:v>1.6279000000000002E-2</c:v>
                </c:pt>
                <c:pt idx="280">
                  <c:v>1.5973000000000001E-2</c:v>
                </c:pt>
                <c:pt idx="281">
                  <c:v>1.5775000000000001E-2</c:v>
                </c:pt>
                <c:pt idx="282">
                  <c:v>1.5470000000000001E-2</c:v>
                </c:pt>
                <c:pt idx="283">
                  <c:v>1.5206000000000001E-2</c:v>
                </c:pt>
                <c:pt idx="284">
                  <c:v>1.4952E-2</c:v>
                </c:pt>
                <c:pt idx="285">
                  <c:v>1.4728999999999999E-2</c:v>
                </c:pt>
                <c:pt idx="286">
                  <c:v>1.4466E-2</c:v>
                </c:pt>
                <c:pt idx="287">
                  <c:v>1.4229000000000002E-2</c:v>
                </c:pt>
                <c:pt idx="288">
                  <c:v>1.3979000000000005E-2</c:v>
                </c:pt>
                <c:pt idx="289">
                  <c:v>1.3771000000000005E-2</c:v>
                </c:pt>
                <c:pt idx="290">
                  <c:v>1.3556000000000002E-2</c:v>
                </c:pt>
                <c:pt idx="291">
                  <c:v>1.3332E-2</c:v>
                </c:pt>
                <c:pt idx="292">
                  <c:v>1.3107000000000001E-2</c:v>
                </c:pt>
                <c:pt idx="293">
                  <c:v>1.2892000000000001E-2</c:v>
                </c:pt>
                <c:pt idx="294">
                  <c:v>1.2692999999999998E-2</c:v>
                </c:pt>
                <c:pt idx="295">
                  <c:v>1.2489E-2</c:v>
                </c:pt>
                <c:pt idx="296">
                  <c:v>1.2286000000000005E-2</c:v>
                </c:pt>
                <c:pt idx="297">
                  <c:v>1.2106000000000002E-2</c:v>
                </c:pt>
                <c:pt idx="298">
                  <c:v>1.1911999999999999E-2</c:v>
                </c:pt>
                <c:pt idx="299">
                  <c:v>1.1733000000000007E-2</c:v>
                </c:pt>
                <c:pt idx="300">
                  <c:v>1.1560000000000029E-2</c:v>
                </c:pt>
                <c:pt idx="301">
                  <c:v>1.1393E-2</c:v>
                </c:pt>
                <c:pt idx="302">
                  <c:v>1.1219E-2</c:v>
                </c:pt>
                <c:pt idx="303">
                  <c:v>1.1051999999999999E-2</c:v>
                </c:pt>
                <c:pt idx="304">
                  <c:v>1.0873000000000001E-2</c:v>
                </c:pt>
                <c:pt idx="305">
                  <c:v>1.0641000000000001E-2</c:v>
                </c:pt>
                <c:pt idx="306">
                  <c:v>1.0450000000000001E-2</c:v>
                </c:pt>
                <c:pt idx="307">
                  <c:v>1.0296E-2</c:v>
                </c:pt>
                <c:pt idx="308">
                  <c:v>1.0137999999999998E-2</c:v>
                </c:pt>
                <c:pt idx="309">
                  <c:v>1.0003000000000001E-2</c:v>
                </c:pt>
                <c:pt idx="310">
                  <c:v>9.8720000000000387E-3</c:v>
                </c:pt>
                <c:pt idx="311">
                  <c:v>9.7290000000000067E-3</c:v>
                </c:pt>
                <c:pt idx="312">
                  <c:v>9.5860000000000233E-3</c:v>
                </c:pt>
                <c:pt idx="313">
                  <c:v>9.4350000000000267E-3</c:v>
                </c:pt>
                <c:pt idx="314">
                  <c:v>9.2990000000000208E-3</c:v>
                </c:pt>
                <c:pt idx="315">
                  <c:v>9.1970000000000038E-3</c:v>
                </c:pt>
                <c:pt idx="316">
                  <c:v>9.0830000000000233E-3</c:v>
                </c:pt>
                <c:pt idx="317">
                  <c:v>8.9510000000000232E-3</c:v>
                </c:pt>
                <c:pt idx="318">
                  <c:v>8.8220000000000312E-3</c:v>
                </c:pt>
                <c:pt idx="319">
                  <c:v>8.7140000000000013E-3</c:v>
                </c:pt>
                <c:pt idx="320">
                  <c:v>8.6020000000000228E-3</c:v>
                </c:pt>
                <c:pt idx="321">
                  <c:v>8.4750000000000346E-3</c:v>
                </c:pt>
                <c:pt idx="322">
                  <c:v>8.3510000000000233E-3</c:v>
                </c:pt>
                <c:pt idx="323">
                  <c:v>8.2050000000000248E-3</c:v>
                </c:pt>
                <c:pt idx="324">
                  <c:v>8.0660000000000228E-3</c:v>
                </c:pt>
                <c:pt idx="325">
                  <c:v>7.9760000000000247E-3</c:v>
                </c:pt>
                <c:pt idx="326">
                  <c:v>7.8800000000000033E-3</c:v>
                </c:pt>
                <c:pt idx="327">
                  <c:v>7.7880000000000163E-3</c:v>
                </c:pt>
                <c:pt idx="328">
                  <c:v>7.6859999999999984E-3</c:v>
                </c:pt>
                <c:pt idx="329">
                  <c:v>7.6000000000000104E-3</c:v>
                </c:pt>
                <c:pt idx="330">
                  <c:v>7.5220000000000104E-3</c:v>
                </c:pt>
                <c:pt idx="331">
                  <c:v>7.4330000000000212E-3</c:v>
                </c:pt>
                <c:pt idx="332">
                  <c:v>7.352000000000007E-3</c:v>
                </c:pt>
                <c:pt idx="333">
                  <c:v>7.2790000000000242E-3</c:v>
                </c:pt>
                <c:pt idx="334">
                  <c:v>7.198000000000003E-3</c:v>
                </c:pt>
                <c:pt idx="335">
                  <c:v>7.1260000000000004E-3</c:v>
                </c:pt>
                <c:pt idx="336">
                  <c:v>7.0490000000000127E-3</c:v>
                </c:pt>
                <c:pt idx="337">
                  <c:v>6.9630000000000134E-3</c:v>
                </c:pt>
                <c:pt idx="338">
                  <c:v>6.8870000000000034E-3</c:v>
                </c:pt>
                <c:pt idx="339">
                  <c:v>6.8200000000000014E-3</c:v>
                </c:pt>
                <c:pt idx="340">
                  <c:v>6.7370000000000147E-3</c:v>
                </c:pt>
                <c:pt idx="341">
                  <c:v>6.6680000000000003E-3</c:v>
                </c:pt>
                <c:pt idx="342">
                  <c:v>6.588000000000014E-3</c:v>
                </c:pt>
                <c:pt idx="343">
                  <c:v>6.5160000000000105E-3</c:v>
                </c:pt>
                <c:pt idx="344">
                  <c:v>6.4730000000000195E-3</c:v>
                </c:pt>
                <c:pt idx="345">
                  <c:v>6.3730000000000175E-3</c:v>
                </c:pt>
                <c:pt idx="346">
                  <c:v>6.2870000000000105E-3</c:v>
                </c:pt>
                <c:pt idx="347">
                  <c:v>6.2420000000000088E-3</c:v>
                </c:pt>
                <c:pt idx="348">
                  <c:v>6.1890000000000096E-3</c:v>
                </c:pt>
                <c:pt idx="349">
                  <c:v>6.1330000000000108E-3</c:v>
                </c:pt>
                <c:pt idx="350">
                  <c:v>6.0770000000000034E-3</c:v>
                </c:pt>
                <c:pt idx="351">
                  <c:v>5.9910000000000163E-3</c:v>
                </c:pt>
                <c:pt idx="352">
                  <c:v>5.9550000000000124E-3</c:v>
                </c:pt>
                <c:pt idx="353">
                  <c:v>5.8790000000000144E-3</c:v>
                </c:pt>
                <c:pt idx="354">
                  <c:v>5.8190000000000091E-3</c:v>
                </c:pt>
                <c:pt idx="355">
                  <c:v>5.7540000000000022E-3</c:v>
                </c:pt>
                <c:pt idx="356">
                  <c:v>5.6860000000000114E-3</c:v>
                </c:pt>
                <c:pt idx="357">
                  <c:v>5.624000000000004E-3</c:v>
                </c:pt>
                <c:pt idx="358">
                  <c:v>5.5920000000000024E-3</c:v>
                </c:pt>
                <c:pt idx="359">
                  <c:v>5.4990000000000195E-3</c:v>
                </c:pt>
                <c:pt idx="360">
                  <c:v>5.4260000000000107E-3</c:v>
                </c:pt>
                <c:pt idx="361">
                  <c:v>5.3670000000000037E-3</c:v>
                </c:pt>
                <c:pt idx="362">
                  <c:v>5.2970000000000031E-3</c:v>
                </c:pt>
                <c:pt idx="363">
                  <c:v>5.2490000000000201E-3</c:v>
                </c:pt>
                <c:pt idx="364">
                  <c:v>5.1819999999999991E-3</c:v>
                </c:pt>
                <c:pt idx="365">
                  <c:v>5.1560000000000104E-3</c:v>
                </c:pt>
                <c:pt idx="366">
                  <c:v>5.1100000000000026E-3</c:v>
                </c:pt>
                <c:pt idx="367">
                  <c:v>5.0520000000000009E-3</c:v>
                </c:pt>
                <c:pt idx="368">
                  <c:v>5.0260000000000114E-3</c:v>
                </c:pt>
                <c:pt idx="369">
                  <c:v>4.9600000000000087E-3</c:v>
                </c:pt>
                <c:pt idx="370">
                  <c:v>4.9259999999999998E-3</c:v>
                </c:pt>
                <c:pt idx="371">
                  <c:v>4.8720000000000013E-3</c:v>
                </c:pt>
                <c:pt idx="372">
                  <c:v>4.8489999999999991E-3</c:v>
                </c:pt>
                <c:pt idx="373">
                  <c:v>4.8020000000000024E-3</c:v>
                </c:pt>
                <c:pt idx="374">
                  <c:v>4.7570000000000034E-3</c:v>
                </c:pt>
                <c:pt idx="375">
                  <c:v>4.7040000000000033E-3</c:v>
                </c:pt>
                <c:pt idx="376">
                  <c:v>4.6700000000000014E-3</c:v>
                </c:pt>
                <c:pt idx="377">
                  <c:v>4.6339999999999992E-3</c:v>
                </c:pt>
                <c:pt idx="378">
                  <c:v>4.6000000000000034E-3</c:v>
                </c:pt>
                <c:pt idx="379">
                  <c:v>4.5760000000000158E-3</c:v>
                </c:pt>
                <c:pt idx="380">
                  <c:v>4.5260000000000022E-3</c:v>
                </c:pt>
                <c:pt idx="381">
                  <c:v>4.4900000000000105E-3</c:v>
                </c:pt>
                <c:pt idx="382">
                  <c:v>4.4500000000000034E-3</c:v>
                </c:pt>
                <c:pt idx="383">
                  <c:v>4.4080000000000135E-3</c:v>
                </c:pt>
                <c:pt idx="384">
                  <c:v>4.3990000000000105E-3</c:v>
                </c:pt>
                <c:pt idx="385">
                  <c:v>4.3569999999999998E-3</c:v>
                </c:pt>
                <c:pt idx="386">
                  <c:v>4.3400000000000114E-3</c:v>
                </c:pt>
                <c:pt idx="387">
                  <c:v>4.2989999999999973E-3</c:v>
                </c:pt>
                <c:pt idx="388">
                  <c:v>4.2350000000000113E-3</c:v>
                </c:pt>
                <c:pt idx="389">
                  <c:v>4.1930000000000023E-3</c:v>
                </c:pt>
                <c:pt idx="390">
                  <c:v>4.1679999999999955E-3</c:v>
                </c:pt>
                <c:pt idx="391">
                  <c:v>4.1180000000000036E-3</c:v>
                </c:pt>
                <c:pt idx="392">
                  <c:v>4.0839999999999974E-3</c:v>
                </c:pt>
                <c:pt idx="393">
                  <c:v>4.052E-3</c:v>
                </c:pt>
                <c:pt idx="394">
                  <c:v>4.0050000000000033E-3</c:v>
                </c:pt>
                <c:pt idx="395">
                  <c:v>3.9529999999999982E-3</c:v>
                </c:pt>
                <c:pt idx="396">
                  <c:v>3.8900000000000002E-3</c:v>
                </c:pt>
                <c:pt idx="397">
                  <c:v>3.8290000000000012E-3</c:v>
                </c:pt>
                <c:pt idx="398">
                  <c:v>3.7730000000000051E-3</c:v>
                </c:pt>
                <c:pt idx="399">
                  <c:v>3.684000000000008E-3</c:v>
                </c:pt>
                <c:pt idx="400">
                  <c:v>3.6040000000000117E-3</c:v>
                </c:pt>
                <c:pt idx="401">
                  <c:v>3.541000000000009E-3</c:v>
                </c:pt>
                <c:pt idx="402">
                  <c:v>3.5229999999999992E-3</c:v>
                </c:pt>
                <c:pt idx="403">
                  <c:v>3.4959999999999991E-3</c:v>
                </c:pt>
                <c:pt idx="404">
                  <c:v>3.5150000000000012E-3</c:v>
                </c:pt>
                <c:pt idx="405">
                  <c:v>3.5480000000000099E-3</c:v>
                </c:pt>
                <c:pt idx="406">
                  <c:v>3.5500000000000002E-3</c:v>
                </c:pt>
                <c:pt idx="407">
                  <c:v>3.5630000000000145E-3</c:v>
                </c:pt>
                <c:pt idx="408">
                  <c:v>3.5730000000000063E-3</c:v>
                </c:pt>
                <c:pt idx="409">
                  <c:v>3.5770000000000112E-3</c:v>
                </c:pt>
                <c:pt idx="410">
                  <c:v>3.6020000000000062E-3</c:v>
                </c:pt>
                <c:pt idx="411">
                  <c:v>3.6300000000000052E-3</c:v>
                </c:pt>
                <c:pt idx="412">
                  <c:v>3.634000000000004E-3</c:v>
                </c:pt>
                <c:pt idx="413">
                  <c:v>3.6190000000000042E-3</c:v>
                </c:pt>
                <c:pt idx="414">
                  <c:v>3.6110000000000079E-3</c:v>
                </c:pt>
                <c:pt idx="415">
                  <c:v>3.6220000000000072E-3</c:v>
                </c:pt>
                <c:pt idx="416">
                  <c:v>3.6230000000000099E-3</c:v>
                </c:pt>
                <c:pt idx="417">
                  <c:v>3.6110000000000079E-3</c:v>
                </c:pt>
                <c:pt idx="418">
                  <c:v>3.6040000000000117E-3</c:v>
                </c:pt>
                <c:pt idx="419">
                  <c:v>3.5940000000000047E-3</c:v>
                </c:pt>
                <c:pt idx="420">
                  <c:v>3.5770000000000112E-3</c:v>
                </c:pt>
                <c:pt idx="421">
                  <c:v>3.5610000000000095E-3</c:v>
                </c:pt>
                <c:pt idx="422">
                  <c:v>3.5359999999999992E-3</c:v>
                </c:pt>
                <c:pt idx="423">
                  <c:v>3.5229999999999992E-3</c:v>
                </c:pt>
                <c:pt idx="424">
                  <c:v>3.5359999999999992E-3</c:v>
                </c:pt>
                <c:pt idx="425">
                  <c:v>3.5190000000000052E-3</c:v>
                </c:pt>
                <c:pt idx="426">
                  <c:v>3.5090000000000034E-3</c:v>
                </c:pt>
                <c:pt idx="427">
                  <c:v>3.5110000000000002E-3</c:v>
                </c:pt>
                <c:pt idx="428">
                  <c:v>3.5010000000000093E-3</c:v>
                </c:pt>
                <c:pt idx="429">
                  <c:v>3.4980000000000011E-3</c:v>
                </c:pt>
                <c:pt idx="430">
                  <c:v>3.4890000000000012E-3</c:v>
                </c:pt>
                <c:pt idx="431">
                  <c:v>3.4860000000000052E-3</c:v>
                </c:pt>
                <c:pt idx="432">
                  <c:v>3.4730000000000052E-3</c:v>
                </c:pt>
                <c:pt idx="433">
                  <c:v>3.4650000000000089E-3</c:v>
                </c:pt>
                <c:pt idx="434">
                  <c:v>3.4430000000000094E-3</c:v>
                </c:pt>
                <c:pt idx="435">
                  <c:v>3.4150000000000014E-3</c:v>
                </c:pt>
                <c:pt idx="436">
                  <c:v>3.4240000000000099E-3</c:v>
                </c:pt>
                <c:pt idx="437">
                  <c:v>3.4230000000000085E-3</c:v>
                </c:pt>
                <c:pt idx="438">
                  <c:v>3.4030000000000089E-3</c:v>
                </c:pt>
                <c:pt idx="439">
                  <c:v>3.3980000000000034E-3</c:v>
                </c:pt>
                <c:pt idx="440">
                  <c:v>3.3610000000000042E-3</c:v>
                </c:pt>
                <c:pt idx="441">
                  <c:v>3.3410000000000041E-3</c:v>
                </c:pt>
                <c:pt idx="442">
                  <c:v>3.3270000000000083E-3</c:v>
                </c:pt>
                <c:pt idx="443">
                  <c:v>3.3080000000000002E-3</c:v>
                </c:pt>
                <c:pt idx="444">
                  <c:v>3.2990000000000094E-3</c:v>
                </c:pt>
                <c:pt idx="445">
                  <c:v>3.2700000000000099E-3</c:v>
                </c:pt>
                <c:pt idx="446">
                  <c:v>3.2540000000000012E-3</c:v>
                </c:pt>
                <c:pt idx="447">
                  <c:v>3.2610000000000087E-3</c:v>
                </c:pt>
                <c:pt idx="448">
                  <c:v>3.2600000000000055E-3</c:v>
                </c:pt>
                <c:pt idx="449">
                  <c:v>3.2610000000000087E-3</c:v>
                </c:pt>
                <c:pt idx="450">
                  <c:v>3.267000000000006E-3</c:v>
                </c:pt>
                <c:pt idx="451">
                  <c:v>3.2660000000000059E-3</c:v>
                </c:pt>
                <c:pt idx="452">
                  <c:v>3.2810000000000066E-3</c:v>
                </c:pt>
                <c:pt idx="453">
                  <c:v>3.2800000000000051E-3</c:v>
                </c:pt>
                <c:pt idx="454">
                  <c:v>3.2850000000000106E-3</c:v>
                </c:pt>
                <c:pt idx="455">
                  <c:v>3.2810000000000066E-3</c:v>
                </c:pt>
                <c:pt idx="456">
                  <c:v>3.2950000000000054E-3</c:v>
                </c:pt>
                <c:pt idx="457">
                  <c:v>3.2820000000000058E-3</c:v>
                </c:pt>
                <c:pt idx="458">
                  <c:v>3.2680000000000096E-3</c:v>
                </c:pt>
                <c:pt idx="459">
                  <c:v>3.2690000000000071E-3</c:v>
                </c:pt>
                <c:pt idx="460">
                  <c:v>3.2270000000000107E-3</c:v>
                </c:pt>
                <c:pt idx="461">
                  <c:v>3.2200000000000076E-3</c:v>
                </c:pt>
                <c:pt idx="462">
                  <c:v>3.2170000000000037E-3</c:v>
                </c:pt>
                <c:pt idx="463">
                  <c:v>3.2030000000000071E-3</c:v>
                </c:pt>
                <c:pt idx="464">
                  <c:v>3.2110000000000012E-3</c:v>
                </c:pt>
                <c:pt idx="465">
                  <c:v>3.2260000000000053E-3</c:v>
                </c:pt>
                <c:pt idx="466">
                  <c:v>3.2319999999999992E-3</c:v>
                </c:pt>
                <c:pt idx="467">
                  <c:v>3.2450000000000048E-3</c:v>
                </c:pt>
                <c:pt idx="468">
                  <c:v>3.2570000000000103E-3</c:v>
                </c:pt>
                <c:pt idx="469">
                  <c:v>3.2710000000000052E-3</c:v>
                </c:pt>
                <c:pt idx="470">
                  <c:v>3.2480000000000096E-3</c:v>
                </c:pt>
                <c:pt idx="471">
                  <c:v>3.2810000000000066E-3</c:v>
                </c:pt>
                <c:pt idx="472">
                  <c:v>3.2850000000000106E-3</c:v>
                </c:pt>
                <c:pt idx="473">
                  <c:v>3.2990000000000094E-3</c:v>
                </c:pt>
                <c:pt idx="474">
                  <c:v>3.2900000000000095E-3</c:v>
                </c:pt>
                <c:pt idx="475">
                  <c:v>3.300000000000003E-3</c:v>
                </c:pt>
                <c:pt idx="476">
                  <c:v>3.2720000000000093E-3</c:v>
                </c:pt>
                <c:pt idx="477">
                  <c:v>3.2770000000000099E-3</c:v>
                </c:pt>
                <c:pt idx="478">
                  <c:v>3.2900000000000095E-3</c:v>
                </c:pt>
                <c:pt idx="479">
                  <c:v>3.2740000000000039E-3</c:v>
                </c:pt>
                <c:pt idx="480">
                  <c:v>3.3139999999999992E-3</c:v>
                </c:pt>
                <c:pt idx="481">
                  <c:v>3.2650000000000127E-3</c:v>
                </c:pt>
                <c:pt idx="482">
                  <c:v>3.2870000000000061E-3</c:v>
                </c:pt>
                <c:pt idx="483">
                  <c:v>3.2530000000000055E-3</c:v>
                </c:pt>
                <c:pt idx="484">
                  <c:v>3.249000000000008E-3</c:v>
                </c:pt>
                <c:pt idx="485">
                  <c:v>3.2270000000000107E-3</c:v>
                </c:pt>
                <c:pt idx="486">
                  <c:v>3.2340000000000012E-3</c:v>
                </c:pt>
                <c:pt idx="487">
                  <c:v>3.2220000000000052E-3</c:v>
                </c:pt>
                <c:pt idx="488">
                  <c:v>3.2240000000000059E-3</c:v>
                </c:pt>
                <c:pt idx="489">
                  <c:v>3.2519999999999992E-3</c:v>
                </c:pt>
                <c:pt idx="490">
                  <c:v>3.2140000000000081E-3</c:v>
                </c:pt>
                <c:pt idx="491">
                  <c:v>3.2120000000000043E-3</c:v>
                </c:pt>
                <c:pt idx="492">
                  <c:v>3.2040000000000059E-3</c:v>
                </c:pt>
                <c:pt idx="493">
                  <c:v>3.1759999999999991E-3</c:v>
                </c:pt>
                <c:pt idx="494">
                  <c:v>3.1300000000000052E-3</c:v>
                </c:pt>
                <c:pt idx="495">
                  <c:v>3.0770000000000094E-3</c:v>
                </c:pt>
                <c:pt idx="496">
                  <c:v>3.0210000000000089E-3</c:v>
                </c:pt>
                <c:pt idx="497">
                  <c:v>2.9759999999999995E-3</c:v>
                </c:pt>
                <c:pt idx="498">
                  <c:v>2.8989999999999992E-3</c:v>
                </c:pt>
                <c:pt idx="499">
                  <c:v>2.7850000000000084E-3</c:v>
                </c:pt>
                <c:pt idx="500">
                  <c:v>2.6759999999999991E-3</c:v>
                </c:pt>
                <c:pt idx="501">
                  <c:v>2.5319999999999995E-3</c:v>
                </c:pt>
                <c:pt idx="502">
                  <c:v>2.3740000000000011E-3</c:v>
                </c:pt>
                <c:pt idx="503">
                  <c:v>2.1699999999999992E-3</c:v>
                </c:pt>
                <c:pt idx="504">
                  <c:v>1.9759999999999986E-3</c:v>
                </c:pt>
                <c:pt idx="505">
                  <c:v>1.7360000000000047E-3</c:v>
                </c:pt>
                <c:pt idx="506">
                  <c:v>1.4230000000000007E-3</c:v>
                </c:pt>
                <c:pt idx="507">
                  <c:v>1.009000000000004E-3</c:v>
                </c:pt>
                <c:pt idx="508">
                  <c:v>5.8400000000000194E-4</c:v>
                </c:pt>
                <c:pt idx="509">
                  <c:v>2.7499999999999844E-4</c:v>
                </c:pt>
                <c:pt idx="510">
                  <c:v>1.019999999999979E-4</c:v>
                </c:pt>
                <c:pt idx="511">
                  <c:v>8.0000000000010855E-6</c:v>
                </c:pt>
                <c:pt idx="512">
                  <c:v>0</c:v>
                </c:pt>
                <c:pt idx="513">
                  <c:v>1.7500000000000195E-4</c:v>
                </c:pt>
                <c:pt idx="514">
                  <c:v>5.9399999999999958E-4</c:v>
                </c:pt>
                <c:pt idx="515">
                  <c:v>1.132000000000005E-3</c:v>
                </c:pt>
                <c:pt idx="516">
                  <c:v>1.6289999999999985E-3</c:v>
                </c:pt>
                <c:pt idx="517">
                  <c:v>2.0270000000000062E-3</c:v>
                </c:pt>
                <c:pt idx="518">
                  <c:v>2.28400000000001E-3</c:v>
                </c:pt>
                <c:pt idx="519">
                  <c:v>2.4469999999999982E-3</c:v>
                </c:pt>
                <c:pt idx="520">
                  <c:v>2.5500000000000041E-3</c:v>
                </c:pt>
                <c:pt idx="521">
                  <c:v>2.6030000000000077E-3</c:v>
                </c:pt>
                <c:pt idx="522">
                  <c:v>2.6720000000000012E-3</c:v>
                </c:pt>
                <c:pt idx="523">
                  <c:v>2.7760000000000011E-3</c:v>
                </c:pt>
                <c:pt idx="524">
                  <c:v>2.8890000000000079E-3</c:v>
                </c:pt>
                <c:pt idx="525">
                  <c:v>2.9750000000000002E-3</c:v>
                </c:pt>
                <c:pt idx="526">
                  <c:v>3.0250000000000012E-3</c:v>
                </c:pt>
                <c:pt idx="527">
                  <c:v>3.0719999999999992E-3</c:v>
                </c:pt>
                <c:pt idx="528">
                  <c:v>3.1350000000000002E-3</c:v>
                </c:pt>
                <c:pt idx="529">
                  <c:v>3.2060000000000057E-3</c:v>
                </c:pt>
                <c:pt idx="530">
                  <c:v>3.2660000000000059E-3</c:v>
                </c:pt>
                <c:pt idx="531">
                  <c:v>3.3060000000000042E-3</c:v>
                </c:pt>
                <c:pt idx="532">
                  <c:v>3.3340000000000036E-3</c:v>
                </c:pt>
                <c:pt idx="533">
                  <c:v>3.3590000000000009E-3</c:v>
                </c:pt>
                <c:pt idx="534">
                  <c:v>3.3740000000000042E-3</c:v>
                </c:pt>
                <c:pt idx="535">
                  <c:v>3.3850000000000039E-3</c:v>
                </c:pt>
                <c:pt idx="536">
                  <c:v>3.4030000000000089E-3</c:v>
                </c:pt>
                <c:pt idx="537">
                  <c:v>3.4040000000000012E-3</c:v>
                </c:pt>
                <c:pt idx="538">
                  <c:v>3.4030000000000089E-3</c:v>
                </c:pt>
                <c:pt idx="539">
                  <c:v>3.4109999999999982E-3</c:v>
                </c:pt>
                <c:pt idx="540">
                  <c:v>3.4180000000000026E-3</c:v>
                </c:pt>
                <c:pt idx="541">
                  <c:v>3.4010000000000012E-3</c:v>
                </c:pt>
                <c:pt idx="542">
                  <c:v>3.4199999999999994E-3</c:v>
                </c:pt>
                <c:pt idx="543">
                  <c:v>3.4290000000000076E-3</c:v>
                </c:pt>
                <c:pt idx="544">
                  <c:v>3.4090000000000075E-3</c:v>
                </c:pt>
                <c:pt idx="545">
                  <c:v>3.4280000000000057E-3</c:v>
                </c:pt>
                <c:pt idx="546">
                  <c:v>3.4119999999999992E-3</c:v>
                </c:pt>
                <c:pt idx="547">
                  <c:v>3.4180000000000026E-3</c:v>
                </c:pt>
                <c:pt idx="548">
                  <c:v>3.4240000000000099E-3</c:v>
                </c:pt>
                <c:pt idx="549">
                  <c:v>3.4329999999999986E-3</c:v>
                </c:pt>
                <c:pt idx="550">
                  <c:v>3.4210000000000052E-3</c:v>
                </c:pt>
                <c:pt idx="551">
                  <c:v>3.4090000000000075E-3</c:v>
                </c:pt>
                <c:pt idx="552">
                  <c:v>3.4340000000000043E-3</c:v>
                </c:pt>
                <c:pt idx="553">
                  <c:v>3.3980000000000034E-3</c:v>
                </c:pt>
                <c:pt idx="554">
                  <c:v>3.4080000000000052E-3</c:v>
                </c:pt>
                <c:pt idx="555">
                  <c:v>3.4290000000000076E-3</c:v>
                </c:pt>
                <c:pt idx="556">
                  <c:v>3.4170000000000042E-3</c:v>
                </c:pt>
                <c:pt idx="557">
                  <c:v>3.4000000000000072E-3</c:v>
                </c:pt>
                <c:pt idx="558">
                  <c:v>3.4199999999999994E-3</c:v>
                </c:pt>
                <c:pt idx="559">
                  <c:v>3.3930000000000002E-3</c:v>
                </c:pt>
                <c:pt idx="560">
                  <c:v>3.3680000000000042E-3</c:v>
                </c:pt>
                <c:pt idx="561">
                  <c:v>3.3520000000000008E-3</c:v>
                </c:pt>
                <c:pt idx="562">
                  <c:v>3.3110000000000014E-3</c:v>
                </c:pt>
                <c:pt idx="563">
                  <c:v>3.3200000000000052E-3</c:v>
                </c:pt>
                <c:pt idx="564">
                  <c:v>3.3310000000000006E-3</c:v>
                </c:pt>
                <c:pt idx="565">
                  <c:v>3.3520000000000008E-3</c:v>
                </c:pt>
                <c:pt idx="566">
                  <c:v>3.3040000000000066E-3</c:v>
                </c:pt>
                <c:pt idx="567">
                  <c:v>3.2519999999999992E-3</c:v>
                </c:pt>
                <c:pt idx="568">
                  <c:v>3.1670000000000123E-3</c:v>
                </c:pt>
                <c:pt idx="569">
                  <c:v>3.0980000000000083E-3</c:v>
                </c:pt>
                <c:pt idx="570">
                  <c:v>2.9780000000000015E-3</c:v>
                </c:pt>
                <c:pt idx="571">
                  <c:v>2.8550000000000034E-3</c:v>
                </c:pt>
                <c:pt idx="572">
                  <c:v>2.6960000000000052E-3</c:v>
                </c:pt>
                <c:pt idx="573">
                  <c:v>2.5929999999999981E-3</c:v>
                </c:pt>
                <c:pt idx="574">
                  <c:v>2.4910000000000002E-3</c:v>
                </c:pt>
                <c:pt idx="575">
                  <c:v>2.3960000000000032E-3</c:v>
                </c:pt>
                <c:pt idx="576">
                  <c:v>2.2860000000000089E-3</c:v>
                </c:pt>
                <c:pt idx="577">
                  <c:v>2.2040000000000054E-3</c:v>
                </c:pt>
                <c:pt idx="578">
                  <c:v>2.0719999999999992E-3</c:v>
                </c:pt>
                <c:pt idx="579">
                  <c:v>1.9940000000000084E-3</c:v>
                </c:pt>
                <c:pt idx="580">
                  <c:v>2.0480000000000012E-3</c:v>
                </c:pt>
              </c:numCache>
            </c:numRef>
          </c:yVal>
          <c:smooth val="1"/>
        </c:ser>
        <c:axId val="132992000"/>
        <c:axId val="133022848"/>
      </c:scatterChart>
      <c:valAx>
        <c:axId val="132992000"/>
        <c:scaling>
          <c:orientation val="minMax"/>
          <c:max val="550"/>
          <c:min val="220"/>
        </c:scaling>
        <c:axPos val="b"/>
        <c:title>
          <c:tx>
            <c:rich>
              <a:bodyPr/>
              <a:lstStyle/>
              <a:p>
                <a:pPr>
                  <a:defRPr sz="1600" b="1">
                    <a:latin typeface="Bell MT" pitchFamily="18" charset="0"/>
                  </a:defRPr>
                </a:pPr>
                <a:r>
                  <a:rPr lang="fr-FR" sz="1600" b="1" baseline="0" dirty="0" smtClean="0"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600" b="1" baseline="0" dirty="0">
                    <a:latin typeface="Bell MT" pitchFamily="18" charset="0"/>
                    <a:cs typeface="Times New Roman" pitchFamily="18" charset="0"/>
                  </a:rPr>
                  <a:t>(nm) 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3631586700336733"/>
              <c:y val="0.922340656565657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022848"/>
        <c:crosses val="autoZero"/>
        <c:crossBetween val="midCat"/>
      </c:valAx>
      <c:valAx>
        <c:axId val="133022848"/>
        <c:scaling>
          <c:orientation val="minMax"/>
          <c:max val="3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Absorbance </a:t>
                </a:r>
              </a:p>
            </c:rich>
          </c:tx>
          <c:layout>
            <c:manualLayout>
              <c:xMode val="edge"/>
              <c:yMode val="edge"/>
              <c:x val="1.1252104377104384E-3"/>
              <c:y val="0.27156010101010108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2992000"/>
        <c:crosses val="autoZero"/>
        <c:crossBetween val="midCat"/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0779359286293588"/>
          <c:y val="5.1965909090909097E-2"/>
          <c:w val="0.32777007299270106"/>
          <c:h val="0.20145000000000021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319794400699934"/>
          <c:y val="2.2661403508772052E-2"/>
          <c:w val="0.71471872265966763"/>
          <c:h val="0.79994047619047792"/>
        </c:manualLayout>
      </c:layout>
      <c:scatterChart>
        <c:scatterStyle val="smoothMarker"/>
        <c:ser>
          <c:idx val="0"/>
          <c:order val="0"/>
          <c:tx>
            <c:v>GQD007</c:v>
          </c:tx>
          <c:spPr>
            <a:ln w="2857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'FLUO GQD007 CH3CN fractions 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GQD007 CH3CN fractions '!$B$1:$B$436</c:f>
              <c:numCache>
                <c:formatCode>General</c:formatCode>
                <c:ptCount val="436"/>
                <c:pt idx="0">
                  <c:v>426186.56</c:v>
                </c:pt>
                <c:pt idx="1">
                  <c:v>465820.62</c:v>
                </c:pt>
                <c:pt idx="2">
                  <c:v>510306.09</c:v>
                </c:pt>
                <c:pt idx="3">
                  <c:v>532607.12</c:v>
                </c:pt>
                <c:pt idx="4">
                  <c:v>577618.43999999936</c:v>
                </c:pt>
                <c:pt idx="5">
                  <c:v>621023.5</c:v>
                </c:pt>
                <c:pt idx="6">
                  <c:v>667222.43999999936</c:v>
                </c:pt>
                <c:pt idx="7">
                  <c:v>714350.31</c:v>
                </c:pt>
                <c:pt idx="8">
                  <c:v>751535.5</c:v>
                </c:pt>
                <c:pt idx="9">
                  <c:v>808914.62</c:v>
                </c:pt>
                <c:pt idx="10">
                  <c:v>872728.56</c:v>
                </c:pt>
                <c:pt idx="11">
                  <c:v>922721.19</c:v>
                </c:pt>
                <c:pt idx="12">
                  <c:v>998069.19</c:v>
                </c:pt>
                <c:pt idx="13">
                  <c:v>1062261.9000000004</c:v>
                </c:pt>
                <c:pt idx="14">
                  <c:v>1146338</c:v>
                </c:pt>
                <c:pt idx="15">
                  <c:v>1217354</c:v>
                </c:pt>
                <c:pt idx="16">
                  <c:v>1296740.7</c:v>
                </c:pt>
                <c:pt idx="17">
                  <c:v>1371840.1</c:v>
                </c:pt>
                <c:pt idx="18">
                  <c:v>1448805.4</c:v>
                </c:pt>
                <c:pt idx="19">
                  <c:v>1534875.4</c:v>
                </c:pt>
                <c:pt idx="20">
                  <c:v>1628290.1</c:v>
                </c:pt>
                <c:pt idx="21">
                  <c:v>1717347.7</c:v>
                </c:pt>
                <c:pt idx="22">
                  <c:v>1792472.1</c:v>
                </c:pt>
                <c:pt idx="23">
                  <c:v>1884861.7</c:v>
                </c:pt>
                <c:pt idx="24">
                  <c:v>1979064.6</c:v>
                </c:pt>
                <c:pt idx="25">
                  <c:v>2033481.9</c:v>
                </c:pt>
                <c:pt idx="26">
                  <c:v>2117857.2000000002</c:v>
                </c:pt>
                <c:pt idx="27">
                  <c:v>2179410.7000000002</c:v>
                </c:pt>
                <c:pt idx="28">
                  <c:v>2239443.2000000002</c:v>
                </c:pt>
                <c:pt idx="29">
                  <c:v>2280219.2000000002</c:v>
                </c:pt>
                <c:pt idx="30">
                  <c:v>2352290.7000000002</c:v>
                </c:pt>
                <c:pt idx="31">
                  <c:v>2390821.5</c:v>
                </c:pt>
                <c:pt idx="32">
                  <c:v>2459992.7000000002</c:v>
                </c:pt>
                <c:pt idx="33">
                  <c:v>2505939</c:v>
                </c:pt>
                <c:pt idx="34">
                  <c:v>2556281.5</c:v>
                </c:pt>
                <c:pt idx="35">
                  <c:v>2610449</c:v>
                </c:pt>
                <c:pt idx="36">
                  <c:v>2653923</c:v>
                </c:pt>
                <c:pt idx="37">
                  <c:v>2717219.5</c:v>
                </c:pt>
                <c:pt idx="38">
                  <c:v>2757695.5</c:v>
                </c:pt>
                <c:pt idx="39">
                  <c:v>2805893.2</c:v>
                </c:pt>
                <c:pt idx="40">
                  <c:v>2856887.5</c:v>
                </c:pt>
                <c:pt idx="41">
                  <c:v>2905970.2</c:v>
                </c:pt>
                <c:pt idx="42">
                  <c:v>2967107</c:v>
                </c:pt>
                <c:pt idx="43">
                  <c:v>3008189.2</c:v>
                </c:pt>
                <c:pt idx="44">
                  <c:v>3033219</c:v>
                </c:pt>
                <c:pt idx="45">
                  <c:v>3092538</c:v>
                </c:pt>
                <c:pt idx="46">
                  <c:v>3134890.2</c:v>
                </c:pt>
                <c:pt idx="47">
                  <c:v>3192120</c:v>
                </c:pt>
                <c:pt idx="48">
                  <c:v>3213885.7</c:v>
                </c:pt>
                <c:pt idx="49">
                  <c:v>3253823</c:v>
                </c:pt>
                <c:pt idx="50">
                  <c:v>3272937.5</c:v>
                </c:pt>
                <c:pt idx="51">
                  <c:v>3307930.5</c:v>
                </c:pt>
                <c:pt idx="52">
                  <c:v>3355027</c:v>
                </c:pt>
                <c:pt idx="53">
                  <c:v>3354515.2</c:v>
                </c:pt>
                <c:pt idx="54">
                  <c:v>3381529.2</c:v>
                </c:pt>
                <c:pt idx="55">
                  <c:v>3421396.5</c:v>
                </c:pt>
                <c:pt idx="56">
                  <c:v>3407712.7</c:v>
                </c:pt>
                <c:pt idx="57">
                  <c:v>3435290.2</c:v>
                </c:pt>
                <c:pt idx="58">
                  <c:v>3466604.7</c:v>
                </c:pt>
                <c:pt idx="59">
                  <c:v>3470001.2</c:v>
                </c:pt>
                <c:pt idx="60">
                  <c:v>3478459.5</c:v>
                </c:pt>
                <c:pt idx="61">
                  <c:v>3482385.7</c:v>
                </c:pt>
                <c:pt idx="62">
                  <c:v>3499738</c:v>
                </c:pt>
                <c:pt idx="63">
                  <c:v>3508912</c:v>
                </c:pt>
                <c:pt idx="64">
                  <c:v>3524800</c:v>
                </c:pt>
                <c:pt idx="65">
                  <c:v>3512606.7</c:v>
                </c:pt>
                <c:pt idx="66">
                  <c:v>3526140.2</c:v>
                </c:pt>
                <c:pt idx="67">
                  <c:v>3513523.7</c:v>
                </c:pt>
                <c:pt idx="68">
                  <c:v>3528763.2</c:v>
                </c:pt>
                <c:pt idx="69">
                  <c:v>3527885.7</c:v>
                </c:pt>
                <c:pt idx="70">
                  <c:v>3537561</c:v>
                </c:pt>
                <c:pt idx="71">
                  <c:v>3528167</c:v>
                </c:pt>
                <c:pt idx="72">
                  <c:v>3510526.7</c:v>
                </c:pt>
                <c:pt idx="73">
                  <c:v>3499631</c:v>
                </c:pt>
                <c:pt idx="74">
                  <c:v>3507246.7</c:v>
                </c:pt>
                <c:pt idx="75">
                  <c:v>3505231.2</c:v>
                </c:pt>
                <c:pt idx="76">
                  <c:v>3507923.7</c:v>
                </c:pt>
                <c:pt idx="77">
                  <c:v>3486884.5</c:v>
                </c:pt>
                <c:pt idx="78">
                  <c:v>3477675</c:v>
                </c:pt>
                <c:pt idx="79">
                  <c:v>3468886.5</c:v>
                </c:pt>
                <c:pt idx="80">
                  <c:v>3454370</c:v>
                </c:pt>
                <c:pt idx="81">
                  <c:v>3433801.7</c:v>
                </c:pt>
                <c:pt idx="82">
                  <c:v>3419608.5</c:v>
                </c:pt>
                <c:pt idx="83">
                  <c:v>3409883.7</c:v>
                </c:pt>
                <c:pt idx="84">
                  <c:v>3415083.5</c:v>
                </c:pt>
                <c:pt idx="85">
                  <c:v>3379367</c:v>
                </c:pt>
                <c:pt idx="86">
                  <c:v>3364990.5</c:v>
                </c:pt>
                <c:pt idx="87">
                  <c:v>3364837.2</c:v>
                </c:pt>
                <c:pt idx="88">
                  <c:v>3347137.2</c:v>
                </c:pt>
                <c:pt idx="89">
                  <c:v>3328664</c:v>
                </c:pt>
                <c:pt idx="90">
                  <c:v>3315509</c:v>
                </c:pt>
                <c:pt idx="91">
                  <c:v>3310781</c:v>
                </c:pt>
                <c:pt idx="92">
                  <c:v>3274730</c:v>
                </c:pt>
                <c:pt idx="93">
                  <c:v>3265179.7</c:v>
                </c:pt>
                <c:pt idx="94">
                  <c:v>3243345.7</c:v>
                </c:pt>
                <c:pt idx="95">
                  <c:v>3243044.7</c:v>
                </c:pt>
                <c:pt idx="96">
                  <c:v>3226970.2</c:v>
                </c:pt>
                <c:pt idx="97">
                  <c:v>3246938</c:v>
                </c:pt>
                <c:pt idx="98">
                  <c:v>3202519.5</c:v>
                </c:pt>
                <c:pt idx="99">
                  <c:v>3200809</c:v>
                </c:pt>
                <c:pt idx="100">
                  <c:v>3224321.7</c:v>
                </c:pt>
                <c:pt idx="101">
                  <c:v>3182190.7</c:v>
                </c:pt>
                <c:pt idx="102">
                  <c:v>3165285.5</c:v>
                </c:pt>
                <c:pt idx="103">
                  <c:v>3169465.2</c:v>
                </c:pt>
                <c:pt idx="104">
                  <c:v>3167979.7</c:v>
                </c:pt>
                <c:pt idx="105">
                  <c:v>3159006.5</c:v>
                </c:pt>
                <c:pt idx="106">
                  <c:v>3181040.7</c:v>
                </c:pt>
                <c:pt idx="107">
                  <c:v>3148883</c:v>
                </c:pt>
                <c:pt idx="108">
                  <c:v>3157713</c:v>
                </c:pt>
                <c:pt idx="109">
                  <c:v>3137334.2</c:v>
                </c:pt>
                <c:pt idx="110">
                  <c:v>3153274.2</c:v>
                </c:pt>
                <c:pt idx="111">
                  <c:v>3135094</c:v>
                </c:pt>
                <c:pt idx="112">
                  <c:v>3106206</c:v>
                </c:pt>
                <c:pt idx="113">
                  <c:v>3137502.5</c:v>
                </c:pt>
                <c:pt idx="114">
                  <c:v>3136240.2</c:v>
                </c:pt>
                <c:pt idx="115">
                  <c:v>3119760</c:v>
                </c:pt>
                <c:pt idx="116">
                  <c:v>3131119.5</c:v>
                </c:pt>
                <c:pt idx="117">
                  <c:v>3130826.2</c:v>
                </c:pt>
                <c:pt idx="118">
                  <c:v>3140468.2</c:v>
                </c:pt>
                <c:pt idx="119">
                  <c:v>3152831</c:v>
                </c:pt>
                <c:pt idx="120">
                  <c:v>3155984.5</c:v>
                </c:pt>
                <c:pt idx="121">
                  <c:v>3157433.7</c:v>
                </c:pt>
                <c:pt idx="122">
                  <c:v>3167603.5</c:v>
                </c:pt>
                <c:pt idx="123">
                  <c:v>3165022.5</c:v>
                </c:pt>
                <c:pt idx="124">
                  <c:v>3186219.7</c:v>
                </c:pt>
                <c:pt idx="125">
                  <c:v>3200124</c:v>
                </c:pt>
                <c:pt idx="126">
                  <c:v>3213962.7</c:v>
                </c:pt>
                <c:pt idx="127">
                  <c:v>3214865.7</c:v>
                </c:pt>
                <c:pt idx="128">
                  <c:v>3215275.5</c:v>
                </c:pt>
                <c:pt idx="129">
                  <c:v>3232165</c:v>
                </c:pt>
                <c:pt idx="130">
                  <c:v>3250911.7</c:v>
                </c:pt>
                <c:pt idx="131">
                  <c:v>3262804.2</c:v>
                </c:pt>
                <c:pt idx="132">
                  <c:v>3261593.7</c:v>
                </c:pt>
                <c:pt idx="133">
                  <c:v>3288656.7</c:v>
                </c:pt>
                <c:pt idx="134">
                  <c:v>3294439.5</c:v>
                </c:pt>
                <c:pt idx="135">
                  <c:v>3302367.7</c:v>
                </c:pt>
                <c:pt idx="136">
                  <c:v>3335254.2</c:v>
                </c:pt>
                <c:pt idx="137">
                  <c:v>3316285.7</c:v>
                </c:pt>
                <c:pt idx="138">
                  <c:v>3335398.7</c:v>
                </c:pt>
                <c:pt idx="139">
                  <c:v>3342205.5</c:v>
                </c:pt>
                <c:pt idx="140">
                  <c:v>3356664.7</c:v>
                </c:pt>
                <c:pt idx="141">
                  <c:v>3366641.2</c:v>
                </c:pt>
                <c:pt idx="142">
                  <c:v>3370813</c:v>
                </c:pt>
                <c:pt idx="143">
                  <c:v>3378942.2</c:v>
                </c:pt>
                <c:pt idx="144">
                  <c:v>3401573</c:v>
                </c:pt>
                <c:pt idx="145">
                  <c:v>3394663.5</c:v>
                </c:pt>
                <c:pt idx="146">
                  <c:v>3404513</c:v>
                </c:pt>
                <c:pt idx="147">
                  <c:v>3420936</c:v>
                </c:pt>
                <c:pt idx="148">
                  <c:v>3436621.5</c:v>
                </c:pt>
                <c:pt idx="149">
                  <c:v>3439711.5</c:v>
                </c:pt>
                <c:pt idx="150">
                  <c:v>3441067.2</c:v>
                </c:pt>
                <c:pt idx="151">
                  <c:v>3436430.2</c:v>
                </c:pt>
                <c:pt idx="152">
                  <c:v>3453489.7</c:v>
                </c:pt>
                <c:pt idx="153">
                  <c:v>3460533.2</c:v>
                </c:pt>
                <c:pt idx="154">
                  <c:v>3436123.7</c:v>
                </c:pt>
                <c:pt idx="155">
                  <c:v>3448717</c:v>
                </c:pt>
                <c:pt idx="156">
                  <c:v>3457768.7</c:v>
                </c:pt>
                <c:pt idx="157">
                  <c:v>3460244.7</c:v>
                </c:pt>
                <c:pt idx="158">
                  <c:v>3466393.2</c:v>
                </c:pt>
                <c:pt idx="159">
                  <c:v>3463627.7</c:v>
                </c:pt>
                <c:pt idx="160">
                  <c:v>3461315</c:v>
                </c:pt>
                <c:pt idx="161">
                  <c:v>3448556.2</c:v>
                </c:pt>
                <c:pt idx="162">
                  <c:v>3480810.5</c:v>
                </c:pt>
                <c:pt idx="163">
                  <c:v>3469894.5</c:v>
                </c:pt>
                <c:pt idx="164">
                  <c:v>3467338.2</c:v>
                </c:pt>
                <c:pt idx="165">
                  <c:v>3466671.5</c:v>
                </c:pt>
                <c:pt idx="166">
                  <c:v>3446091.7</c:v>
                </c:pt>
                <c:pt idx="167">
                  <c:v>3447121.5</c:v>
                </c:pt>
                <c:pt idx="168">
                  <c:v>3447540.7</c:v>
                </c:pt>
                <c:pt idx="169">
                  <c:v>3450377.5</c:v>
                </c:pt>
                <c:pt idx="170">
                  <c:v>3423925</c:v>
                </c:pt>
                <c:pt idx="171">
                  <c:v>3418109</c:v>
                </c:pt>
                <c:pt idx="172">
                  <c:v>3419154.2</c:v>
                </c:pt>
                <c:pt idx="173">
                  <c:v>3417833.2</c:v>
                </c:pt>
                <c:pt idx="174">
                  <c:v>3390556.2</c:v>
                </c:pt>
                <c:pt idx="175">
                  <c:v>3404563.5</c:v>
                </c:pt>
                <c:pt idx="176">
                  <c:v>3394836</c:v>
                </c:pt>
                <c:pt idx="177">
                  <c:v>3370724.5</c:v>
                </c:pt>
                <c:pt idx="178">
                  <c:v>3358441.5</c:v>
                </c:pt>
                <c:pt idx="179">
                  <c:v>3338415.2</c:v>
                </c:pt>
                <c:pt idx="180">
                  <c:v>3327407.7</c:v>
                </c:pt>
                <c:pt idx="181">
                  <c:v>3312017.5</c:v>
                </c:pt>
                <c:pt idx="182">
                  <c:v>3319147.5</c:v>
                </c:pt>
                <c:pt idx="183">
                  <c:v>3283983.2</c:v>
                </c:pt>
                <c:pt idx="184">
                  <c:v>3271178.2</c:v>
                </c:pt>
                <c:pt idx="185">
                  <c:v>3268802.5</c:v>
                </c:pt>
                <c:pt idx="186">
                  <c:v>3264891.5</c:v>
                </c:pt>
                <c:pt idx="187">
                  <c:v>3231444.2</c:v>
                </c:pt>
                <c:pt idx="188">
                  <c:v>3228724.5</c:v>
                </c:pt>
                <c:pt idx="189">
                  <c:v>3219764.5</c:v>
                </c:pt>
                <c:pt idx="190">
                  <c:v>3190865</c:v>
                </c:pt>
                <c:pt idx="191">
                  <c:v>3154488.5</c:v>
                </c:pt>
                <c:pt idx="192">
                  <c:v>3154565.7</c:v>
                </c:pt>
                <c:pt idx="193">
                  <c:v>3122373.2</c:v>
                </c:pt>
                <c:pt idx="194">
                  <c:v>3129574</c:v>
                </c:pt>
                <c:pt idx="195">
                  <c:v>3092763.7</c:v>
                </c:pt>
                <c:pt idx="196">
                  <c:v>3058568.5</c:v>
                </c:pt>
                <c:pt idx="197">
                  <c:v>3032733.7</c:v>
                </c:pt>
                <c:pt idx="198">
                  <c:v>3032882.2</c:v>
                </c:pt>
                <c:pt idx="199">
                  <c:v>3007437.5</c:v>
                </c:pt>
                <c:pt idx="200">
                  <c:v>2984532.2</c:v>
                </c:pt>
                <c:pt idx="201">
                  <c:v>2964004.7</c:v>
                </c:pt>
                <c:pt idx="202">
                  <c:v>2929841.2</c:v>
                </c:pt>
                <c:pt idx="203">
                  <c:v>2910258.2</c:v>
                </c:pt>
                <c:pt idx="204">
                  <c:v>2878679</c:v>
                </c:pt>
                <c:pt idx="205">
                  <c:v>2885899</c:v>
                </c:pt>
                <c:pt idx="206">
                  <c:v>2856451</c:v>
                </c:pt>
                <c:pt idx="207">
                  <c:v>2803663.5</c:v>
                </c:pt>
                <c:pt idx="208">
                  <c:v>2805594.5</c:v>
                </c:pt>
                <c:pt idx="209">
                  <c:v>2765459.2</c:v>
                </c:pt>
                <c:pt idx="210">
                  <c:v>2748105.5</c:v>
                </c:pt>
                <c:pt idx="211">
                  <c:v>2719923</c:v>
                </c:pt>
                <c:pt idx="212">
                  <c:v>2709230.7</c:v>
                </c:pt>
                <c:pt idx="213">
                  <c:v>2674031.2000000002</c:v>
                </c:pt>
                <c:pt idx="214">
                  <c:v>2660031</c:v>
                </c:pt>
                <c:pt idx="215">
                  <c:v>2621266.2000000002</c:v>
                </c:pt>
                <c:pt idx="216">
                  <c:v>2617254</c:v>
                </c:pt>
                <c:pt idx="217">
                  <c:v>2604200.2000000002</c:v>
                </c:pt>
                <c:pt idx="218">
                  <c:v>2555931.2000000002</c:v>
                </c:pt>
                <c:pt idx="219">
                  <c:v>2522804</c:v>
                </c:pt>
                <c:pt idx="220">
                  <c:v>2509932</c:v>
                </c:pt>
                <c:pt idx="221">
                  <c:v>2482312.5</c:v>
                </c:pt>
                <c:pt idx="222">
                  <c:v>2457011.5</c:v>
                </c:pt>
                <c:pt idx="223">
                  <c:v>2429580.5</c:v>
                </c:pt>
                <c:pt idx="224">
                  <c:v>2417567</c:v>
                </c:pt>
                <c:pt idx="225">
                  <c:v>2383294.7000000002</c:v>
                </c:pt>
                <c:pt idx="226">
                  <c:v>2355037.5</c:v>
                </c:pt>
                <c:pt idx="227">
                  <c:v>2339318.5</c:v>
                </c:pt>
                <c:pt idx="228">
                  <c:v>2290699.2000000002</c:v>
                </c:pt>
                <c:pt idx="229">
                  <c:v>2280131.5</c:v>
                </c:pt>
                <c:pt idx="230">
                  <c:v>2254669.5</c:v>
                </c:pt>
                <c:pt idx="231">
                  <c:v>2242145</c:v>
                </c:pt>
                <c:pt idx="232">
                  <c:v>2203273.2000000002</c:v>
                </c:pt>
                <c:pt idx="233">
                  <c:v>2186012.7000000002</c:v>
                </c:pt>
                <c:pt idx="234">
                  <c:v>2155043.5</c:v>
                </c:pt>
                <c:pt idx="235">
                  <c:v>2135597.7000000002</c:v>
                </c:pt>
                <c:pt idx="236">
                  <c:v>2104898.5</c:v>
                </c:pt>
                <c:pt idx="237">
                  <c:v>2063945.2</c:v>
                </c:pt>
                <c:pt idx="238">
                  <c:v>2042934.7</c:v>
                </c:pt>
                <c:pt idx="239">
                  <c:v>2022137</c:v>
                </c:pt>
                <c:pt idx="240">
                  <c:v>2004263.6</c:v>
                </c:pt>
                <c:pt idx="241">
                  <c:v>1971715.9</c:v>
                </c:pt>
                <c:pt idx="242">
                  <c:v>1951388.9</c:v>
                </c:pt>
                <c:pt idx="243">
                  <c:v>1921648.7</c:v>
                </c:pt>
                <c:pt idx="244">
                  <c:v>1895419.4</c:v>
                </c:pt>
                <c:pt idx="245">
                  <c:v>1853571.5</c:v>
                </c:pt>
                <c:pt idx="246">
                  <c:v>1842175.4</c:v>
                </c:pt>
                <c:pt idx="247">
                  <c:v>1809538.5</c:v>
                </c:pt>
                <c:pt idx="248">
                  <c:v>1797099.7</c:v>
                </c:pt>
                <c:pt idx="249">
                  <c:v>1754256.6</c:v>
                </c:pt>
                <c:pt idx="250">
                  <c:v>1728234</c:v>
                </c:pt>
                <c:pt idx="251">
                  <c:v>1711218.5</c:v>
                </c:pt>
                <c:pt idx="252">
                  <c:v>1690387.9</c:v>
                </c:pt>
                <c:pt idx="253">
                  <c:v>1658814.9</c:v>
                </c:pt>
                <c:pt idx="254">
                  <c:v>1615964.7</c:v>
                </c:pt>
                <c:pt idx="255">
                  <c:v>1605324.6</c:v>
                </c:pt>
                <c:pt idx="256">
                  <c:v>1557169</c:v>
                </c:pt>
                <c:pt idx="257">
                  <c:v>1550169.1</c:v>
                </c:pt>
                <c:pt idx="258">
                  <c:v>1520082</c:v>
                </c:pt>
                <c:pt idx="259">
                  <c:v>1494661.2</c:v>
                </c:pt>
                <c:pt idx="260">
                  <c:v>1470288.7</c:v>
                </c:pt>
                <c:pt idx="261">
                  <c:v>1442107</c:v>
                </c:pt>
                <c:pt idx="262">
                  <c:v>1416345.7</c:v>
                </c:pt>
                <c:pt idx="263">
                  <c:v>1378875</c:v>
                </c:pt>
                <c:pt idx="264">
                  <c:v>1353302.4</c:v>
                </c:pt>
                <c:pt idx="265">
                  <c:v>1335592.5</c:v>
                </c:pt>
                <c:pt idx="266">
                  <c:v>1307254.6000000001</c:v>
                </c:pt>
                <c:pt idx="267">
                  <c:v>1281712.2</c:v>
                </c:pt>
                <c:pt idx="268">
                  <c:v>1261463.7</c:v>
                </c:pt>
                <c:pt idx="269">
                  <c:v>1239838.1000000001</c:v>
                </c:pt>
                <c:pt idx="270">
                  <c:v>1214530.7</c:v>
                </c:pt>
                <c:pt idx="271">
                  <c:v>1185751</c:v>
                </c:pt>
                <c:pt idx="272">
                  <c:v>1167972.6000000001</c:v>
                </c:pt>
                <c:pt idx="273">
                  <c:v>1156581.4000000004</c:v>
                </c:pt>
                <c:pt idx="274">
                  <c:v>1138674</c:v>
                </c:pt>
                <c:pt idx="275">
                  <c:v>1125749.9000000004</c:v>
                </c:pt>
                <c:pt idx="276">
                  <c:v>1112662</c:v>
                </c:pt>
                <c:pt idx="277">
                  <c:v>1092954.6000000001</c:v>
                </c:pt>
                <c:pt idx="278">
                  <c:v>1083951.9000000004</c:v>
                </c:pt>
                <c:pt idx="279">
                  <c:v>1069010.7</c:v>
                </c:pt>
                <c:pt idx="280">
                  <c:v>1041891.9</c:v>
                </c:pt>
                <c:pt idx="281">
                  <c:v>1030407</c:v>
                </c:pt>
                <c:pt idx="282">
                  <c:v>1022576.9</c:v>
                </c:pt>
                <c:pt idx="283">
                  <c:v>1006573.6</c:v>
                </c:pt>
                <c:pt idx="284">
                  <c:v>980166.69</c:v>
                </c:pt>
                <c:pt idx="285">
                  <c:v>975501.19</c:v>
                </c:pt>
                <c:pt idx="286">
                  <c:v>954186.81</c:v>
                </c:pt>
                <c:pt idx="287">
                  <c:v>942107</c:v>
                </c:pt>
                <c:pt idx="288">
                  <c:v>929984.5</c:v>
                </c:pt>
                <c:pt idx="289">
                  <c:v>907287</c:v>
                </c:pt>
                <c:pt idx="290">
                  <c:v>899237.94000000041</c:v>
                </c:pt>
                <c:pt idx="291">
                  <c:v>877265.69</c:v>
                </c:pt>
                <c:pt idx="292">
                  <c:v>862607.44000000041</c:v>
                </c:pt>
                <c:pt idx="293">
                  <c:v>846635.37</c:v>
                </c:pt>
                <c:pt idx="294">
                  <c:v>835076.37</c:v>
                </c:pt>
                <c:pt idx="295">
                  <c:v>804817.06</c:v>
                </c:pt>
                <c:pt idx="296">
                  <c:v>798642.69</c:v>
                </c:pt>
                <c:pt idx="297">
                  <c:v>779650.5</c:v>
                </c:pt>
                <c:pt idx="298">
                  <c:v>764136.75</c:v>
                </c:pt>
                <c:pt idx="299">
                  <c:v>731319.81</c:v>
                </c:pt>
                <c:pt idx="300">
                  <c:v>728526.19</c:v>
                </c:pt>
                <c:pt idx="301">
                  <c:v>712175.37</c:v>
                </c:pt>
                <c:pt idx="302">
                  <c:v>697670</c:v>
                </c:pt>
                <c:pt idx="303">
                  <c:v>677757.12</c:v>
                </c:pt>
                <c:pt idx="304">
                  <c:v>664586.93999999936</c:v>
                </c:pt>
                <c:pt idx="305">
                  <c:v>648283.06000000041</c:v>
                </c:pt>
                <c:pt idx="306">
                  <c:v>632031</c:v>
                </c:pt>
                <c:pt idx="307">
                  <c:v>619418.62</c:v>
                </c:pt>
                <c:pt idx="308">
                  <c:v>605142</c:v>
                </c:pt>
                <c:pt idx="309">
                  <c:v>591214.12</c:v>
                </c:pt>
                <c:pt idx="310">
                  <c:v>572405.87</c:v>
                </c:pt>
                <c:pt idx="311">
                  <c:v>561349.18999999599</c:v>
                </c:pt>
                <c:pt idx="312">
                  <c:v>553616.93999999936</c:v>
                </c:pt>
                <c:pt idx="313">
                  <c:v>531936.18999999599</c:v>
                </c:pt>
                <c:pt idx="314">
                  <c:v>524104.7200000002</c:v>
                </c:pt>
                <c:pt idx="315">
                  <c:v>508127.66</c:v>
                </c:pt>
                <c:pt idx="316">
                  <c:v>496604.9700000002</c:v>
                </c:pt>
                <c:pt idx="317">
                  <c:v>480999.37</c:v>
                </c:pt>
                <c:pt idx="318">
                  <c:v>470719.91000000021</c:v>
                </c:pt>
                <c:pt idx="319">
                  <c:v>455469.81</c:v>
                </c:pt>
                <c:pt idx="320">
                  <c:v>448679.78</c:v>
                </c:pt>
                <c:pt idx="321">
                  <c:v>435145.25</c:v>
                </c:pt>
                <c:pt idx="322">
                  <c:v>424764.83999999997</c:v>
                </c:pt>
                <c:pt idx="323">
                  <c:v>421063.94</c:v>
                </c:pt>
                <c:pt idx="324">
                  <c:v>418675.56</c:v>
                </c:pt>
                <c:pt idx="325">
                  <c:v>432247.62</c:v>
                </c:pt>
                <c:pt idx="326">
                  <c:v>441969.06</c:v>
                </c:pt>
                <c:pt idx="327">
                  <c:v>468008.66</c:v>
                </c:pt>
                <c:pt idx="328">
                  <c:v>499225.94</c:v>
                </c:pt>
                <c:pt idx="329">
                  <c:v>526411.18999999599</c:v>
                </c:pt>
                <c:pt idx="330">
                  <c:v>564628.75</c:v>
                </c:pt>
                <c:pt idx="331">
                  <c:v>604860.81000000041</c:v>
                </c:pt>
                <c:pt idx="332">
                  <c:v>644101.31000000041</c:v>
                </c:pt>
                <c:pt idx="333">
                  <c:v>667952.18999999599</c:v>
                </c:pt>
                <c:pt idx="334">
                  <c:v>692480.12</c:v>
                </c:pt>
                <c:pt idx="335">
                  <c:v>719191.62</c:v>
                </c:pt>
                <c:pt idx="336">
                  <c:v>712342.5</c:v>
                </c:pt>
                <c:pt idx="337">
                  <c:v>688481.62</c:v>
                </c:pt>
                <c:pt idx="338">
                  <c:v>657440.75</c:v>
                </c:pt>
                <c:pt idx="339">
                  <c:v>607432.12</c:v>
                </c:pt>
                <c:pt idx="340">
                  <c:v>562153</c:v>
                </c:pt>
                <c:pt idx="341">
                  <c:v>506295.31</c:v>
                </c:pt>
                <c:pt idx="342">
                  <c:v>454435</c:v>
                </c:pt>
                <c:pt idx="343">
                  <c:v>411333.33999999997</c:v>
                </c:pt>
                <c:pt idx="344">
                  <c:v>364177.69</c:v>
                </c:pt>
                <c:pt idx="345">
                  <c:v>318828.5</c:v>
                </c:pt>
                <c:pt idx="346">
                  <c:v>277249.65999999986</c:v>
                </c:pt>
                <c:pt idx="347">
                  <c:v>256122.86</c:v>
                </c:pt>
                <c:pt idx="348">
                  <c:v>235326.33</c:v>
                </c:pt>
                <c:pt idx="349">
                  <c:v>221949.36</c:v>
                </c:pt>
                <c:pt idx="350">
                  <c:v>212102.44</c:v>
                </c:pt>
                <c:pt idx="351">
                  <c:v>206243.75</c:v>
                </c:pt>
                <c:pt idx="352">
                  <c:v>202174.84</c:v>
                </c:pt>
                <c:pt idx="353">
                  <c:v>196529.03</c:v>
                </c:pt>
                <c:pt idx="354">
                  <c:v>194973.94</c:v>
                </c:pt>
                <c:pt idx="355">
                  <c:v>187407.69</c:v>
                </c:pt>
                <c:pt idx="356">
                  <c:v>182041.2</c:v>
                </c:pt>
                <c:pt idx="357">
                  <c:v>177680.94</c:v>
                </c:pt>
                <c:pt idx="358">
                  <c:v>172446.64</c:v>
                </c:pt>
                <c:pt idx="359">
                  <c:v>174297.5</c:v>
                </c:pt>
                <c:pt idx="360">
                  <c:v>169667.09</c:v>
                </c:pt>
                <c:pt idx="361">
                  <c:v>166392.69</c:v>
                </c:pt>
                <c:pt idx="362">
                  <c:v>161193.47</c:v>
                </c:pt>
                <c:pt idx="363">
                  <c:v>166258.19</c:v>
                </c:pt>
                <c:pt idx="364">
                  <c:v>156249.25</c:v>
                </c:pt>
                <c:pt idx="365">
                  <c:v>159069.23000000001</c:v>
                </c:pt>
                <c:pt idx="366">
                  <c:v>152165.62</c:v>
                </c:pt>
                <c:pt idx="367">
                  <c:v>155207.73000000001</c:v>
                </c:pt>
                <c:pt idx="368">
                  <c:v>152611.41</c:v>
                </c:pt>
                <c:pt idx="369">
                  <c:v>147339.82999999923</c:v>
                </c:pt>
                <c:pt idx="370">
                  <c:v>143899.29999999999</c:v>
                </c:pt>
                <c:pt idx="371">
                  <c:v>143681.17000000001</c:v>
                </c:pt>
                <c:pt idx="372">
                  <c:v>140005.23000000001</c:v>
                </c:pt>
                <c:pt idx="373">
                  <c:v>142476.19</c:v>
                </c:pt>
                <c:pt idx="374">
                  <c:v>139135.60999999999</c:v>
                </c:pt>
                <c:pt idx="375">
                  <c:v>138933.87</c:v>
                </c:pt>
                <c:pt idx="376">
                  <c:v>139615.26</c:v>
                </c:pt>
                <c:pt idx="377">
                  <c:v>134847.51</c:v>
                </c:pt>
                <c:pt idx="378">
                  <c:v>136752.94999999998</c:v>
                </c:pt>
                <c:pt idx="379">
                  <c:v>135537.16</c:v>
                </c:pt>
                <c:pt idx="380">
                  <c:v>133943.64000000001</c:v>
                </c:pt>
                <c:pt idx="381">
                  <c:v>135445.17000000001</c:v>
                </c:pt>
                <c:pt idx="382">
                  <c:v>130007.61</c:v>
                </c:pt>
                <c:pt idx="383">
                  <c:v>131894.54999999999</c:v>
                </c:pt>
                <c:pt idx="384">
                  <c:v>127133.77</c:v>
                </c:pt>
                <c:pt idx="385">
                  <c:v>129473.11</c:v>
                </c:pt>
                <c:pt idx="386">
                  <c:v>130817.97</c:v>
                </c:pt>
                <c:pt idx="387">
                  <c:v>133812.37</c:v>
                </c:pt>
                <c:pt idx="388">
                  <c:v>130107.98</c:v>
                </c:pt>
                <c:pt idx="389">
                  <c:v>129187.28</c:v>
                </c:pt>
                <c:pt idx="390">
                  <c:v>130229.13</c:v>
                </c:pt>
                <c:pt idx="391">
                  <c:v>127997.72</c:v>
                </c:pt>
                <c:pt idx="392">
                  <c:v>128604.05</c:v>
                </c:pt>
                <c:pt idx="393">
                  <c:v>131292.94999999998</c:v>
                </c:pt>
                <c:pt idx="394">
                  <c:v>130657.20999999999</c:v>
                </c:pt>
                <c:pt idx="395">
                  <c:v>131842.51</c:v>
                </c:pt>
                <c:pt idx="396">
                  <c:v>133804.16</c:v>
                </c:pt>
                <c:pt idx="397">
                  <c:v>129677.65000000002</c:v>
                </c:pt>
                <c:pt idx="398">
                  <c:v>132955.81</c:v>
                </c:pt>
                <c:pt idx="399">
                  <c:v>131063.34</c:v>
                </c:pt>
                <c:pt idx="400">
                  <c:v>135052.88999999923</c:v>
                </c:pt>
                <c:pt idx="401">
                  <c:v>135628.69</c:v>
                </c:pt>
                <c:pt idx="402">
                  <c:v>136270.69</c:v>
                </c:pt>
                <c:pt idx="403">
                  <c:v>133640.76</c:v>
                </c:pt>
                <c:pt idx="404">
                  <c:v>135259.26</c:v>
                </c:pt>
                <c:pt idx="405">
                  <c:v>133923.26</c:v>
                </c:pt>
                <c:pt idx="406">
                  <c:v>137263.75</c:v>
                </c:pt>
                <c:pt idx="407">
                  <c:v>134556.8599999992</c:v>
                </c:pt>
                <c:pt idx="408">
                  <c:v>134822.10999999999</c:v>
                </c:pt>
                <c:pt idx="409">
                  <c:v>138183.72</c:v>
                </c:pt>
                <c:pt idx="410">
                  <c:v>142087.82999999923</c:v>
                </c:pt>
                <c:pt idx="411">
                  <c:v>140711.29999999999</c:v>
                </c:pt>
                <c:pt idx="412">
                  <c:v>143424.78</c:v>
                </c:pt>
                <c:pt idx="413">
                  <c:v>143136</c:v>
                </c:pt>
                <c:pt idx="414">
                  <c:v>141705.70000000001</c:v>
                </c:pt>
                <c:pt idx="415">
                  <c:v>141562.19</c:v>
                </c:pt>
                <c:pt idx="416">
                  <c:v>146086.12</c:v>
                </c:pt>
                <c:pt idx="417">
                  <c:v>142111.66</c:v>
                </c:pt>
                <c:pt idx="418">
                  <c:v>141146.78</c:v>
                </c:pt>
                <c:pt idx="419">
                  <c:v>145116.03</c:v>
                </c:pt>
                <c:pt idx="420">
                  <c:v>139629.01</c:v>
                </c:pt>
                <c:pt idx="421">
                  <c:v>144162.3599999992</c:v>
                </c:pt>
                <c:pt idx="422">
                  <c:v>139442.51</c:v>
                </c:pt>
                <c:pt idx="423">
                  <c:v>141744.66</c:v>
                </c:pt>
                <c:pt idx="424">
                  <c:v>142486.25</c:v>
                </c:pt>
                <c:pt idx="425">
                  <c:v>140419.3599999992</c:v>
                </c:pt>
                <c:pt idx="426">
                  <c:v>140566.26</c:v>
                </c:pt>
                <c:pt idx="427">
                  <c:v>142456.44</c:v>
                </c:pt>
                <c:pt idx="428">
                  <c:v>139095.06</c:v>
                </c:pt>
                <c:pt idx="429">
                  <c:v>140252.31</c:v>
                </c:pt>
                <c:pt idx="430">
                  <c:v>136101.8599999992</c:v>
                </c:pt>
                <c:pt idx="431">
                  <c:v>137155.5</c:v>
                </c:pt>
                <c:pt idx="432">
                  <c:v>137741.64000000001</c:v>
                </c:pt>
                <c:pt idx="433">
                  <c:v>133916.69</c:v>
                </c:pt>
                <c:pt idx="434">
                  <c:v>135836.84</c:v>
                </c:pt>
                <c:pt idx="435">
                  <c:v>134534.37</c:v>
                </c:pt>
              </c:numCache>
            </c:numRef>
          </c:yVal>
          <c:smooth val="1"/>
        </c:ser>
        <c:ser>
          <c:idx val="1"/>
          <c:order val="1"/>
          <c:tx>
            <c:v>Fraction 1 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GQD007 CH3CN fractions 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GQD007 CH3CN fractions '!$C$1:$C$436</c:f>
              <c:numCache>
                <c:formatCode>General</c:formatCode>
                <c:ptCount val="436"/>
                <c:pt idx="0">
                  <c:v>336299.53</c:v>
                </c:pt>
                <c:pt idx="1">
                  <c:v>357816.69</c:v>
                </c:pt>
                <c:pt idx="2">
                  <c:v>375091.31</c:v>
                </c:pt>
                <c:pt idx="3">
                  <c:v>399367.25</c:v>
                </c:pt>
                <c:pt idx="4">
                  <c:v>423095.62</c:v>
                </c:pt>
                <c:pt idx="5">
                  <c:v>439562.03</c:v>
                </c:pt>
                <c:pt idx="6">
                  <c:v>454888.12</c:v>
                </c:pt>
                <c:pt idx="7">
                  <c:v>471257.94</c:v>
                </c:pt>
                <c:pt idx="8">
                  <c:v>498588.12</c:v>
                </c:pt>
                <c:pt idx="9">
                  <c:v>531890.06000000041</c:v>
                </c:pt>
                <c:pt idx="10">
                  <c:v>551230.18999999599</c:v>
                </c:pt>
                <c:pt idx="11">
                  <c:v>584111.93999999936</c:v>
                </c:pt>
                <c:pt idx="12">
                  <c:v>623185.56000000041</c:v>
                </c:pt>
                <c:pt idx="13">
                  <c:v>651242.06000000041</c:v>
                </c:pt>
                <c:pt idx="14">
                  <c:v>678540.12</c:v>
                </c:pt>
                <c:pt idx="15">
                  <c:v>704698.12</c:v>
                </c:pt>
                <c:pt idx="16">
                  <c:v>750109.56</c:v>
                </c:pt>
                <c:pt idx="17">
                  <c:v>759975.62</c:v>
                </c:pt>
                <c:pt idx="18">
                  <c:v>796955.69</c:v>
                </c:pt>
                <c:pt idx="19">
                  <c:v>830980.75</c:v>
                </c:pt>
                <c:pt idx="20">
                  <c:v>871814.87</c:v>
                </c:pt>
                <c:pt idx="21">
                  <c:v>910569.87</c:v>
                </c:pt>
                <c:pt idx="22">
                  <c:v>952433.06</c:v>
                </c:pt>
                <c:pt idx="23">
                  <c:v>994939.19</c:v>
                </c:pt>
                <c:pt idx="24">
                  <c:v>1036018.5</c:v>
                </c:pt>
                <c:pt idx="25">
                  <c:v>1082108.1000000001</c:v>
                </c:pt>
                <c:pt idx="26">
                  <c:v>1113133.5</c:v>
                </c:pt>
                <c:pt idx="27">
                  <c:v>1117617</c:v>
                </c:pt>
                <c:pt idx="28">
                  <c:v>1122195.1000000001</c:v>
                </c:pt>
                <c:pt idx="29">
                  <c:v>1131994.1000000001</c:v>
                </c:pt>
                <c:pt idx="30">
                  <c:v>1137892.4000000004</c:v>
                </c:pt>
                <c:pt idx="31">
                  <c:v>1130531.2</c:v>
                </c:pt>
                <c:pt idx="32">
                  <c:v>1123510.9000000004</c:v>
                </c:pt>
                <c:pt idx="33">
                  <c:v>1144945.2</c:v>
                </c:pt>
                <c:pt idx="34">
                  <c:v>1152349.6000000001</c:v>
                </c:pt>
                <c:pt idx="35">
                  <c:v>1176649.6000000001</c:v>
                </c:pt>
                <c:pt idx="36">
                  <c:v>1195252</c:v>
                </c:pt>
                <c:pt idx="37">
                  <c:v>1219284.1000000001</c:v>
                </c:pt>
                <c:pt idx="38">
                  <c:v>1249221.4000000004</c:v>
                </c:pt>
                <c:pt idx="39">
                  <c:v>1276502.1000000001</c:v>
                </c:pt>
                <c:pt idx="40">
                  <c:v>1300950.7</c:v>
                </c:pt>
                <c:pt idx="41">
                  <c:v>1340890.2</c:v>
                </c:pt>
                <c:pt idx="42">
                  <c:v>1365111.7</c:v>
                </c:pt>
                <c:pt idx="43">
                  <c:v>1397958.2</c:v>
                </c:pt>
                <c:pt idx="44">
                  <c:v>1440953.2</c:v>
                </c:pt>
                <c:pt idx="45">
                  <c:v>1474063.2</c:v>
                </c:pt>
                <c:pt idx="46">
                  <c:v>1512649</c:v>
                </c:pt>
                <c:pt idx="47">
                  <c:v>1557903.7</c:v>
                </c:pt>
                <c:pt idx="48">
                  <c:v>1611600.2</c:v>
                </c:pt>
                <c:pt idx="49">
                  <c:v>1663227</c:v>
                </c:pt>
                <c:pt idx="50">
                  <c:v>1737916.7</c:v>
                </c:pt>
                <c:pt idx="51">
                  <c:v>1794236.4</c:v>
                </c:pt>
                <c:pt idx="52">
                  <c:v>1865434.2</c:v>
                </c:pt>
                <c:pt idx="53">
                  <c:v>1943208.4</c:v>
                </c:pt>
                <c:pt idx="54">
                  <c:v>2018944.5</c:v>
                </c:pt>
                <c:pt idx="55">
                  <c:v>2099878.2000000002</c:v>
                </c:pt>
                <c:pt idx="56">
                  <c:v>2191258.7000000002</c:v>
                </c:pt>
                <c:pt idx="57">
                  <c:v>2256145</c:v>
                </c:pt>
                <c:pt idx="58">
                  <c:v>2348941.2000000002</c:v>
                </c:pt>
                <c:pt idx="59">
                  <c:v>2434323.2000000002</c:v>
                </c:pt>
                <c:pt idx="60">
                  <c:v>2519504</c:v>
                </c:pt>
                <c:pt idx="61">
                  <c:v>2573482.7000000002</c:v>
                </c:pt>
                <c:pt idx="62">
                  <c:v>2675523.5</c:v>
                </c:pt>
                <c:pt idx="63">
                  <c:v>2740735.2</c:v>
                </c:pt>
                <c:pt idx="64">
                  <c:v>2811192.2</c:v>
                </c:pt>
                <c:pt idx="65">
                  <c:v>2892384.5</c:v>
                </c:pt>
                <c:pt idx="66">
                  <c:v>2945934.7</c:v>
                </c:pt>
                <c:pt idx="67">
                  <c:v>3010632.5</c:v>
                </c:pt>
                <c:pt idx="68">
                  <c:v>3052493.2</c:v>
                </c:pt>
                <c:pt idx="69">
                  <c:v>3109102</c:v>
                </c:pt>
                <c:pt idx="70">
                  <c:v>3150352.7</c:v>
                </c:pt>
                <c:pt idx="71">
                  <c:v>3192513.2</c:v>
                </c:pt>
                <c:pt idx="72">
                  <c:v>3215051.2</c:v>
                </c:pt>
                <c:pt idx="73">
                  <c:v>3254368.5</c:v>
                </c:pt>
                <c:pt idx="74">
                  <c:v>3265198.2</c:v>
                </c:pt>
                <c:pt idx="75">
                  <c:v>3310058.5</c:v>
                </c:pt>
                <c:pt idx="76">
                  <c:v>3322276.2</c:v>
                </c:pt>
                <c:pt idx="77">
                  <c:v>3340301.7</c:v>
                </c:pt>
                <c:pt idx="78">
                  <c:v>3350109.5</c:v>
                </c:pt>
                <c:pt idx="79">
                  <c:v>3368425</c:v>
                </c:pt>
                <c:pt idx="80">
                  <c:v>3376522.2</c:v>
                </c:pt>
                <c:pt idx="81">
                  <c:v>3386183.5</c:v>
                </c:pt>
                <c:pt idx="82">
                  <c:v>3378218.5</c:v>
                </c:pt>
                <c:pt idx="83">
                  <c:v>3383962</c:v>
                </c:pt>
                <c:pt idx="84">
                  <c:v>3379489</c:v>
                </c:pt>
                <c:pt idx="85">
                  <c:v>3377683.2</c:v>
                </c:pt>
                <c:pt idx="86">
                  <c:v>3380821.5</c:v>
                </c:pt>
                <c:pt idx="87">
                  <c:v>3359508.7</c:v>
                </c:pt>
                <c:pt idx="88">
                  <c:v>3341215</c:v>
                </c:pt>
                <c:pt idx="89">
                  <c:v>3343450.7</c:v>
                </c:pt>
                <c:pt idx="90">
                  <c:v>3337539.5</c:v>
                </c:pt>
                <c:pt idx="91">
                  <c:v>3299465.2</c:v>
                </c:pt>
                <c:pt idx="92">
                  <c:v>3283824</c:v>
                </c:pt>
                <c:pt idx="93">
                  <c:v>3244873.7</c:v>
                </c:pt>
                <c:pt idx="94">
                  <c:v>3238629.7</c:v>
                </c:pt>
                <c:pt idx="95">
                  <c:v>3203915.2</c:v>
                </c:pt>
                <c:pt idx="96">
                  <c:v>3177515.7</c:v>
                </c:pt>
                <c:pt idx="97">
                  <c:v>3146854.5</c:v>
                </c:pt>
                <c:pt idx="98">
                  <c:v>3103034.7</c:v>
                </c:pt>
                <c:pt idx="99">
                  <c:v>3078722.2</c:v>
                </c:pt>
                <c:pt idx="100">
                  <c:v>3024533</c:v>
                </c:pt>
                <c:pt idx="101">
                  <c:v>2999538.5</c:v>
                </c:pt>
                <c:pt idx="102">
                  <c:v>2958820.7</c:v>
                </c:pt>
                <c:pt idx="103">
                  <c:v>2915829</c:v>
                </c:pt>
                <c:pt idx="104">
                  <c:v>2895049.7</c:v>
                </c:pt>
                <c:pt idx="105">
                  <c:v>2823189</c:v>
                </c:pt>
                <c:pt idx="106">
                  <c:v>2799757.2</c:v>
                </c:pt>
                <c:pt idx="107">
                  <c:v>2770481</c:v>
                </c:pt>
                <c:pt idx="108">
                  <c:v>2716974.7</c:v>
                </c:pt>
                <c:pt idx="109">
                  <c:v>2685679.5</c:v>
                </c:pt>
                <c:pt idx="110">
                  <c:v>2627599.5</c:v>
                </c:pt>
                <c:pt idx="111">
                  <c:v>2578585.2000000002</c:v>
                </c:pt>
                <c:pt idx="112">
                  <c:v>2532434.5</c:v>
                </c:pt>
                <c:pt idx="113">
                  <c:v>2507283.2000000002</c:v>
                </c:pt>
                <c:pt idx="114">
                  <c:v>2452187.7000000002</c:v>
                </c:pt>
                <c:pt idx="115">
                  <c:v>2424223.2000000002</c:v>
                </c:pt>
                <c:pt idx="116">
                  <c:v>2374945.5</c:v>
                </c:pt>
                <c:pt idx="117">
                  <c:v>2338007.2000000002</c:v>
                </c:pt>
                <c:pt idx="118">
                  <c:v>2297299.2000000002</c:v>
                </c:pt>
                <c:pt idx="119">
                  <c:v>2268629.7000000002</c:v>
                </c:pt>
                <c:pt idx="120">
                  <c:v>2234872.5</c:v>
                </c:pt>
                <c:pt idx="121">
                  <c:v>2214684.5</c:v>
                </c:pt>
                <c:pt idx="122">
                  <c:v>2166399</c:v>
                </c:pt>
                <c:pt idx="123">
                  <c:v>2134605</c:v>
                </c:pt>
                <c:pt idx="124">
                  <c:v>2096865.1</c:v>
                </c:pt>
                <c:pt idx="125">
                  <c:v>2052172.9</c:v>
                </c:pt>
                <c:pt idx="126">
                  <c:v>2037706.5</c:v>
                </c:pt>
                <c:pt idx="127">
                  <c:v>2005515</c:v>
                </c:pt>
                <c:pt idx="128">
                  <c:v>1973882.4</c:v>
                </c:pt>
                <c:pt idx="129">
                  <c:v>1933130.7</c:v>
                </c:pt>
                <c:pt idx="130">
                  <c:v>1928123.5</c:v>
                </c:pt>
                <c:pt idx="131">
                  <c:v>1878145.5</c:v>
                </c:pt>
                <c:pt idx="132">
                  <c:v>1867753.7</c:v>
                </c:pt>
                <c:pt idx="133">
                  <c:v>1845961.1</c:v>
                </c:pt>
                <c:pt idx="134">
                  <c:v>1820097.2</c:v>
                </c:pt>
                <c:pt idx="135">
                  <c:v>1777540.1</c:v>
                </c:pt>
                <c:pt idx="136">
                  <c:v>1764181.6</c:v>
                </c:pt>
                <c:pt idx="137">
                  <c:v>1729956.2</c:v>
                </c:pt>
                <c:pt idx="138">
                  <c:v>1714958.7</c:v>
                </c:pt>
                <c:pt idx="139">
                  <c:v>1691745.6</c:v>
                </c:pt>
                <c:pt idx="140">
                  <c:v>1681184.7</c:v>
                </c:pt>
                <c:pt idx="141">
                  <c:v>1649380</c:v>
                </c:pt>
                <c:pt idx="142">
                  <c:v>1636558.1</c:v>
                </c:pt>
                <c:pt idx="143">
                  <c:v>1618666.4</c:v>
                </c:pt>
                <c:pt idx="144">
                  <c:v>1591624</c:v>
                </c:pt>
                <c:pt idx="145">
                  <c:v>1583414.5</c:v>
                </c:pt>
                <c:pt idx="146">
                  <c:v>1559308</c:v>
                </c:pt>
                <c:pt idx="147">
                  <c:v>1537734.5</c:v>
                </c:pt>
                <c:pt idx="148">
                  <c:v>1518164.1</c:v>
                </c:pt>
                <c:pt idx="149">
                  <c:v>1503960.1</c:v>
                </c:pt>
                <c:pt idx="150">
                  <c:v>1490639.4</c:v>
                </c:pt>
                <c:pt idx="151">
                  <c:v>1489275.2</c:v>
                </c:pt>
                <c:pt idx="152">
                  <c:v>1465644.7</c:v>
                </c:pt>
                <c:pt idx="153">
                  <c:v>1443520.5</c:v>
                </c:pt>
                <c:pt idx="154">
                  <c:v>1429790.9</c:v>
                </c:pt>
                <c:pt idx="155">
                  <c:v>1427454.4</c:v>
                </c:pt>
                <c:pt idx="156">
                  <c:v>1411754.6</c:v>
                </c:pt>
                <c:pt idx="157">
                  <c:v>1390245.6</c:v>
                </c:pt>
                <c:pt idx="158">
                  <c:v>1372820.2</c:v>
                </c:pt>
                <c:pt idx="159">
                  <c:v>1361154.4</c:v>
                </c:pt>
                <c:pt idx="160">
                  <c:v>1354963.5</c:v>
                </c:pt>
                <c:pt idx="161">
                  <c:v>1341262.5</c:v>
                </c:pt>
                <c:pt idx="162">
                  <c:v>1330784.2</c:v>
                </c:pt>
                <c:pt idx="163">
                  <c:v>1317169.2</c:v>
                </c:pt>
                <c:pt idx="164">
                  <c:v>1300851.1000000001</c:v>
                </c:pt>
                <c:pt idx="165">
                  <c:v>1289922.1000000001</c:v>
                </c:pt>
                <c:pt idx="166">
                  <c:v>1291167.9000000004</c:v>
                </c:pt>
                <c:pt idx="167">
                  <c:v>1270941.9000000004</c:v>
                </c:pt>
                <c:pt idx="168">
                  <c:v>1263804.4000000004</c:v>
                </c:pt>
                <c:pt idx="169">
                  <c:v>1246238.1000000001</c:v>
                </c:pt>
                <c:pt idx="170">
                  <c:v>1246382.5</c:v>
                </c:pt>
                <c:pt idx="171">
                  <c:v>1219600.6000000001</c:v>
                </c:pt>
                <c:pt idx="172">
                  <c:v>1221051.4000000004</c:v>
                </c:pt>
                <c:pt idx="173">
                  <c:v>1213867.9000000004</c:v>
                </c:pt>
                <c:pt idx="174">
                  <c:v>1196592</c:v>
                </c:pt>
                <c:pt idx="175">
                  <c:v>1194507.9000000004</c:v>
                </c:pt>
                <c:pt idx="176">
                  <c:v>1175042.5</c:v>
                </c:pt>
                <c:pt idx="177">
                  <c:v>1175419.4000000004</c:v>
                </c:pt>
                <c:pt idx="178">
                  <c:v>1166934.1000000001</c:v>
                </c:pt>
                <c:pt idx="179">
                  <c:v>1150644.6000000001</c:v>
                </c:pt>
                <c:pt idx="180">
                  <c:v>1131405</c:v>
                </c:pt>
                <c:pt idx="181">
                  <c:v>1129061.2</c:v>
                </c:pt>
                <c:pt idx="182">
                  <c:v>1111676</c:v>
                </c:pt>
                <c:pt idx="183">
                  <c:v>1127549.2</c:v>
                </c:pt>
                <c:pt idx="184">
                  <c:v>1105982.5</c:v>
                </c:pt>
                <c:pt idx="185">
                  <c:v>1109283.1000000001</c:v>
                </c:pt>
                <c:pt idx="186">
                  <c:v>1083139</c:v>
                </c:pt>
                <c:pt idx="187">
                  <c:v>1081904.2</c:v>
                </c:pt>
                <c:pt idx="188">
                  <c:v>1062889.1000000001</c:v>
                </c:pt>
                <c:pt idx="189">
                  <c:v>1070034</c:v>
                </c:pt>
                <c:pt idx="190">
                  <c:v>1055893.1000000001</c:v>
                </c:pt>
                <c:pt idx="191">
                  <c:v>1042891.9</c:v>
                </c:pt>
                <c:pt idx="192">
                  <c:v>1043663.3</c:v>
                </c:pt>
                <c:pt idx="193">
                  <c:v>1032710.1</c:v>
                </c:pt>
                <c:pt idx="194">
                  <c:v>1006054</c:v>
                </c:pt>
                <c:pt idx="195">
                  <c:v>1010843.7</c:v>
                </c:pt>
                <c:pt idx="196">
                  <c:v>1003275.9</c:v>
                </c:pt>
                <c:pt idx="197">
                  <c:v>990386</c:v>
                </c:pt>
                <c:pt idx="198">
                  <c:v>982899.56</c:v>
                </c:pt>
                <c:pt idx="199">
                  <c:v>970106.87</c:v>
                </c:pt>
                <c:pt idx="200">
                  <c:v>970041.25</c:v>
                </c:pt>
                <c:pt idx="201">
                  <c:v>955863.75</c:v>
                </c:pt>
                <c:pt idx="202">
                  <c:v>948456.87</c:v>
                </c:pt>
                <c:pt idx="203">
                  <c:v>947901</c:v>
                </c:pt>
                <c:pt idx="204">
                  <c:v>925583.62</c:v>
                </c:pt>
                <c:pt idx="205">
                  <c:v>933106.44000000041</c:v>
                </c:pt>
                <c:pt idx="206">
                  <c:v>925474</c:v>
                </c:pt>
                <c:pt idx="207">
                  <c:v>918575.25</c:v>
                </c:pt>
                <c:pt idx="208">
                  <c:v>901941.75</c:v>
                </c:pt>
                <c:pt idx="209">
                  <c:v>895822.19</c:v>
                </c:pt>
                <c:pt idx="210">
                  <c:v>897692.5</c:v>
                </c:pt>
                <c:pt idx="211">
                  <c:v>886231.19</c:v>
                </c:pt>
                <c:pt idx="212">
                  <c:v>875115.31</c:v>
                </c:pt>
                <c:pt idx="213">
                  <c:v>866342.62</c:v>
                </c:pt>
                <c:pt idx="214">
                  <c:v>861686.12</c:v>
                </c:pt>
                <c:pt idx="215">
                  <c:v>846697.44000000041</c:v>
                </c:pt>
                <c:pt idx="216">
                  <c:v>844973.31</c:v>
                </c:pt>
                <c:pt idx="217">
                  <c:v>835278.37</c:v>
                </c:pt>
                <c:pt idx="218">
                  <c:v>826917.5</c:v>
                </c:pt>
                <c:pt idx="219">
                  <c:v>817351.12</c:v>
                </c:pt>
                <c:pt idx="220">
                  <c:v>810997.81</c:v>
                </c:pt>
                <c:pt idx="221">
                  <c:v>817784.25</c:v>
                </c:pt>
                <c:pt idx="222">
                  <c:v>791302.25</c:v>
                </c:pt>
                <c:pt idx="223">
                  <c:v>788352.31</c:v>
                </c:pt>
                <c:pt idx="224">
                  <c:v>784787.37</c:v>
                </c:pt>
                <c:pt idx="225">
                  <c:v>777197.69</c:v>
                </c:pt>
                <c:pt idx="226">
                  <c:v>763863.94000000041</c:v>
                </c:pt>
                <c:pt idx="227">
                  <c:v>768019.44000000041</c:v>
                </c:pt>
                <c:pt idx="228">
                  <c:v>751409.12</c:v>
                </c:pt>
                <c:pt idx="229">
                  <c:v>742683.5</c:v>
                </c:pt>
                <c:pt idx="230">
                  <c:v>736999.25</c:v>
                </c:pt>
                <c:pt idx="231">
                  <c:v>726281.25</c:v>
                </c:pt>
                <c:pt idx="232">
                  <c:v>722222.25</c:v>
                </c:pt>
                <c:pt idx="233">
                  <c:v>717099.81</c:v>
                </c:pt>
                <c:pt idx="234">
                  <c:v>707404.69</c:v>
                </c:pt>
                <c:pt idx="235">
                  <c:v>696619.62</c:v>
                </c:pt>
                <c:pt idx="236">
                  <c:v>690970.87</c:v>
                </c:pt>
                <c:pt idx="237">
                  <c:v>685123.94000000041</c:v>
                </c:pt>
                <c:pt idx="238">
                  <c:v>673778.87</c:v>
                </c:pt>
                <c:pt idx="239">
                  <c:v>666715.25</c:v>
                </c:pt>
                <c:pt idx="240">
                  <c:v>659693.5</c:v>
                </c:pt>
                <c:pt idx="241">
                  <c:v>654410.68999999599</c:v>
                </c:pt>
                <c:pt idx="242">
                  <c:v>644849.37</c:v>
                </c:pt>
                <c:pt idx="243">
                  <c:v>632004.87</c:v>
                </c:pt>
                <c:pt idx="244">
                  <c:v>632101.18999999599</c:v>
                </c:pt>
                <c:pt idx="245">
                  <c:v>627725.18999999599</c:v>
                </c:pt>
                <c:pt idx="246">
                  <c:v>617188.62</c:v>
                </c:pt>
                <c:pt idx="247">
                  <c:v>614316.93999999936</c:v>
                </c:pt>
                <c:pt idx="248">
                  <c:v>595167.56000000041</c:v>
                </c:pt>
                <c:pt idx="249">
                  <c:v>584123.5</c:v>
                </c:pt>
                <c:pt idx="250">
                  <c:v>581652.5</c:v>
                </c:pt>
                <c:pt idx="251">
                  <c:v>580203.81000000041</c:v>
                </c:pt>
                <c:pt idx="252">
                  <c:v>562260</c:v>
                </c:pt>
                <c:pt idx="253">
                  <c:v>552864.06000000041</c:v>
                </c:pt>
                <c:pt idx="254">
                  <c:v>549428.93999999936</c:v>
                </c:pt>
                <c:pt idx="255">
                  <c:v>543976.62</c:v>
                </c:pt>
                <c:pt idx="256">
                  <c:v>538162.37</c:v>
                </c:pt>
                <c:pt idx="257">
                  <c:v>530513</c:v>
                </c:pt>
                <c:pt idx="258">
                  <c:v>516674.78</c:v>
                </c:pt>
                <c:pt idx="259">
                  <c:v>506752.5</c:v>
                </c:pt>
                <c:pt idx="260">
                  <c:v>498372.19</c:v>
                </c:pt>
                <c:pt idx="261">
                  <c:v>497719.56</c:v>
                </c:pt>
                <c:pt idx="262">
                  <c:v>488046.66</c:v>
                </c:pt>
                <c:pt idx="263">
                  <c:v>480675.75</c:v>
                </c:pt>
                <c:pt idx="264">
                  <c:v>473299.31</c:v>
                </c:pt>
                <c:pt idx="265">
                  <c:v>461861.94</c:v>
                </c:pt>
                <c:pt idx="266">
                  <c:v>451359.2200000002</c:v>
                </c:pt>
                <c:pt idx="267">
                  <c:v>445944.62</c:v>
                </c:pt>
                <c:pt idx="268">
                  <c:v>443645.19</c:v>
                </c:pt>
                <c:pt idx="269">
                  <c:v>428307.83999999997</c:v>
                </c:pt>
                <c:pt idx="270">
                  <c:v>422292.37</c:v>
                </c:pt>
                <c:pt idx="271">
                  <c:v>420593.25</c:v>
                </c:pt>
                <c:pt idx="272">
                  <c:v>413147.03</c:v>
                </c:pt>
                <c:pt idx="273">
                  <c:v>405640.66</c:v>
                </c:pt>
                <c:pt idx="274">
                  <c:v>401675.16</c:v>
                </c:pt>
                <c:pt idx="275">
                  <c:v>401555.66</c:v>
                </c:pt>
                <c:pt idx="276">
                  <c:v>394462</c:v>
                </c:pt>
                <c:pt idx="277">
                  <c:v>397498.78</c:v>
                </c:pt>
                <c:pt idx="278">
                  <c:v>379732.69</c:v>
                </c:pt>
                <c:pt idx="279">
                  <c:v>377664.4700000002</c:v>
                </c:pt>
                <c:pt idx="280">
                  <c:v>380718.78</c:v>
                </c:pt>
                <c:pt idx="281">
                  <c:v>365411.7200000002</c:v>
                </c:pt>
                <c:pt idx="282">
                  <c:v>364082.62</c:v>
                </c:pt>
                <c:pt idx="283">
                  <c:v>360776.69</c:v>
                </c:pt>
                <c:pt idx="284">
                  <c:v>354492.4700000002</c:v>
                </c:pt>
                <c:pt idx="285">
                  <c:v>353498.53</c:v>
                </c:pt>
                <c:pt idx="286">
                  <c:v>339664.81</c:v>
                </c:pt>
                <c:pt idx="287">
                  <c:v>338766.09</c:v>
                </c:pt>
                <c:pt idx="288">
                  <c:v>342402.91000000021</c:v>
                </c:pt>
                <c:pt idx="289">
                  <c:v>331948.5</c:v>
                </c:pt>
                <c:pt idx="290">
                  <c:v>330094.71999999997</c:v>
                </c:pt>
                <c:pt idx="291">
                  <c:v>320611.81</c:v>
                </c:pt>
                <c:pt idx="292">
                  <c:v>321352.12</c:v>
                </c:pt>
                <c:pt idx="293">
                  <c:v>313869.31</c:v>
                </c:pt>
                <c:pt idx="294">
                  <c:v>309859.15999999986</c:v>
                </c:pt>
                <c:pt idx="295">
                  <c:v>303207.7800000002</c:v>
                </c:pt>
                <c:pt idx="296">
                  <c:v>297498.19</c:v>
                </c:pt>
                <c:pt idx="297">
                  <c:v>291196.5</c:v>
                </c:pt>
                <c:pt idx="298">
                  <c:v>286429.96999999997</c:v>
                </c:pt>
                <c:pt idx="299">
                  <c:v>280870.19</c:v>
                </c:pt>
                <c:pt idx="300">
                  <c:v>276373.37</c:v>
                </c:pt>
                <c:pt idx="301">
                  <c:v>266010.21999999997</c:v>
                </c:pt>
                <c:pt idx="302">
                  <c:v>268660.34000000003</c:v>
                </c:pt>
                <c:pt idx="303">
                  <c:v>265030.37</c:v>
                </c:pt>
                <c:pt idx="304">
                  <c:v>252369.37</c:v>
                </c:pt>
                <c:pt idx="305">
                  <c:v>250194.36</c:v>
                </c:pt>
                <c:pt idx="306">
                  <c:v>245322</c:v>
                </c:pt>
                <c:pt idx="307">
                  <c:v>239099.75</c:v>
                </c:pt>
                <c:pt idx="308">
                  <c:v>236622.11000000004</c:v>
                </c:pt>
                <c:pt idx="309">
                  <c:v>226616.44</c:v>
                </c:pt>
                <c:pt idx="310">
                  <c:v>222197.91</c:v>
                </c:pt>
                <c:pt idx="311">
                  <c:v>219605.94</c:v>
                </c:pt>
                <c:pt idx="312">
                  <c:v>213161.72</c:v>
                </c:pt>
                <c:pt idx="313">
                  <c:v>208140.94</c:v>
                </c:pt>
                <c:pt idx="314">
                  <c:v>207187.94999999998</c:v>
                </c:pt>
                <c:pt idx="315">
                  <c:v>203960.16</c:v>
                </c:pt>
                <c:pt idx="316">
                  <c:v>196525.75</c:v>
                </c:pt>
                <c:pt idx="317">
                  <c:v>193315.5</c:v>
                </c:pt>
                <c:pt idx="318">
                  <c:v>188829.53</c:v>
                </c:pt>
                <c:pt idx="319">
                  <c:v>186096.25</c:v>
                </c:pt>
                <c:pt idx="320">
                  <c:v>183867.83</c:v>
                </c:pt>
                <c:pt idx="321">
                  <c:v>192543.11000000004</c:v>
                </c:pt>
                <c:pt idx="322">
                  <c:v>232628.25</c:v>
                </c:pt>
                <c:pt idx="323">
                  <c:v>323725.12</c:v>
                </c:pt>
                <c:pt idx="324">
                  <c:v>487651.91000000021</c:v>
                </c:pt>
                <c:pt idx="325">
                  <c:v>763567.75</c:v>
                </c:pt>
                <c:pt idx="326">
                  <c:v>1139572.2</c:v>
                </c:pt>
                <c:pt idx="327">
                  <c:v>1585613.6</c:v>
                </c:pt>
                <c:pt idx="328">
                  <c:v>2225911.5</c:v>
                </c:pt>
                <c:pt idx="329">
                  <c:v>2868187.2</c:v>
                </c:pt>
                <c:pt idx="330">
                  <c:v>3530668.2</c:v>
                </c:pt>
                <c:pt idx="331">
                  <c:v>4286616.5</c:v>
                </c:pt>
                <c:pt idx="332">
                  <c:v>4925552.5</c:v>
                </c:pt>
                <c:pt idx="333">
                  <c:v>5539543</c:v>
                </c:pt>
                <c:pt idx="334">
                  <c:v>6040233</c:v>
                </c:pt>
                <c:pt idx="335">
                  <c:v>6361893</c:v>
                </c:pt>
                <c:pt idx="336">
                  <c:v>6477902</c:v>
                </c:pt>
                <c:pt idx="337">
                  <c:v>6333722</c:v>
                </c:pt>
                <c:pt idx="338">
                  <c:v>6016877</c:v>
                </c:pt>
                <c:pt idx="339">
                  <c:v>5529524.5</c:v>
                </c:pt>
                <c:pt idx="340">
                  <c:v>4962181</c:v>
                </c:pt>
                <c:pt idx="341">
                  <c:v>4247852.5</c:v>
                </c:pt>
                <c:pt idx="342">
                  <c:v>3540660</c:v>
                </c:pt>
                <c:pt idx="343">
                  <c:v>2831674.7</c:v>
                </c:pt>
                <c:pt idx="344">
                  <c:v>2128093.2000000002</c:v>
                </c:pt>
                <c:pt idx="345">
                  <c:v>1521243</c:v>
                </c:pt>
                <c:pt idx="346">
                  <c:v>998277.56</c:v>
                </c:pt>
                <c:pt idx="347">
                  <c:v>608301</c:v>
                </c:pt>
                <c:pt idx="348">
                  <c:v>343241.94</c:v>
                </c:pt>
                <c:pt idx="349">
                  <c:v>196184.69</c:v>
                </c:pt>
                <c:pt idx="350">
                  <c:v>122856.45</c:v>
                </c:pt>
                <c:pt idx="351">
                  <c:v>103399.7</c:v>
                </c:pt>
                <c:pt idx="352">
                  <c:v>94565.75</c:v>
                </c:pt>
                <c:pt idx="353">
                  <c:v>101919.8</c:v>
                </c:pt>
                <c:pt idx="354">
                  <c:v>92255.405999999988</c:v>
                </c:pt>
                <c:pt idx="355">
                  <c:v>95820.172000000006</c:v>
                </c:pt>
                <c:pt idx="356">
                  <c:v>88470.875000000087</c:v>
                </c:pt>
                <c:pt idx="357">
                  <c:v>91162.905999999988</c:v>
                </c:pt>
                <c:pt idx="358">
                  <c:v>87199.421999999991</c:v>
                </c:pt>
                <c:pt idx="359">
                  <c:v>87903.811999999991</c:v>
                </c:pt>
                <c:pt idx="360">
                  <c:v>84583.641000000003</c:v>
                </c:pt>
                <c:pt idx="361">
                  <c:v>85027.905999999988</c:v>
                </c:pt>
                <c:pt idx="362">
                  <c:v>83822.460999999908</c:v>
                </c:pt>
                <c:pt idx="363">
                  <c:v>80305.600999999995</c:v>
                </c:pt>
                <c:pt idx="364">
                  <c:v>83713.593999999968</c:v>
                </c:pt>
                <c:pt idx="365">
                  <c:v>80654.546999999948</c:v>
                </c:pt>
                <c:pt idx="366">
                  <c:v>83892.125000000087</c:v>
                </c:pt>
                <c:pt idx="367">
                  <c:v>83819.241999999998</c:v>
                </c:pt>
                <c:pt idx="368">
                  <c:v>78136.375000000087</c:v>
                </c:pt>
                <c:pt idx="369">
                  <c:v>75509.218999999968</c:v>
                </c:pt>
                <c:pt idx="370">
                  <c:v>80951.225999999995</c:v>
                </c:pt>
                <c:pt idx="371">
                  <c:v>81043.687000000005</c:v>
                </c:pt>
                <c:pt idx="372">
                  <c:v>81198.452999999878</c:v>
                </c:pt>
                <c:pt idx="373">
                  <c:v>78524.625000000087</c:v>
                </c:pt>
                <c:pt idx="374">
                  <c:v>79296.968999999968</c:v>
                </c:pt>
                <c:pt idx="375">
                  <c:v>76600.391000000003</c:v>
                </c:pt>
                <c:pt idx="376">
                  <c:v>76937.983999999968</c:v>
                </c:pt>
                <c:pt idx="377">
                  <c:v>77070.218999999968</c:v>
                </c:pt>
                <c:pt idx="378">
                  <c:v>75006.061999999991</c:v>
                </c:pt>
                <c:pt idx="379">
                  <c:v>75454.765999999989</c:v>
                </c:pt>
                <c:pt idx="380">
                  <c:v>73375.358999999997</c:v>
                </c:pt>
                <c:pt idx="381">
                  <c:v>72645.633000000002</c:v>
                </c:pt>
                <c:pt idx="382">
                  <c:v>72270.741999999998</c:v>
                </c:pt>
                <c:pt idx="383">
                  <c:v>73619.187000000005</c:v>
                </c:pt>
                <c:pt idx="384">
                  <c:v>73218.195000000007</c:v>
                </c:pt>
                <c:pt idx="385">
                  <c:v>71189.320000000007</c:v>
                </c:pt>
                <c:pt idx="386">
                  <c:v>72139.905999999988</c:v>
                </c:pt>
                <c:pt idx="387">
                  <c:v>71758.695000000007</c:v>
                </c:pt>
                <c:pt idx="388">
                  <c:v>71196.311999999991</c:v>
                </c:pt>
                <c:pt idx="389">
                  <c:v>68973.046999999948</c:v>
                </c:pt>
                <c:pt idx="390">
                  <c:v>72976.913999999568</c:v>
                </c:pt>
                <c:pt idx="391">
                  <c:v>71532.672000000006</c:v>
                </c:pt>
                <c:pt idx="392">
                  <c:v>72537.600999999995</c:v>
                </c:pt>
                <c:pt idx="393">
                  <c:v>73627.975999999995</c:v>
                </c:pt>
                <c:pt idx="394">
                  <c:v>74429.335999999996</c:v>
                </c:pt>
                <c:pt idx="395">
                  <c:v>72521.866999999998</c:v>
                </c:pt>
                <c:pt idx="396">
                  <c:v>73087.202999999878</c:v>
                </c:pt>
                <c:pt idx="397">
                  <c:v>72771.436999999918</c:v>
                </c:pt>
                <c:pt idx="398">
                  <c:v>73809.523000000001</c:v>
                </c:pt>
                <c:pt idx="399">
                  <c:v>71470.233999999968</c:v>
                </c:pt>
                <c:pt idx="400">
                  <c:v>71886.375000000087</c:v>
                </c:pt>
                <c:pt idx="401">
                  <c:v>69208.358999999997</c:v>
                </c:pt>
                <c:pt idx="402">
                  <c:v>70706.827999999994</c:v>
                </c:pt>
                <c:pt idx="403">
                  <c:v>71456.311999999991</c:v>
                </c:pt>
                <c:pt idx="404">
                  <c:v>70439.641000000003</c:v>
                </c:pt>
                <c:pt idx="405">
                  <c:v>72361.077999999994</c:v>
                </c:pt>
                <c:pt idx="406">
                  <c:v>70708.046999999948</c:v>
                </c:pt>
                <c:pt idx="407">
                  <c:v>68844.093999999968</c:v>
                </c:pt>
                <c:pt idx="408">
                  <c:v>74094.773000000001</c:v>
                </c:pt>
                <c:pt idx="409">
                  <c:v>71677.983999999968</c:v>
                </c:pt>
                <c:pt idx="410">
                  <c:v>72268.093999999968</c:v>
                </c:pt>
                <c:pt idx="411">
                  <c:v>75024.273000000001</c:v>
                </c:pt>
                <c:pt idx="412">
                  <c:v>76734.593999999968</c:v>
                </c:pt>
                <c:pt idx="413">
                  <c:v>73202.141000000003</c:v>
                </c:pt>
                <c:pt idx="414">
                  <c:v>76893.202999999878</c:v>
                </c:pt>
                <c:pt idx="415">
                  <c:v>71477.077999999994</c:v>
                </c:pt>
                <c:pt idx="416">
                  <c:v>73565.172000000006</c:v>
                </c:pt>
                <c:pt idx="417">
                  <c:v>74138.765999999989</c:v>
                </c:pt>
                <c:pt idx="418">
                  <c:v>76941.75</c:v>
                </c:pt>
                <c:pt idx="419">
                  <c:v>75145.633000000002</c:v>
                </c:pt>
                <c:pt idx="420">
                  <c:v>75467.125000000087</c:v>
                </c:pt>
                <c:pt idx="421">
                  <c:v>73760.936999999918</c:v>
                </c:pt>
                <c:pt idx="422">
                  <c:v>72424.687000000005</c:v>
                </c:pt>
                <c:pt idx="423">
                  <c:v>72572.811999999991</c:v>
                </c:pt>
                <c:pt idx="424">
                  <c:v>70347</c:v>
                </c:pt>
                <c:pt idx="425">
                  <c:v>71244.843999999968</c:v>
                </c:pt>
                <c:pt idx="426">
                  <c:v>70148.172000000006</c:v>
                </c:pt>
                <c:pt idx="427">
                  <c:v>68881.883000000002</c:v>
                </c:pt>
                <c:pt idx="428">
                  <c:v>67702.765999999989</c:v>
                </c:pt>
                <c:pt idx="429">
                  <c:v>67184.468999999968</c:v>
                </c:pt>
                <c:pt idx="430">
                  <c:v>66601.983999999968</c:v>
                </c:pt>
                <c:pt idx="431">
                  <c:v>65574.172000000006</c:v>
                </c:pt>
                <c:pt idx="432">
                  <c:v>65081.289000000004</c:v>
                </c:pt>
                <c:pt idx="433">
                  <c:v>64813.016000000003</c:v>
                </c:pt>
                <c:pt idx="434">
                  <c:v>63874.725999999995</c:v>
                </c:pt>
                <c:pt idx="435">
                  <c:v>64268.351000000002</c:v>
                </c:pt>
              </c:numCache>
            </c:numRef>
          </c:yVal>
          <c:smooth val="1"/>
        </c:ser>
        <c:ser>
          <c:idx val="2"/>
          <c:order val="2"/>
          <c:tx>
            <c:v>Fraction 2</c:v>
          </c:tx>
          <c:spPr>
            <a:ln w="2857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'FLUO GQD007 CH3CN fractions 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GQD007 CH3CN fractions '!$D$1:$D$436</c:f>
              <c:numCache>
                <c:formatCode>General</c:formatCode>
                <c:ptCount val="436"/>
                <c:pt idx="0">
                  <c:v>474002.91000000021</c:v>
                </c:pt>
                <c:pt idx="1">
                  <c:v>514931.91000000021</c:v>
                </c:pt>
                <c:pt idx="2">
                  <c:v>559543.43999999936</c:v>
                </c:pt>
                <c:pt idx="3">
                  <c:v>603744.25</c:v>
                </c:pt>
                <c:pt idx="4">
                  <c:v>648795.93999999936</c:v>
                </c:pt>
                <c:pt idx="5">
                  <c:v>693263.62</c:v>
                </c:pt>
                <c:pt idx="6">
                  <c:v>748858.69</c:v>
                </c:pt>
                <c:pt idx="7">
                  <c:v>800218.87</c:v>
                </c:pt>
                <c:pt idx="8">
                  <c:v>868888.37</c:v>
                </c:pt>
                <c:pt idx="9">
                  <c:v>942544.37</c:v>
                </c:pt>
                <c:pt idx="10">
                  <c:v>1014967.1</c:v>
                </c:pt>
                <c:pt idx="11">
                  <c:v>1100340.4000000004</c:v>
                </c:pt>
                <c:pt idx="12">
                  <c:v>1196571</c:v>
                </c:pt>
                <c:pt idx="13">
                  <c:v>1301750.5</c:v>
                </c:pt>
                <c:pt idx="14">
                  <c:v>1392709.6</c:v>
                </c:pt>
                <c:pt idx="15">
                  <c:v>1525328.7</c:v>
                </c:pt>
                <c:pt idx="16">
                  <c:v>1641555.2</c:v>
                </c:pt>
                <c:pt idx="17">
                  <c:v>1760296.6</c:v>
                </c:pt>
                <c:pt idx="18">
                  <c:v>1898712</c:v>
                </c:pt>
                <c:pt idx="19">
                  <c:v>2014251</c:v>
                </c:pt>
                <c:pt idx="20">
                  <c:v>2165289.2000000002</c:v>
                </c:pt>
                <c:pt idx="21">
                  <c:v>2299975.7000000002</c:v>
                </c:pt>
                <c:pt idx="22">
                  <c:v>2443753</c:v>
                </c:pt>
                <c:pt idx="23">
                  <c:v>2578137.2000000002</c:v>
                </c:pt>
                <c:pt idx="24">
                  <c:v>2713101.5</c:v>
                </c:pt>
                <c:pt idx="25">
                  <c:v>2825961</c:v>
                </c:pt>
                <c:pt idx="26">
                  <c:v>2935985.5</c:v>
                </c:pt>
                <c:pt idx="27">
                  <c:v>3028696.5</c:v>
                </c:pt>
                <c:pt idx="28">
                  <c:v>3120797.7</c:v>
                </c:pt>
                <c:pt idx="29">
                  <c:v>3186235.5</c:v>
                </c:pt>
                <c:pt idx="30">
                  <c:v>3242655.7</c:v>
                </c:pt>
                <c:pt idx="31">
                  <c:v>3304185</c:v>
                </c:pt>
                <c:pt idx="32">
                  <c:v>3354923.5</c:v>
                </c:pt>
                <c:pt idx="33">
                  <c:v>3407729.7</c:v>
                </c:pt>
                <c:pt idx="34">
                  <c:v>3481995.2</c:v>
                </c:pt>
                <c:pt idx="35">
                  <c:v>3531947.5</c:v>
                </c:pt>
                <c:pt idx="36">
                  <c:v>3605517.7</c:v>
                </c:pt>
                <c:pt idx="37">
                  <c:v>3663062</c:v>
                </c:pt>
                <c:pt idx="38">
                  <c:v>3713147</c:v>
                </c:pt>
                <c:pt idx="39">
                  <c:v>3811937.7</c:v>
                </c:pt>
                <c:pt idx="40">
                  <c:v>3866626.2</c:v>
                </c:pt>
                <c:pt idx="41">
                  <c:v>3918798.7</c:v>
                </c:pt>
                <c:pt idx="42">
                  <c:v>3984589.2</c:v>
                </c:pt>
                <c:pt idx="43">
                  <c:v>4031630.2</c:v>
                </c:pt>
                <c:pt idx="44">
                  <c:v>4093419.2</c:v>
                </c:pt>
                <c:pt idx="45">
                  <c:v>4137351.2</c:v>
                </c:pt>
                <c:pt idx="46">
                  <c:v>4157806.5</c:v>
                </c:pt>
                <c:pt idx="47">
                  <c:v>4216987</c:v>
                </c:pt>
                <c:pt idx="48">
                  <c:v>4246936</c:v>
                </c:pt>
                <c:pt idx="49">
                  <c:v>4260116.5</c:v>
                </c:pt>
                <c:pt idx="50">
                  <c:v>4314671.5</c:v>
                </c:pt>
                <c:pt idx="51">
                  <c:v>4317533</c:v>
                </c:pt>
                <c:pt idx="52">
                  <c:v>4342496.5</c:v>
                </c:pt>
                <c:pt idx="53">
                  <c:v>4348589.5</c:v>
                </c:pt>
                <c:pt idx="54">
                  <c:v>4344985.5</c:v>
                </c:pt>
                <c:pt idx="55">
                  <c:v>4355704</c:v>
                </c:pt>
                <c:pt idx="56">
                  <c:v>4357772</c:v>
                </c:pt>
                <c:pt idx="57">
                  <c:v>4363917.5</c:v>
                </c:pt>
                <c:pt idx="58">
                  <c:v>4346049</c:v>
                </c:pt>
                <c:pt idx="59">
                  <c:v>4357542</c:v>
                </c:pt>
                <c:pt idx="60">
                  <c:v>4343399</c:v>
                </c:pt>
                <c:pt idx="61">
                  <c:v>4344676.5</c:v>
                </c:pt>
                <c:pt idx="62">
                  <c:v>4339052</c:v>
                </c:pt>
                <c:pt idx="63">
                  <c:v>4329279</c:v>
                </c:pt>
                <c:pt idx="64">
                  <c:v>4305762</c:v>
                </c:pt>
                <c:pt idx="65">
                  <c:v>4286117</c:v>
                </c:pt>
                <c:pt idx="66">
                  <c:v>4281966.5</c:v>
                </c:pt>
                <c:pt idx="67">
                  <c:v>4261434</c:v>
                </c:pt>
                <c:pt idx="68">
                  <c:v>4249563</c:v>
                </c:pt>
                <c:pt idx="69">
                  <c:v>4222214</c:v>
                </c:pt>
                <c:pt idx="70">
                  <c:v>4201336</c:v>
                </c:pt>
                <c:pt idx="71">
                  <c:v>4183665.5</c:v>
                </c:pt>
                <c:pt idx="72">
                  <c:v>4159085.5</c:v>
                </c:pt>
                <c:pt idx="73">
                  <c:v>4135490.2</c:v>
                </c:pt>
                <c:pt idx="74">
                  <c:v>4109752</c:v>
                </c:pt>
                <c:pt idx="75">
                  <c:v>4075109.5</c:v>
                </c:pt>
                <c:pt idx="76">
                  <c:v>4038736.2</c:v>
                </c:pt>
                <c:pt idx="77">
                  <c:v>4029795.5</c:v>
                </c:pt>
                <c:pt idx="78">
                  <c:v>3987491</c:v>
                </c:pt>
                <c:pt idx="79">
                  <c:v>3962065.5</c:v>
                </c:pt>
                <c:pt idx="80">
                  <c:v>3904185</c:v>
                </c:pt>
                <c:pt idx="81">
                  <c:v>3895423.5</c:v>
                </c:pt>
                <c:pt idx="82">
                  <c:v>3861207</c:v>
                </c:pt>
                <c:pt idx="83">
                  <c:v>3822972</c:v>
                </c:pt>
                <c:pt idx="84">
                  <c:v>3775833.5</c:v>
                </c:pt>
                <c:pt idx="85">
                  <c:v>3753492.2</c:v>
                </c:pt>
                <c:pt idx="86">
                  <c:v>3716172.2</c:v>
                </c:pt>
                <c:pt idx="87">
                  <c:v>3688737.5</c:v>
                </c:pt>
                <c:pt idx="88">
                  <c:v>3632410</c:v>
                </c:pt>
                <c:pt idx="89">
                  <c:v>3615624.2</c:v>
                </c:pt>
                <c:pt idx="90">
                  <c:v>3586921.5</c:v>
                </c:pt>
                <c:pt idx="91">
                  <c:v>3559761.5</c:v>
                </c:pt>
                <c:pt idx="92">
                  <c:v>3536532</c:v>
                </c:pt>
                <c:pt idx="93">
                  <c:v>3505846.5</c:v>
                </c:pt>
                <c:pt idx="94">
                  <c:v>3461518</c:v>
                </c:pt>
                <c:pt idx="95">
                  <c:v>3434160</c:v>
                </c:pt>
                <c:pt idx="96">
                  <c:v>3418666.2</c:v>
                </c:pt>
                <c:pt idx="97">
                  <c:v>3382586.5</c:v>
                </c:pt>
                <c:pt idx="98">
                  <c:v>3374513.5</c:v>
                </c:pt>
                <c:pt idx="99">
                  <c:v>3346378.2</c:v>
                </c:pt>
                <c:pt idx="100">
                  <c:v>3314973.2</c:v>
                </c:pt>
                <c:pt idx="101">
                  <c:v>3305370.5</c:v>
                </c:pt>
                <c:pt idx="102">
                  <c:v>3283965</c:v>
                </c:pt>
                <c:pt idx="103">
                  <c:v>3243666.5</c:v>
                </c:pt>
                <c:pt idx="104">
                  <c:v>3238633.5</c:v>
                </c:pt>
                <c:pt idx="105">
                  <c:v>3207754</c:v>
                </c:pt>
                <c:pt idx="106">
                  <c:v>3186527.2</c:v>
                </c:pt>
                <c:pt idx="107">
                  <c:v>3183090</c:v>
                </c:pt>
                <c:pt idx="108">
                  <c:v>3145662.2</c:v>
                </c:pt>
                <c:pt idx="109">
                  <c:v>3131778.5</c:v>
                </c:pt>
                <c:pt idx="110">
                  <c:v>3116670.7</c:v>
                </c:pt>
                <c:pt idx="111">
                  <c:v>3101604.2</c:v>
                </c:pt>
                <c:pt idx="112">
                  <c:v>3086190.2</c:v>
                </c:pt>
                <c:pt idx="113">
                  <c:v>3080535.2</c:v>
                </c:pt>
                <c:pt idx="114">
                  <c:v>3080184.7</c:v>
                </c:pt>
                <c:pt idx="115">
                  <c:v>3058323.2</c:v>
                </c:pt>
                <c:pt idx="116">
                  <c:v>3066642.2</c:v>
                </c:pt>
                <c:pt idx="117">
                  <c:v>3050571.2</c:v>
                </c:pt>
                <c:pt idx="118">
                  <c:v>3050693</c:v>
                </c:pt>
                <c:pt idx="119">
                  <c:v>3048141</c:v>
                </c:pt>
                <c:pt idx="120">
                  <c:v>3037132.5</c:v>
                </c:pt>
                <c:pt idx="121">
                  <c:v>3033989.2</c:v>
                </c:pt>
                <c:pt idx="122">
                  <c:v>3041555.2</c:v>
                </c:pt>
                <c:pt idx="123">
                  <c:v>3049975.7</c:v>
                </c:pt>
                <c:pt idx="124">
                  <c:v>3044225.5</c:v>
                </c:pt>
                <c:pt idx="125">
                  <c:v>3043517.5</c:v>
                </c:pt>
                <c:pt idx="126">
                  <c:v>3062147.7</c:v>
                </c:pt>
                <c:pt idx="127">
                  <c:v>3050728.2</c:v>
                </c:pt>
                <c:pt idx="128">
                  <c:v>3059086.5</c:v>
                </c:pt>
                <c:pt idx="129">
                  <c:v>3067339.5</c:v>
                </c:pt>
                <c:pt idx="130">
                  <c:v>3081407.7</c:v>
                </c:pt>
                <c:pt idx="131">
                  <c:v>3089298.7</c:v>
                </c:pt>
                <c:pt idx="132">
                  <c:v>3105439.5</c:v>
                </c:pt>
                <c:pt idx="133">
                  <c:v>3114663.7</c:v>
                </c:pt>
                <c:pt idx="134">
                  <c:v>3119289.7</c:v>
                </c:pt>
                <c:pt idx="135">
                  <c:v>3139100.7</c:v>
                </c:pt>
                <c:pt idx="136">
                  <c:v>3156237.7</c:v>
                </c:pt>
                <c:pt idx="137">
                  <c:v>3151901.2</c:v>
                </c:pt>
                <c:pt idx="138">
                  <c:v>3147115.7</c:v>
                </c:pt>
                <c:pt idx="139">
                  <c:v>3173975.2</c:v>
                </c:pt>
                <c:pt idx="140">
                  <c:v>3206365.5</c:v>
                </c:pt>
                <c:pt idx="141">
                  <c:v>3209349.2</c:v>
                </c:pt>
                <c:pt idx="142">
                  <c:v>3200897.7</c:v>
                </c:pt>
                <c:pt idx="143">
                  <c:v>3215769</c:v>
                </c:pt>
                <c:pt idx="144">
                  <c:v>3243997</c:v>
                </c:pt>
                <c:pt idx="145">
                  <c:v>3257957.2</c:v>
                </c:pt>
                <c:pt idx="146">
                  <c:v>3253695.2</c:v>
                </c:pt>
                <c:pt idx="147">
                  <c:v>3266682.7</c:v>
                </c:pt>
                <c:pt idx="148">
                  <c:v>3276691.7</c:v>
                </c:pt>
                <c:pt idx="149">
                  <c:v>3264665.7</c:v>
                </c:pt>
                <c:pt idx="150">
                  <c:v>3270960</c:v>
                </c:pt>
                <c:pt idx="151">
                  <c:v>3268042.7</c:v>
                </c:pt>
                <c:pt idx="152">
                  <c:v>3266035.5</c:v>
                </c:pt>
                <c:pt idx="153">
                  <c:v>3267838</c:v>
                </c:pt>
                <c:pt idx="154">
                  <c:v>3265590</c:v>
                </c:pt>
                <c:pt idx="155">
                  <c:v>3281678.7</c:v>
                </c:pt>
                <c:pt idx="156">
                  <c:v>3295525.2</c:v>
                </c:pt>
                <c:pt idx="157">
                  <c:v>3261232.5</c:v>
                </c:pt>
                <c:pt idx="158">
                  <c:v>3272888.2</c:v>
                </c:pt>
                <c:pt idx="159">
                  <c:v>3271726.5</c:v>
                </c:pt>
                <c:pt idx="160">
                  <c:v>3260684</c:v>
                </c:pt>
                <c:pt idx="161">
                  <c:v>3259703.2</c:v>
                </c:pt>
                <c:pt idx="162">
                  <c:v>3270887</c:v>
                </c:pt>
                <c:pt idx="163">
                  <c:v>3255071.7</c:v>
                </c:pt>
                <c:pt idx="164">
                  <c:v>3223562.5</c:v>
                </c:pt>
                <c:pt idx="165">
                  <c:v>3235255.5</c:v>
                </c:pt>
                <c:pt idx="166">
                  <c:v>3216164.2</c:v>
                </c:pt>
                <c:pt idx="167">
                  <c:v>3225450.5</c:v>
                </c:pt>
                <c:pt idx="168">
                  <c:v>3202143.7</c:v>
                </c:pt>
                <c:pt idx="169">
                  <c:v>3213029.7</c:v>
                </c:pt>
                <c:pt idx="170">
                  <c:v>3200584.7</c:v>
                </c:pt>
                <c:pt idx="171">
                  <c:v>3199951.2</c:v>
                </c:pt>
                <c:pt idx="172">
                  <c:v>3198100</c:v>
                </c:pt>
                <c:pt idx="173">
                  <c:v>3173442</c:v>
                </c:pt>
                <c:pt idx="174">
                  <c:v>3173911</c:v>
                </c:pt>
                <c:pt idx="175">
                  <c:v>3159679</c:v>
                </c:pt>
                <c:pt idx="176">
                  <c:v>3167194</c:v>
                </c:pt>
                <c:pt idx="177">
                  <c:v>3140583.2</c:v>
                </c:pt>
                <c:pt idx="178">
                  <c:v>3134605</c:v>
                </c:pt>
                <c:pt idx="179">
                  <c:v>3130099.7</c:v>
                </c:pt>
                <c:pt idx="180">
                  <c:v>3127345.7</c:v>
                </c:pt>
                <c:pt idx="181">
                  <c:v>3087399.7</c:v>
                </c:pt>
                <c:pt idx="182">
                  <c:v>3087466.5</c:v>
                </c:pt>
                <c:pt idx="183">
                  <c:v>3066204</c:v>
                </c:pt>
                <c:pt idx="184">
                  <c:v>3073899.2</c:v>
                </c:pt>
                <c:pt idx="185">
                  <c:v>3043601</c:v>
                </c:pt>
                <c:pt idx="186">
                  <c:v>3025893.5</c:v>
                </c:pt>
                <c:pt idx="187">
                  <c:v>3009608.2</c:v>
                </c:pt>
                <c:pt idx="188">
                  <c:v>2999125</c:v>
                </c:pt>
                <c:pt idx="189">
                  <c:v>2978306.2</c:v>
                </c:pt>
                <c:pt idx="190">
                  <c:v>2975249.2</c:v>
                </c:pt>
                <c:pt idx="191">
                  <c:v>2948760.2</c:v>
                </c:pt>
                <c:pt idx="192">
                  <c:v>2927526.7</c:v>
                </c:pt>
                <c:pt idx="193">
                  <c:v>2918610.2</c:v>
                </c:pt>
                <c:pt idx="194">
                  <c:v>2899003.7</c:v>
                </c:pt>
                <c:pt idx="195">
                  <c:v>2863923.2000000002</c:v>
                </c:pt>
                <c:pt idx="196">
                  <c:v>2856011.7</c:v>
                </c:pt>
                <c:pt idx="197">
                  <c:v>2825467.7</c:v>
                </c:pt>
                <c:pt idx="198">
                  <c:v>2828390.7</c:v>
                </c:pt>
                <c:pt idx="199">
                  <c:v>2795777.7</c:v>
                </c:pt>
                <c:pt idx="200">
                  <c:v>2780423.2</c:v>
                </c:pt>
                <c:pt idx="201">
                  <c:v>2754066.5</c:v>
                </c:pt>
                <c:pt idx="202">
                  <c:v>2725042.5</c:v>
                </c:pt>
                <c:pt idx="203">
                  <c:v>2708874.2</c:v>
                </c:pt>
                <c:pt idx="204">
                  <c:v>2691105.7</c:v>
                </c:pt>
                <c:pt idx="205">
                  <c:v>2669839.7000000002</c:v>
                </c:pt>
                <c:pt idx="206">
                  <c:v>2651591.7000000002</c:v>
                </c:pt>
                <c:pt idx="207">
                  <c:v>2617315.2000000002</c:v>
                </c:pt>
                <c:pt idx="208">
                  <c:v>2604622.7000000002</c:v>
                </c:pt>
                <c:pt idx="209">
                  <c:v>2588494.2000000002</c:v>
                </c:pt>
                <c:pt idx="210">
                  <c:v>2545925.5</c:v>
                </c:pt>
                <c:pt idx="211">
                  <c:v>2528234.5</c:v>
                </c:pt>
                <c:pt idx="212">
                  <c:v>2504862.7000000002</c:v>
                </c:pt>
                <c:pt idx="213">
                  <c:v>2482291.5</c:v>
                </c:pt>
                <c:pt idx="214">
                  <c:v>2466520.7000000002</c:v>
                </c:pt>
                <c:pt idx="215">
                  <c:v>2434938</c:v>
                </c:pt>
                <c:pt idx="216">
                  <c:v>2413928</c:v>
                </c:pt>
                <c:pt idx="217">
                  <c:v>2395281</c:v>
                </c:pt>
                <c:pt idx="218">
                  <c:v>2376678</c:v>
                </c:pt>
                <c:pt idx="219">
                  <c:v>2363570</c:v>
                </c:pt>
                <c:pt idx="220">
                  <c:v>2306598.5</c:v>
                </c:pt>
                <c:pt idx="221">
                  <c:v>2293528</c:v>
                </c:pt>
                <c:pt idx="222">
                  <c:v>2273697</c:v>
                </c:pt>
                <c:pt idx="223">
                  <c:v>2262910.7000000002</c:v>
                </c:pt>
                <c:pt idx="224">
                  <c:v>2234823.7000000002</c:v>
                </c:pt>
                <c:pt idx="225">
                  <c:v>2192725</c:v>
                </c:pt>
                <c:pt idx="226">
                  <c:v>2177604.7000000002</c:v>
                </c:pt>
                <c:pt idx="227">
                  <c:v>2162858.5</c:v>
                </c:pt>
                <c:pt idx="228">
                  <c:v>2140608.2000000002</c:v>
                </c:pt>
                <c:pt idx="229">
                  <c:v>2113004.5</c:v>
                </c:pt>
                <c:pt idx="230">
                  <c:v>2093044.7</c:v>
                </c:pt>
                <c:pt idx="231">
                  <c:v>2057577.2</c:v>
                </c:pt>
                <c:pt idx="232">
                  <c:v>2053893</c:v>
                </c:pt>
                <c:pt idx="233">
                  <c:v>2015042.5</c:v>
                </c:pt>
                <c:pt idx="234">
                  <c:v>2008217.9</c:v>
                </c:pt>
                <c:pt idx="235">
                  <c:v>1975401.5</c:v>
                </c:pt>
                <c:pt idx="236">
                  <c:v>1954037</c:v>
                </c:pt>
                <c:pt idx="237">
                  <c:v>1936901</c:v>
                </c:pt>
                <c:pt idx="238">
                  <c:v>1907036.7</c:v>
                </c:pt>
                <c:pt idx="239">
                  <c:v>1873989.2</c:v>
                </c:pt>
                <c:pt idx="240">
                  <c:v>1861473</c:v>
                </c:pt>
                <c:pt idx="241">
                  <c:v>1823711.1</c:v>
                </c:pt>
                <c:pt idx="242">
                  <c:v>1820769.4</c:v>
                </c:pt>
                <c:pt idx="243">
                  <c:v>1795210.2</c:v>
                </c:pt>
                <c:pt idx="244">
                  <c:v>1767737.2</c:v>
                </c:pt>
                <c:pt idx="245">
                  <c:v>1727907.5</c:v>
                </c:pt>
                <c:pt idx="246">
                  <c:v>1713882.7</c:v>
                </c:pt>
                <c:pt idx="247">
                  <c:v>1680257.7</c:v>
                </c:pt>
                <c:pt idx="248">
                  <c:v>1667972.7</c:v>
                </c:pt>
                <c:pt idx="249">
                  <c:v>1640038.9</c:v>
                </c:pt>
                <c:pt idx="250">
                  <c:v>1599781.1</c:v>
                </c:pt>
                <c:pt idx="251">
                  <c:v>1581236.2</c:v>
                </c:pt>
                <c:pt idx="252">
                  <c:v>1557858.9</c:v>
                </c:pt>
                <c:pt idx="253">
                  <c:v>1529917.2</c:v>
                </c:pt>
                <c:pt idx="254">
                  <c:v>1512016.5</c:v>
                </c:pt>
                <c:pt idx="255">
                  <c:v>1484068.2</c:v>
                </c:pt>
                <c:pt idx="256">
                  <c:v>1469206.4</c:v>
                </c:pt>
                <c:pt idx="257">
                  <c:v>1437664.2</c:v>
                </c:pt>
                <c:pt idx="258">
                  <c:v>1410967.9</c:v>
                </c:pt>
                <c:pt idx="259">
                  <c:v>1381625.7</c:v>
                </c:pt>
                <c:pt idx="260">
                  <c:v>1361879.2</c:v>
                </c:pt>
                <c:pt idx="261">
                  <c:v>1335028</c:v>
                </c:pt>
                <c:pt idx="262">
                  <c:v>1312469.5</c:v>
                </c:pt>
                <c:pt idx="263">
                  <c:v>1289346.6000000001</c:v>
                </c:pt>
                <c:pt idx="264">
                  <c:v>1263884.1000000001</c:v>
                </c:pt>
                <c:pt idx="265">
                  <c:v>1241758</c:v>
                </c:pt>
                <c:pt idx="266">
                  <c:v>1220740.9000000004</c:v>
                </c:pt>
                <c:pt idx="267">
                  <c:v>1197105.4000000004</c:v>
                </c:pt>
                <c:pt idx="268">
                  <c:v>1170725.7</c:v>
                </c:pt>
                <c:pt idx="269">
                  <c:v>1147232.4000000004</c:v>
                </c:pt>
                <c:pt idx="270">
                  <c:v>1135580.4000000004</c:v>
                </c:pt>
                <c:pt idx="271">
                  <c:v>1111430</c:v>
                </c:pt>
                <c:pt idx="272">
                  <c:v>1086166.6000000001</c:v>
                </c:pt>
                <c:pt idx="273">
                  <c:v>1078573.1000000001</c:v>
                </c:pt>
                <c:pt idx="274">
                  <c:v>1061970.7</c:v>
                </c:pt>
                <c:pt idx="275">
                  <c:v>1054310.7</c:v>
                </c:pt>
                <c:pt idx="276">
                  <c:v>1040204.7</c:v>
                </c:pt>
                <c:pt idx="277">
                  <c:v>1023708.6</c:v>
                </c:pt>
                <c:pt idx="278">
                  <c:v>1012088.7</c:v>
                </c:pt>
                <c:pt idx="279">
                  <c:v>996174.44000000041</c:v>
                </c:pt>
                <c:pt idx="280">
                  <c:v>980997.56</c:v>
                </c:pt>
                <c:pt idx="281">
                  <c:v>970394.75</c:v>
                </c:pt>
                <c:pt idx="282">
                  <c:v>965320</c:v>
                </c:pt>
                <c:pt idx="283">
                  <c:v>929099.75</c:v>
                </c:pt>
                <c:pt idx="284">
                  <c:v>932058.44000000041</c:v>
                </c:pt>
                <c:pt idx="285">
                  <c:v>910664.75</c:v>
                </c:pt>
                <c:pt idx="286">
                  <c:v>900754.25</c:v>
                </c:pt>
                <c:pt idx="287">
                  <c:v>887646.19</c:v>
                </c:pt>
                <c:pt idx="288">
                  <c:v>874847.81</c:v>
                </c:pt>
                <c:pt idx="289">
                  <c:v>850109.43999999936</c:v>
                </c:pt>
                <c:pt idx="290">
                  <c:v>841650.44000000041</c:v>
                </c:pt>
                <c:pt idx="291">
                  <c:v>819970.75</c:v>
                </c:pt>
                <c:pt idx="292">
                  <c:v>805743.5</c:v>
                </c:pt>
                <c:pt idx="293">
                  <c:v>800804.31</c:v>
                </c:pt>
                <c:pt idx="294">
                  <c:v>788593.69</c:v>
                </c:pt>
                <c:pt idx="295">
                  <c:v>749768.94000000041</c:v>
                </c:pt>
                <c:pt idx="296">
                  <c:v>748354.06</c:v>
                </c:pt>
                <c:pt idx="297">
                  <c:v>725578.56</c:v>
                </c:pt>
                <c:pt idx="298">
                  <c:v>710756.87</c:v>
                </c:pt>
                <c:pt idx="299">
                  <c:v>702236.81</c:v>
                </c:pt>
                <c:pt idx="300">
                  <c:v>691881.37</c:v>
                </c:pt>
                <c:pt idx="301">
                  <c:v>675577.75</c:v>
                </c:pt>
                <c:pt idx="302">
                  <c:v>659585.87</c:v>
                </c:pt>
                <c:pt idx="303">
                  <c:v>639044.62</c:v>
                </c:pt>
                <c:pt idx="304">
                  <c:v>633738.75</c:v>
                </c:pt>
                <c:pt idx="305">
                  <c:v>614254.43999999936</c:v>
                </c:pt>
                <c:pt idx="306">
                  <c:v>593268.5</c:v>
                </c:pt>
                <c:pt idx="307">
                  <c:v>576610.75</c:v>
                </c:pt>
                <c:pt idx="308">
                  <c:v>564824.75</c:v>
                </c:pt>
                <c:pt idx="309">
                  <c:v>561605.81000000041</c:v>
                </c:pt>
                <c:pt idx="310">
                  <c:v>541644.37</c:v>
                </c:pt>
                <c:pt idx="311">
                  <c:v>538710.43999999936</c:v>
                </c:pt>
                <c:pt idx="312">
                  <c:v>520472.25</c:v>
                </c:pt>
                <c:pt idx="313">
                  <c:v>500486.9700000002</c:v>
                </c:pt>
                <c:pt idx="314">
                  <c:v>484688.41000000021</c:v>
                </c:pt>
                <c:pt idx="315">
                  <c:v>477753.41000000021</c:v>
                </c:pt>
                <c:pt idx="316">
                  <c:v>463479.31</c:v>
                </c:pt>
                <c:pt idx="317">
                  <c:v>453203.41000000021</c:v>
                </c:pt>
                <c:pt idx="318">
                  <c:v>448842.87</c:v>
                </c:pt>
                <c:pt idx="319">
                  <c:v>430168</c:v>
                </c:pt>
                <c:pt idx="320">
                  <c:v>420651.91000000021</c:v>
                </c:pt>
                <c:pt idx="321">
                  <c:v>412885.9700000002</c:v>
                </c:pt>
                <c:pt idx="322">
                  <c:v>409535.41000000021</c:v>
                </c:pt>
                <c:pt idx="323">
                  <c:v>419995.12</c:v>
                </c:pt>
                <c:pt idx="324">
                  <c:v>433811.7200000002</c:v>
                </c:pt>
                <c:pt idx="325">
                  <c:v>466496.09</c:v>
                </c:pt>
                <c:pt idx="326">
                  <c:v>513291.12</c:v>
                </c:pt>
                <c:pt idx="327">
                  <c:v>581347.25</c:v>
                </c:pt>
                <c:pt idx="328">
                  <c:v>675170.37</c:v>
                </c:pt>
                <c:pt idx="329">
                  <c:v>775504.25</c:v>
                </c:pt>
                <c:pt idx="330">
                  <c:v>874289.19</c:v>
                </c:pt>
                <c:pt idx="331">
                  <c:v>987703.5</c:v>
                </c:pt>
                <c:pt idx="332">
                  <c:v>1087311.6000000001</c:v>
                </c:pt>
                <c:pt idx="333">
                  <c:v>1187886.1000000001</c:v>
                </c:pt>
                <c:pt idx="334">
                  <c:v>1273918.4000000004</c:v>
                </c:pt>
                <c:pt idx="335">
                  <c:v>1327177.6000000001</c:v>
                </c:pt>
                <c:pt idx="336">
                  <c:v>1336692.6000000001</c:v>
                </c:pt>
                <c:pt idx="337">
                  <c:v>1296449.4000000004</c:v>
                </c:pt>
                <c:pt idx="338">
                  <c:v>1245337.2</c:v>
                </c:pt>
                <c:pt idx="339">
                  <c:v>1152879.7</c:v>
                </c:pt>
                <c:pt idx="340">
                  <c:v>1044266.2</c:v>
                </c:pt>
                <c:pt idx="341">
                  <c:v>908653.37</c:v>
                </c:pt>
                <c:pt idx="342">
                  <c:v>793953.37</c:v>
                </c:pt>
                <c:pt idx="343">
                  <c:v>682733.44000000041</c:v>
                </c:pt>
                <c:pt idx="344">
                  <c:v>559105.25</c:v>
                </c:pt>
                <c:pt idx="345">
                  <c:v>453894.83999999997</c:v>
                </c:pt>
                <c:pt idx="346">
                  <c:v>369397.19</c:v>
                </c:pt>
                <c:pt idx="347">
                  <c:v>307061.12</c:v>
                </c:pt>
                <c:pt idx="348">
                  <c:v>259264.67</c:v>
                </c:pt>
                <c:pt idx="349">
                  <c:v>226143</c:v>
                </c:pt>
                <c:pt idx="350">
                  <c:v>208424.64</c:v>
                </c:pt>
                <c:pt idx="351">
                  <c:v>200559.2</c:v>
                </c:pt>
                <c:pt idx="352">
                  <c:v>195820.17</c:v>
                </c:pt>
                <c:pt idx="353">
                  <c:v>191901.75</c:v>
                </c:pt>
                <c:pt idx="354">
                  <c:v>193383.61000000004</c:v>
                </c:pt>
                <c:pt idx="355">
                  <c:v>180111.7</c:v>
                </c:pt>
                <c:pt idx="356">
                  <c:v>176896.88999999923</c:v>
                </c:pt>
                <c:pt idx="357">
                  <c:v>172095.28</c:v>
                </c:pt>
                <c:pt idx="358">
                  <c:v>171647.23</c:v>
                </c:pt>
                <c:pt idx="359">
                  <c:v>168449.2</c:v>
                </c:pt>
                <c:pt idx="360">
                  <c:v>166966.44999999998</c:v>
                </c:pt>
                <c:pt idx="361">
                  <c:v>167469</c:v>
                </c:pt>
                <c:pt idx="362">
                  <c:v>157424.53</c:v>
                </c:pt>
                <c:pt idx="363">
                  <c:v>160000</c:v>
                </c:pt>
                <c:pt idx="364">
                  <c:v>157870.47999999998</c:v>
                </c:pt>
                <c:pt idx="365">
                  <c:v>158606.44999999998</c:v>
                </c:pt>
                <c:pt idx="366">
                  <c:v>155301.56</c:v>
                </c:pt>
                <c:pt idx="367">
                  <c:v>143702.97999999998</c:v>
                </c:pt>
                <c:pt idx="368">
                  <c:v>147825.03</c:v>
                </c:pt>
                <c:pt idx="369">
                  <c:v>148711.09</c:v>
                </c:pt>
                <c:pt idx="370">
                  <c:v>143642.10999999999</c:v>
                </c:pt>
                <c:pt idx="371">
                  <c:v>143642.10999999999</c:v>
                </c:pt>
                <c:pt idx="372">
                  <c:v>144452.56</c:v>
                </c:pt>
                <c:pt idx="373">
                  <c:v>140996.3599999992</c:v>
                </c:pt>
                <c:pt idx="374">
                  <c:v>139562.04999999999</c:v>
                </c:pt>
                <c:pt idx="375">
                  <c:v>139936.72</c:v>
                </c:pt>
                <c:pt idx="376">
                  <c:v>141786.32999999923</c:v>
                </c:pt>
                <c:pt idx="377">
                  <c:v>137980.53</c:v>
                </c:pt>
                <c:pt idx="378">
                  <c:v>141658.56</c:v>
                </c:pt>
                <c:pt idx="379">
                  <c:v>136853.60999999999</c:v>
                </c:pt>
                <c:pt idx="380">
                  <c:v>137594.17000000001</c:v>
                </c:pt>
                <c:pt idx="381">
                  <c:v>139552.41999999998</c:v>
                </c:pt>
                <c:pt idx="382">
                  <c:v>136785.79999999999</c:v>
                </c:pt>
                <c:pt idx="383">
                  <c:v>133697.76</c:v>
                </c:pt>
                <c:pt idx="384">
                  <c:v>139489.67000000001</c:v>
                </c:pt>
                <c:pt idx="385">
                  <c:v>130320.7</c:v>
                </c:pt>
                <c:pt idx="386">
                  <c:v>134629.41</c:v>
                </c:pt>
                <c:pt idx="387">
                  <c:v>135236.94</c:v>
                </c:pt>
                <c:pt idx="388">
                  <c:v>140616.66</c:v>
                </c:pt>
                <c:pt idx="389">
                  <c:v>141565.38999999923</c:v>
                </c:pt>
                <c:pt idx="390">
                  <c:v>140758.75</c:v>
                </c:pt>
                <c:pt idx="391">
                  <c:v>141579.59</c:v>
                </c:pt>
                <c:pt idx="392">
                  <c:v>140082.75</c:v>
                </c:pt>
                <c:pt idx="393">
                  <c:v>143718.10999999999</c:v>
                </c:pt>
                <c:pt idx="394">
                  <c:v>146451.14000000001</c:v>
                </c:pt>
                <c:pt idx="395">
                  <c:v>149647.28</c:v>
                </c:pt>
                <c:pt idx="396">
                  <c:v>148368.25</c:v>
                </c:pt>
                <c:pt idx="397">
                  <c:v>154671.53</c:v>
                </c:pt>
                <c:pt idx="398">
                  <c:v>154925.81</c:v>
                </c:pt>
                <c:pt idx="399">
                  <c:v>157316.47999999998</c:v>
                </c:pt>
                <c:pt idx="400">
                  <c:v>155247.81</c:v>
                </c:pt>
                <c:pt idx="401">
                  <c:v>159264.67000000001</c:v>
                </c:pt>
                <c:pt idx="402">
                  <c:v>162919.70000000001</c:v>
                </c:pt>
                <c:pt idx="403">
                  <c:v>165603.70000000001</c:v>
                </c:pt>
                <c:pt idx="404">
                  <c:v>162271.94999999998</c:v>
                </c:pt>
                <c:pt idx="405">
                  <c:v>165637.16</c:v>
                </c:pt>
                <c:pt idx="406">
                  <c:v>171706.37</c:v>
                </c:pt>
                <c:pt idx="407">
                  <c:v>170182.26</c:v>
                </c:pt>
                <c:pt idx="408">
                  <c:v>174228.06</c:v>
                </c:pt>
                <c:pt idx="409">
                  <c:v>174282.94</c:v>
                </c:pt>
                <c:pt idx="410">
                  <c:v>176363.19</c:v>
                </c:pt>
                <c:pt idx="411">
                  <c:v>179858.91</c:v>
                </c:pt>
                <c:pt idx="412">
                  <c:v>182445.91</c:v>
                </c:pt>
                <c:pt idx="413">
                  <c:v>185216.75</c:v>
                </c:pt>
                <c:pt idx="414">
                  <c:v>186559.53</c:v>
                </c:pt>
                <c:pt idx="415">
                  <c:v>187308.53</c:v>
                </c:pt>
                <c:pt idx="416">
                  <c:v>192064.26</c:v>
                </c:pt>
                <c:pt idx="417">
                  <c:v>186624.51</c:v>
                </c:pt>
                <c:pt idx="418">
                  <c:v>193639.23</c:v>
                </c:pt>
                <c:pt idx="419">
                  <c:v>189486.5</c:v>
                </c:pt>
                <c:pt idx="420">
                  <c:v>193456.58</c:v>
                </c:pt>
                <c:pt idx="421">
                  <c:v>190143.23</c:v>
                </c:pt>
                <c:pt idx="422">
                  <c:v>188599.91</c:v>
                </c:pt>
                <c:pt idx="423">
                  <c:v>190699.37</c:v>
                </c:pt>
                <c:pt idx="424">
                  <c:v>189931.91</c:v>
                </c:pt>
                <c:pt idx="425">
                  <c:v>188661.8</c:v>
                </c:pt>
                <c:pt idx="426">
                  <c:v>188637.47</c:v>
                </c:pt>
                <c:pt idx="427">
                  <c:v>185186.09</c:v>
                </c:pt>
                <c:pt idx="428">
                  <c:v>185032.86</c:v>
                </c:pt>
                <c:pt idx="429">
                  <c:v>185349.23</c:v>
                </c:pt>
                <c:pt idx="430">
                  <c:v>188704.97</c:v>
                </c:pt>
                <c:pt idx="431">
                  <c:v>186903.59</c:v>
                </c:pt>
                <c:pt idx="432">
                  <c:v>183925.97</c:v>
                </c:pt>
                <c:pt idx="433">
                  <c:v>180871.25</c:v>
                </c:pt>
                <c:pt idx="434">
                  <c:v>179012.64</c:v>
                </c:pt>
                <c:pt idx="435">
                  <c:v>181079.76</c:v>
                </c:pt>
              </c:numCache>
            </c:numRef>
          </c:yVal>
          <c:smooth val="1"/>
        </c:ser>
        <c:ser>
          <c:idx val="3"/>
          <c:order val="3"/>
          <c:tx>
            <c:v>Fraction 3 </c:v>
          </c:tx>
          <c:spPr>
            <a:ln w="28575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'FLUO GQD007 CH3CN fractions 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GQD007 CH3CN fractions '!$E$1:$E$436</c:f>
              <c:numCache>
                <c:formatCode>General</c:formatCode>
                <c:ptCount val="436"/>
                <c:pt idx="0">
                  <c:v>872453.19</c:v>
                </c:pt>
                <c:pt idx="1">
                  <c:v>965433.31</c:v>
                </c:pt>
                <c:pt idx="2">
                  <c:v>1033244.1</c:v>
                </c:pt>
                <c:pt idx="3">
                  <c:v>1113305.7</c:v>
                </c:pt>
                <c:pt idx="4">
                  <c:v>1180977.9000000004</c:v>
                </c:pt>
                <c:pt idx="5">
                  <c:v>1273948</c:v>
                </c:pt>
                <c:pt idx="6">
                  <c:v>1352721.1</c:v>
                </c:pt>
                <c:pt idx="7">
                  <c:v>1446110.9</c:v>
                </c:pt>
                <c:pt idx="8">
                  <c:v>1536312.9</c:v>
                </c:pt>
                <c:pt idx="9">
                  <c:v>1655350.2</c:v>
                </c:pt>
                <c:pt idx="10">
                  <c:v>1747994.1</c:v>
                </c:pt>
                <c:pt idx="11">
                  <c:v>1869910</c:v>
                </c:pt>
                <c:pt idx="12">
                  <c:v>2013670.6</c:v>
                </c:pt>
                <c:pt idx="13">
                  <c:v>2152261.7000000002</c:v>
                </c:pt>
                <c:pt idx="14">
                  <c:v>2282523</c:v>
                </c:pt>
                <c:pt idx="15">
                  <c:v>2449672</c:v>
                </c:pt>
                <c:pt idx="16">
                  <c:v>2613220</c:v>
                </c:pt>
                <c:pt idx="17">
                  <c:v>2748187</c:v>
                </c:pt>
                <c:pt idx="18">
                  <c:v>2918628.5</c:v>
                </c:pt>
                <c:pt idx="19">
                  <c:v>3079012.7</c:v>
                </c:pt>
                <c:pt idx="20">
                  <c:v>3247542.5</c:v>
                </c:pt>
                <c:pt idx="21">
                  <c:v>3397518.7</c:v>
                </c:pt>
                <c:pt idx="22">
                  <c:v>3578307.5</c:v>
                </c:pt>
                <c:pt idx="23">
                  <c:v>3717808.5</c:v>
                </c:pt>
                <c:pt idx="24">
                  <c:v>3893359.2</c:v>
                </c:pt>
                <c:pt idx="25">
                  <c:v>4033382</c:v>
                </c:pt>
                <c:pt idx="26">
                  <c:v>4175292</c:v>
                </c:pt>
                <c:pt idx="27">
                  <c:v>4291256.5</c:v>
                </c:pt>
                <c:pt idx="28">
                  <c:v>4387509</c:v>
                </c:pt>
                <c:pt idx="29">
                  <c:v>4494013</c:v>
                </c:pt>
                <c:pt idx="30">
                  <c:v>4561681</c:v>
                </c:pt>
                <c:pt idx="31">
                  <c:v>4661284</c:v>
                </c:pt>
                <c:pt idx="32">
                  <c:v>4720457.5</c:v>
                </c:pt>
                <c:pt idx="33">
                  <c:v>4796298</c:v>
                </c:pt>
                <c:pt idx="34">
                  <c:v>4893132</c:v>
                </c:pt>
                <c:pt idx="35">
                  <c:v>4980272.5</c:v>
                </c:pt>
                <c:pt idx="36">
                  <c:v>5068331.5</c:v>
                </c:pt>
                <c:pt idx="37">
                  <c:v>5150951</c:v>
                </c:pt>
                <c:pt idx="38">
                  <c:v>5229946.5</c:v>
                </c:pt>
                <c:pt idx="39">
                  <c:v>5310776</c:v>
                </c:pt>
                <c:pt idx="40">
                  <c:v>5416078</c:v>
                </c:pt>
                <c:pt idx="41">
                  <c:v>5459294.5</c:v>
                </c:pt>
                <c:pt idx="42">
                  <c:v>5540355.5</c:v>
                </c:pt>
                <c:pt idx="43">
                  <c:v>5614345</c:v>
                </c:pt>
                <c:pt idx="44">
                  <c:v>5676224</c:v>
                </c:pt>
                <c:pt idx="45">
                  <c:v>5769547</c:v>
                </c:pt>
                <c:pt idx="46">
                  <c:v>5797832.5</c:v>
                </c:pt>
                <c:pt idx="47">
                  <c:v>5840570</c:v>
                </c:pt>
                <c:pt idx="48">
                  <c:v>5894769</c:v>
                </c:pt>
                <c:pt idx="49">
                  <c:v>5944106</c:v>
                </c:pt>
                <c:pt idx="50">
                  <c:v>5983723</c:v>
                </c:pt>
                <c:pt idx="51">
                  <c:v>6028895</c:v>
                </c:pt>
                <c:pt idx="52">
                  <c:v>6027208.5</c:v>
                </c:pt>
                <c:pt idx="53">
                  <c:v>6094789.5</c:v>
                </c:pt>
                <c:pt idx="54">
                  <c:v>6081971</c:v>
                </c:pt>
                <c:pt idx="55">
                  <c:v>6099464.5</c:v>
                </c:pt>
                <c:pt idx="56">
                  <c:v>6099318.5</c:v>
                </c:pt>
                <c:pt idx="57">
                  <c:v>6116752</c:v>
                </c:pt>
                <c:pt idx="58">
                  <c:v>6115182.5</c:v>
                </c:pt>
                <c:pt idx="59">
                  <c:v>6103260.5</c:v>
                </c:pt>
                <c:pt idx="60">
                  <c:v>6126449</c:v>
                </c:pt>
                <c:pt idx="61">
                  <c:v>6120676</c:v>
                </c:pt>
                <c:pt idx="62">
                  <c:v>6109654.5</c:v>
                </c:pt>
                <c:pt idx="63">
                  <c:v>6103067</c:v>
                </c:pt>
                <c:pt idx="64">
                  <c:v>6082315.5</c:v>
                </c:pt>
                <c:pt idx="65">
                  <c:v>6060452.5</c:v>
                </c:pt>
                <c:pt idx="66">
                  <c:v>6071911.5</c:v>
                </c:pt>
                <c:pt idx="67">
                  <c:v>6044999</c:v>
                </c:pt>
                <c:pt idx="68">
                  <c:v>6041713.5</c:v>
                </c:pt>
                <c:pt idx="69">
                  <c:v>6026704</c:v>
                </c:pt>
                <c:pt idx="70">
                  <c:v>5966212.5</c:v>
                </c:pt>
                <c:pt idx="71">
                  <c:v>5943809.5</c:v>
                </c:pt>
                <c:pt idx="72">
                  <c:v>5960861</c:v>
                </c:pt>
                <c:pt idx="73">
                  <c:v>5889881</c:v>
                </c:pt>
                <c:pt idx="74">
                  <c:v>5858491.5</c:v>
                </c:pt>
                <c:pt idx="75">
                  <c:v>5832458</c:v>
                </c:pt>
                <c:pt idx="76">
                  <c:v>5801045.5</c:v>
                </c:pt>
                <c:pt idx="77">
                  <c:v>5765880.5</c:v>
                </c:pt>
                <c:pt idx="78">
                  <c:v>5711460</c:v>
                </c:pt>
                <c:pt idx="79">
                  <c:v>5679348</c:v>
                </c:pt>
                <c:pt idx="80">
                  <c:v>5630294</c:v>
                </c:pt>
                <c:pt idx="81">
                  <c:v>5597542.5</c:v>
                </c:pt>
                <c:pt idx="82">
                  <c:v>5561521.5</c:v>
                </c:pt>
                <c:pt idx="83">
                  <c:v>5531014.5</c:v>
                </c:pt>
                <c:pt idx="84">
                  <c:v>5446676.5</c:v>
                </c:pt>
                <c:pt idx="85">
                  <c:v>5404354</c:v>
                </c:pt>
                <c:pt idx="86">
                  <c:v>5342516.5</c:v>
                </c:pt>
                <c:pt idx="87">
                  <c:v>5319966</c:v>
                </c:pt>
                <c:pt idx="88">
                  <c:v>5295936</c:v>
                </c:pt>
                <c:pt idx="89">
                  <c:v>5254806.5</c:v>
                </c:pt>
                <c:pt idx="90">
                  <c:v>5216788.5</c:v>
                </c:pt>
                <c:pt idx="91">
                  <c:v>5158355.5</c:v>
                </c:pt>
                <c:pt idx="92">
                  <c:v>5136660</c:v>
                </c:pt>
                <c:pt idx="93">
                  <c:v>5082668</c:v>
                </c:pt>
                <c:pt idx="94">
                  <c:v>5039722.5</c:v>
                </c:pt>
                <c:pt idx="95">
                  <c:v>5016435.5</c:v>
                </c:pt>
                <c:pt idx="96">
                  <c:v>4949647</c:v>
                </c:pt>
                <c:pt idx="97">
                  <c:v>4930984</c:v>
                </c:pt>
                <c:pt idx="98">
                  <c:v>4901482.5</c:v>
                </c:pt>
                <c:pt idx="99">
                  <c:v>4848175</c:v>
                </c:pt>
                <c:pt idx="100">
                  <c:v>4811051.5</c:v>
                </c:pt>
                <c:pt idx="101">
                  <c:v>4768500.5</c:v>
                </c:pt>
                <c:pt idx="102">
                  <c:v>4751316</c:v>
                </c:pt>
                <c:pt idx="103">
                  <c:v>4703307.5</c:v>
                </c:pt>
                <c:pt idx="104">
                  <c:v>4681056.5</c:v>
                </c:pt>
                <c:pt idx="105">
                  <c:v>4647613</c:v>
                </c:pt>
                <c:pt idx="106">
                  <c:v>4616780.5</c:v>
                </c:pt>
                <c:pt idx="107">
                  <c:v>4589788</c:v>
                </c:pt>
                <c:pt idx="108">
                  <c:v>4542815.5</c:v>
                </c:pt>
                <c:pt idx="109">
                  <c:v>4518847.5</c:v>
                </c:pt>
                <c:pt idx="110">
                  <c:v>4500146</c:v>
                </c:pt>
                <c:pt idx="111">
                  <c:v>4461231.5</c:v>
                </c:pt>
                <c:pt idx="112">
                  <c:v>4423771.5</c:v>
                </c:pt>
                <c:pt idx="113">
                  <c:v>4415403.5</c:v>
                </c:pt>
                <c:pt idx="114">
                  <c:v>4399294</c:v>
                </c:pt>
                <c:pt idx="115">
                  <c:v>4383880.5</c:v>
                </c:pt>
                <c:pt idx="116">
                  <c:v>4346590.5</c:v>
                </c:pt>
                <c:pt idx="117">
                  <c:v>4345213</c:v>
                </c:pt>
                <c:pt idx="118">
                  <c:v>4317759</c:v>
                </c:pt>
                <c:pt idx="119">
                  <c:v>4301728</c:v>
                </c:pt>
                <c:pt idx="120">
                  <c:v>4281756.5</c:v>
                </c:pt>
                <c:pt idx="121">
                  <c:v>4273643</c:v>
                </c:pt>
                <c:pt idx="122">
                  <c:v>4255207</c:v>
                </c:pt>
                <c:pt idx="123">
                  <c:v>4228109</c:v>
                </c:pt>
                <c:pt idx="124">
                  <c:v>4225200.5</c:v>
                </c:pt>
                <c:pt idx="125">
                  <c:v>4215738.5</c:v>
                </c:pt>
                <c:pt idx="126">
                  <c:v>4219109</c:v>
                </c:pt>
                <c:pt idx="127">
                  <c:v>4194528</c:v>
                </c:pt>
                <c:pt idx="128">
                  <c:v>4212144</c:v>
                </c:pt>
                <c:pt idx="129">
                  <c:v>4186910</c:v>
                </c:pt>
                <c:pt idx="130">
                  <c:v>4167380.7</c:v>
                </c:pt>
                <c:pt idx="131">
                  <c:v>4172350.7</c:v>
                </c:pt>
                <c:pt idx="132">
                  <c:v>4166748</c:v>
                </c:pt>
                <c:pt idx="133">
                  <c:v>4158006.2</c:v>
                </c:pt>
                <c:pt idx="134">
                  <c:v>4173307.2</c:v>
                </c:pt>
                <c:pt idx="135">
                  <c:v>4148452.2</c:v>
                </c:pt>
                <c:pt idx="136">
                  <c:v>4173782.7</c:v>
                </c:pt>
                <c:pt idx="137">
                  <c:v>4162652</c:v>
                </c:pt>
                <c:pt idx="138">
                  <c:v>4149866</c:v>
                </c:pt>
                <c:pt idx="139">
                  <c:v>4153591.5</c:v>
                </c:pt>
                <c:pt idx="140">
                  <c:v>4141050.5</c:v>
                </c:pt>
                <c:pt idx="141">
                  <c:v>4148526.2</c:v>
                </c:pt>
                <c:pt idx="142">
                  <c:v>4135542</c:v>
                </c:pt>
                <c:pt idx="143">
                  <c:v>4115090.2</c:v>
                </c:pt>
                <c:pt idx="144">
                  <c:v>4121843</c:v>
                </c:pt>
                <c:pt idx="145">
                  <c:v>4108510</c:v>
                </c:pt>
                <c:pt idx="146">
                  <c:v>4120482.2</c:v>
                </c:pt>
                <c:pt idx="147">
                  <c:v>4107520</c:v>
                </c:pt>
                <c:pt idx="148">
                  <c:v>4113697.2</c:v>
                </c:pt>
                <c:pt idx="149">
                  <c:v>4121174.5</c:v>
                </c:pt>
                <c:pt idx="150">
                  <c:v>4111089.5</c:v>
                </c:pt>
                <c:pt idx="151">
                  <c:v>4077674.7</c:v>
                </c:pt>
                <c:pt idx="152">
                  <c:v>4069513.5</c:v>
                </c:pt>
                <c:pt idx="153">
                  <c:v>4088859.2</c:v>
                </c:pt>
                <c:pt idx="154">
                  <c:v>4060443</c:v>
                </c:pt>
                <c:pt idx="155">
                  <c:v>4056269.7</c:v>
                </c:pt>
                <c:pt idx="156">
                  <c:v>4041037.5</c:v>
                </c:pt>
                <c:pt idx="157">
                  <c:v>4026235</c:v>
                </c:pt>
                <c:pt idx="158">
                  <c:v>4012999</c:v>
                </c:pt>
                <c:pt idx="159">
                  <c:v>4003093</c:v>
                </c:pt>
                <c:pt idx="160">
                  <c:v>4008303</c:v>
                </c:pt>
                <c:pt idx="161">
                  <c:v>3988583.2</c:v>
                </c:pt>
                <c:pt idx="162">
                  <c:v>3989793</c:v>
                </c:pt>
                <c:pt idx="163">
                  <c:v>3976851.7</c:v>
                </c:pt>
                <c:pt idx="164">
                  <c:v>3961529</c:v>
                </c:pt>
                <c:pt idx="165">
                  <c:v>3934671.5</c:v>
                </c:pt>
                <c:pt idx="166">
                  <c:v>3934946.5</c:v>
                </c:pt>
                <c:pt idx="167">
                  <c:v>3934258</c:v>
                </c:pt>
                <c:pt idx="168">
                  <c:v>3912478.7</c:v>
                </c:pt>
                <c:pt idx="169">
                  <c:v>3890336</c:v>
                </c:pt>
                <c:pt idx="170">
                  <c:v>3869180.2</c:v>
                </c:pt>
                <c:pt idx="171">
                  <c:v>3865181.5</c:v>
                </c:pt>
                <c:pt idx="172">
                  <c:v>3872886.7</c:v>
                </c:pt>
                <c:pt idx="173">
                  <c:v>3840638</c:v>
                </c:pt>
                <c:pt idx="174">
                  <c:v>3820457.2</c:v>
                </c:pt>
                <c:pt idx="175">
                  <c:v>3791890</c:v>
                </c:pt>
                <c:pt idx="176">
                  <c:v>3767177.5</c:v>
                </c:pt>
                <c:pt idx="177">
                  <c:v>3749659</c:v>
                </c:pt>
                <c:pt idx="178">
                  <c:v>3735823.7</c:v>
                </c:pt>
                <c:pt idx="179">
                  <c:v>3734169.5</c:v>
                </c:pt>
                <c:pt idx="180">
                  <c:v>3701899.7</c:v>
                </c:pt>
                <c:pt idx="181">
                  <c:v>3687484.7</c:v>
                </c:pt>
                <c:pt idx="182">
                  <c:v>3645448</c:v>
                </c:pt>
                <c:pt idx="183">
                  <c:v>3641563.2</c:v>
                </c:pt>
                <c:pt idx="184">
                  <c:v>3635192.5</c:v>
                </c:pt>
                <c:pt idx="185">
                  <c:v>3600998.5</c:v>
                </c:pt>
                <c:pt idx="186">
                  <c:v>3547674.7</c:v>
                </c:pt>
                <c:pt idx="187">
                  <c:v>3540619</c:v>
                </c:pt>
                <c:pt idx="188">
                  <c:v>3513380.5</c:v>
                </c:pt>
                <c:pt idx="189">
                  <c:v>3509822</c:v>
                </c:pt>
                <c:pt idx="190">
                  <c:v>3466431.2</c:v>
                </c:pt>
                <c:pt idx="191">
                  <c:v>3443678.5</c:v>
                </c:pt>
                <c:pt idx="192">
                  <c:v>3430737.5</c:v>
                </c:pt>
                <c:pt idx="193">
                  <c:v>3412875</c:v>
                </c:pt>
                <c:pt idx="194">
                  <c:v>3382882.2</c:v>
                </c:pt>
                <c:pt idx="195">
                  <c:v>3370282.7</c:v>
                </c:pt>
                <c:pt idx="196">
                  <c:v>3364190</c:v>
                </c:pt>
                <c:pt idx="197">
                  <c:v>3295348.2</c:v>
                </c:pt>
                <c:pt idx="198">
                  <c:v>3276588</c:v>
                </c:pt>
                <c:pt idx="199">
                  <c:v>3230306.7</c:v>
                </c:pt>
                <c:pt idx="200">
                  <c:v>3240895.7</c:v>
                </c:pt>
                <c:pt idx="201">
                  <c:v>3211035.2</c:v>
                </c:pt>
                <c:pt idx="202">
                  <c:v>3169395.7</c:v>
                </c:pt>
                <c:pt idx="203">
                  <c:v>3156222.7</c:v>
                </c:pt>
                <c:pt idx="204">
                  <c:v>3109540</c:v>
                </c:pt>
                <c:pt idx="205">
                  <c:v>3079153.5</c:v>
                </c:pt>
                <c:pt idx="206">
                  <c:v>3050486.2</c:v>
                </c:pt>
                <c:pt idx="207">
                  <c:v>3043868.5</c:v>
                </c:pt>
                <c:pt idx="208">
                  <c:v>3017754.5</c:v>
                </c:pt>
                <c:pt idx="209">
                  <c:v>2980019.5</c:v>
                </c:pt>
                <c:pt idx="210">
                  <c:v>2946507.7</c:v>
                </c:pt>
                <c:pt idx="211">
                  <c:v>2939381.5</c:v>
                </c:pt>
                <c:pt idx="212">
                  <c:v>2898612</c:v>
                </c:pt>
                <c:pt idx="213">
                  <c:v>2867266.5</c:v>
                </c:pt>
                <c:pt idx="214">
                  <c:v>2827015.7</c:v>
                </c:pt>
                <c:pt idx="215">
                  <c:v>2823443.5</c:v>
                </c:pt>
                <c:pt idx="216">
                  <c:v>2780594</c:v>
                </c:pt>
                <c:pt idx="217">
                  <c:v>2746386</c:v>
                </c:pt>
                <c:pt idx="218">
                  <c:v>2717863.2</c:v>
                </c:pt>
                <c:pt idx="219">
                  <c:v>2679995</c:v>
                </c:pt>
                <c:pt idx="220">
                  <c:v>2656436</c:v>
                </c:pt>
                <c:pt idx="221">
                  <c:v>2633868.5</c:v>
                </c:pt>
                <c:pt idx="222">
                  <c:v>2584506.7000000002</c:v>
                </c:pt>
                <c:pt idx="223">
                  <c:v>2585279.7000000002</c:v>
                </c:pt>
                <c:pt idx="224">
                  <c:v>2545248.5</c:v>
                </c:pt>
                <c:pt idx="225">
                  <c:v>2520570.2000000002</c:v>
                </c:pt>
                <c:pt idx="226">
                  <c:v>2487859.5</c:v>
                </c:pt>
                <c:pt idx="227">
                  <c:v>2461519.7000000002</c:v>
                </c:pt>
                <c:pt idx="228">
                  <c:v>2437490.7000000002</c:v>
                </c:pt>
                <c:pt idx="229">
                  <c:v>2411086.7000000002</c:v>
                </c:pt>
                <c:pt idx="230">
                  <c:v>2385408</c:v>
                </c:pt>
                <c:pt idx="231">
                  <c:v>2357181</c:v>
                </c:pt>
                <c:pt idx="232">
                  <c:v>2310267.7000000002</c:v>
                </c:pt>
                <c:pt idx="233">
                  <c:v>2304020.5</c:v>
                </c:pt>
                <c:pt idx="234">
                  <c:v>2265708.7000000002</c:v>
                </c:pt>
                <c:pt idx="235">
                  <c:v>2242655.2000000002</c:v>
                </c:pt>
                <c:pt idx="236">
                  <c:v>2200779.7000000002</c:v>
                </c:pt>
                <c:pt idx="237">
                  <c:v>2186132</c:v>
                </c:pt>
                <c:pt idx="238">
                  <c:v>2155374</c:v>
                </c:pt>
                <c:pt idx="239">
                  <c:v>2136246.2000000002</c:v>
                </c:pt>
                <c:pt idx="240">
                  <c:v>2089544.2</c:v>
                </c:pt>
                <c:pt idx="241">
                  <c:v>2069719.9</c:v>
                </c:pt>
                <c:pt idx="242">
                  <c:v>2029673.7</c:v>
                </c:pt>
                <c:pt idx="243">
                  <c:v>1995639.5</c:v>
                </c:pt>
                <c:pt idx="244">
                  <c:v>1973763.7</c:v>
                </c:pt>
                <c:pt idx="245">
                  <c:v>1963072</c:v>
                </c:pt>
                <c:pt idx="246">
                  <c:v>1920686.2</c:v>
                </c:pt>
                <c:pt idx="247">
                  <c:v>1892373.2</c:v>
                </c:pt>
                <c:pt idx="248">
                  <c:v>1854846.6</c:v>
                </c:pt>
                <c:pt idx="249">
                  <c:v>1819863.6</c:v>
                </c:pt>
                <c:pt idx="250">
                  <c:v>1813419.4</c:v>
                </c:pt>
                <c:pt idx="251">
                  <c:v>1786921.6</c:v>
                </c:pt>
                <c:pt idx="252">
                  <c:v>1748308.6</c:v>
                </c:pt>
                <c:pt idx="253">
                  <c:v>1728205.7</c:v>
                </c:pt>
                <c:pt idx="254">
                  <c:v>1708426.7</c:v>
                </c:pt>
                <c:pt idx="255">
                  <c:v>1654773.5</c:v>
                </c:pt>
                <c:pt idx="256">
                  <c:v>1639532</c:v>
                </c:pt>
                <c:pt idx="257">
                  <c:v>1621014.1</c:v>
                </c:pt>
                <c:pt idx="258">
                  <c:v>1570433.5</c:v>
                </c:pt>
                <c:pt idx="259">
                  <c:v>1543591.6</c:v>
                </c:pt>
                <c:pt idx="260">
                  <c:v>1523361.7</c:v>
                </c:pt>
                <c:pt idx="261">
                  <c:v>1489386.5</c:v>
                </c:pt>
                <c:pt idx="262">
                  <c:v>1461568.5</c:v>
                </c:pt>
                <c:pt idx="263">
                  <c:v>1432626.7</c:v>
                </c:pt>
                <c:pt idx="264">
                  <c:v>1410645.5</c:v>
                </c:pt>
                <c:pt idx="265">
                  <c:v>1390468</c:v>
                </c:pt>
                <c:pt idx="266">
                  <c:v>1345024.4</c:v>
                </c:pt>
                <c:pt idx="267">
                  <c:v>1332391.6000000001</c:v>
                </c:pt>
                <c:pt idx="268">
                  <c:v>1308325.2</c:v>
                </c:pt>
                <c:pt idx="269">
                  <c:v>1267705.7</c:v>
                </c:pt>
                <c:pt idx="270">
                  <c:v>1241475.9000000004</c:v>
                </c:pt>
                <c:pt idx="271">
                  <c:v>1225517.4000000004</c:v>
                </c:pt>
                <c:pt idx="272">
                  <c:v>1208520</c:v>
                </c:pt>
                <c:pt idx="273">
                  <c:v>1191494</c:v>
                </c:pt>
                <c:pt idx="274">
                  <c:v>1172753.9000000004</c:v>
                </c:pt>
                <c:pt idx="275">
                  <c:v>1164814.9000000004</c:v>
                </c:pt>
                <c:pt idx="276">
                  <c:v>1136485.5</c:v>
                </c:pt>
                <c:pt idx="277">
                  <c:v>1126694.2</c:v>
                </c:pt>
                <c:pt idx="278">
                  <c:v>1101096</c:v>
                </c:pt>
                <c:pt idx="279">
                  <c:v>1088155</c:v>
                </c:pt>
                <c:pt idx="280">
                  <c:v>1075195.1000000001</c:v>
                </c:pt>
                <c:pt idx="281">
                  <c:v>1073725.2</c:v>
                </c:pt>
                <c:pt idx="282">
                  <c:v>1048952.7</c:v>
                </c:pt>
                <c:pt idx="283">
                  <c:v>1032001</c:v>
                </c:pt>
                <c:pt idx="284">
                  <c:v>1014564.5</c:v>
                </c:pt>
                <c:pt idx="285">
                  <c:v>986031.19</c:v>
                </c:pt>
                <c:pt idx="286">
                  <c:v>991989.31</c:v>
                </c:pt>
                <c:pt idx="287">
                  <c:v>982367.25</c:v>
                </c:pt>
                <c:pt idx="288">
                  <c:v>952815</c:v>
                </c:pt>
                <c:pt idx="289">
                  <c:v>939107.12</c:v>
                </c:pt>
                <c:pt idx="290">
                  <c:v>918068.75</c:v>
                </c:pt>
                <c:pt idx="291">
                  <c:v>899097.56</c:v>
                </c:pt>
                <c:pt idx="292">
                  <c:v>880955.87</c:v>
                </c:pt>
                <c:pt idx="293">
                  <c:v>865277.75</c:v>
                </c:pt>
                <c:pt idx="294">
                  <c:v>852059.5</c:v>
                </c:pt>
                <c:pt idx="295">
                  <c:v>825779</c:v>
                </c:pt>
                <c:pt idx="296">
                  <c:v>820931.94000000041</c:v>
                </c:pt>
                <c:pt idx="297">
                  <c:v>794008.75</c:v>
                </c:pt>
                <c:pt idx="298">
                  <c:v>780940.75</c:v>
                </c:pt>
                <c:pt idx="299">
                  <c:v>765125.31</c:v>
                </c:pt>
                <c:pt idx="300">
                  <c:v>742018.06</c:v>
                </c:pt>
                <c:pt idx="301">
                  <c:v>723695.75</c:v>
                </c:pt>
                <c:pt idx="302">
                  <c:v>712865.5</c:v>
                </c:pt>
                <c:pt idx="303">
                  <c:v>697610.94000000041</c:v>
                </c:pt>
                <c:pt idx="304">
                  <c:v>673767.69</c:v>
                </c:pt>
                <c:pt idx="305">
                  <c:v>669756.12</c:v>
                </c:pt>
                <c:pt idx="306">
                  <c:v>648830.43999999936</c:v>
                </c:pt>
                <c:pt idx="307">
                  <c:v>642843.18999999599</c:v>
                </c:pt>
                <c:pt idx="308">
                  <c:v>619571.06000000041</c:v>
                </c:pt>
                <c:pt idx="309">
                  <c:v>600073.06000000041</c:v>
                </c:pt>
                <c:pt idx="310">
                  <c:v>577769.62</c:v>
                </c:pt>
                <c:pt idx="311">
                  <c:v>568855.25</c:v>
                </c:pt>
                <c:pt idx="312">
                  <c:v>557842.18999999599</c:v>
                </c:pt>
                <c:pt idx="313">
                  <c:v>543059.25</c:v>
                </c:pt>
                <c:pt idx="314">
                  <c:v>530563</c:v>
                </c:pt>
                <c:pt idx="315">
                  <c:v>517986.83999999997</c:v>
                </c:pt>
                <c:pt idx="316">
                  <c:v>505003.66</c:v>
                </c:pt>
                <c:pt idx="317">
                  <c:v>494752.25</c:v>
                </c:pt>
                <c:pt idx="318">
                  <c:v>479668.44</c:v>
                </c:pt>
                <c:pt idx="319">
                  <c:v>473068.5</c:v>
                </c:pt>
                <c:pt idx="320">
                  <c:v>452928.25</c:v>
                </c:pt>
                <c:pt idx="321">
                  <c:v>445286.25</c:v>
                </c:pt>
                <c:pt idx="322">
                  <c:v>440258.4700000002</c:v>
                </c:pt>
                <c:pt idx="323">
                  <c:v>443869.06</c:v>
                </c:pt>
                <c:pt idx="324">
                  <c:v>451704.81</c:v>
                </c:pt>
                <c:pt idx="325">
                  <c:v>489922.09</c:v>
                </c:pt>
                <c:pt idx="326">
                  <c:v>528473.75</c:v>
                </c:pt>
                <c:pt idx="327">
                  <c:v>586627.62</c:v>
                </c:pt>
                <c:pt idx="328">
                  <c:v>659810.12</c:v>
                </c:pt>
                <c:pt idx="329">
                  <c:v>741496.12</c:v>
                </c:pt>
                <c:pt idx="330">
                  <c:v>823690</c:v>
                </c:pt>
                <c:pt idx="331">
                  <c:v>927983.44000000041</c:v>
                </c:pt>
                <c:pt idx="332">
                  <c:v>1013958.6</c:v>
                </c:pt>
                <c:pt idx="333">
                  <c:v>1104434.7</c:v>
                </c:pt>
                <c:pt idx="334">
                  <c:v>1178811.5</c:v>
                </c:pt>
                <c:pt idx="335">
                  <c:v>1229665.7</c:v>
                </c:pt>
                <c:pt idx="336">
                  <c:v>1228804.9000000004</c:v>
                </c:pt>
                <c:pt idx="337">
                  <c:v>1210607.1000000001</c:v>
                </c:pt>
                <c:pt idx="338">
                  <c:v>1170638.4000000004</c:v>
                </c:pt>
                <c:pt idx="339">
                  <c:v>1081390.2</c:v>
                </c:pt>
                <c:pt idx="340">
                  <c:v>974206.94000000041</c:v>
                </c:pt>
                <c:pt idx="341">
                  <c:v>867593.25</c:v>
                </c:pt>
                <c:pt idx="342">
                  <c:v>760722.12</c:v>
                </c:pt>
                <c:pt idx="343">
                  <c:v>653073.18999999599</c:v>
                </c:pt>
                <c:pt idx="344">
                  <c:v>542526.18999999599</c:v>
                </c:pt>
                <c:pt idx="345">
                  <c:v>457599.41000000021</c:v>
                </c:pt>
                <c:pt idx="346">
                  <c:v>377041.19</c:v>
                </c:pt>
                <c:pt idx="347">
                  <c:v>321900.12</c:v>
                </c:pt>
                <c:pt idx="348">
                  <c:v>274171.5300000002</c:v>
                </c:pt>
                <c:pt idx="349">
                  <c:v>261131.44</c:v>
                </c:pt>
                <c:pt idx="350">
                  <c:v>237655.37</c:v>
                </c:pt>
                <c:pt idx="351">
                  <c:v>227121.94999999998</c:v>
                </c:pt>
                <c:pt idx="352">
                  <c:v>227230.62</c:v>
                </c:pt>
                <c:pt idx="353">
                  <c:v>224433.06</c:v>
                </c:pt>
                <c:pt idx="354">
                  <c:v>221181.06</c:v>
                </c:pt>
                <c:pt idx="355">
                  <c:v>217616.97</c:v>
                </c:pt>
                <c:pt idx="356">
                  <c:v>216353.88999999923</c:v>
                </c:pt>
                <c:pt idx="357">
                  <c:v>208339.44</c:v>
                </c:pt>
                <c:pt idx="358">
                  <c:v>208682.91999999998</c:v>
                </c:pt>
                <c:pt idx="359">
                  <c:v>209826.87</c:v>
                </c:pt>
                <c:pt idx="360">
                  <c:v>206118.97</c:v>
                </c:pt>
                <c:pt idx="361">
                  <c:v>201851.84</c:v>
                </c:pt>
                <c:pt idx="362">
                  <c:v>203242.31</c:v>
                </c:pt>
                <c:pt idx="363">
                  <c:v>204044.84</c:v>
                </c:pt>
                <c:pt idx="364">
                  <c:v>196118.16</c:v>
                </c:pt>
                <c:pt idx="365">
                  <c:v>198244.75</c:v>
                </c:pt>
                <c:pt idx="366">
                  <c:v>197806.47999999998</c:v>
                </c:pt>
                <c:pt idx="367">
                  <c:v>196926.07999999999</c:v>
                </c:pt>
                <c:pt idx="368">
                  <c:v>192136.75</c:v>
                </c:pt>
                <c:pt idx="369">
                  <c:v>195705.22</c:v>
                </c:pt>
                <c:pt idx="370">
                  <c:v>190173.12</c:v>
                </c:pt>
                <c:pt idx="371">
                  <c:v>193801.86</c:v>
                </c:pt>
                <c:pt idx="372">
                  <c:v>193120.28</c:v>
                </c:pt>
                <c:pt idx="373">
                  <c:v>193614.44</c:v>
                </c:pt>
                <c:pt idx="374">
                  <c:v>190039.06</c:v>
                </c:pt>
                <c:pt idx="375">
                  <c:v>191048.78</c:v>
                </c:pt>
                <c:pt idx="376">
                  <c:v>193414.62</c:v>
                </c:pt>
                <c:pt idx="377">
                  <c:v>193775.94</c:v>
                </c:pt>
                <c:pt idx="378">
                  <c:v>193588.5</c:v>
                </c:pt>
                <c:pt idx="379">
                  <c:v>196439.88999999923</c:v>
                </c:pt>
                <c:pt idx="380">
                  <c:v>194727.84</c:v>
                </c:pt>
                <c:pt idx="381">
                  <c:v>191172.87</c:v>
                </c:pt>
                <c:pt idx="382">
                  <c:v>195780.47999999998</c:v>
                </c:pt>
                <c:pt idx="383">
                  <c:v>193756.09</c:v>
                </c:pt>
                <c:pt idx="384">
                  <c:v>195833.33</c:v>
                </c:pt>
                <c:pt idx="385">
                  <c:v>194314.3</c:v>
                </c:pt>
                <c:pt idx="386">
                  <c:v>199316.73</c:v>
                </c:pt>
                <c:pt idx="387">
                  <c:v>199902.47999999998</c:v>
                </c:pt>
                <c:pt idx="388">
                  <c:v>199340.5</c:v>
                </c:pt>
                <c:pt idx="389">
                  <c:v>201729.59</c:v>
                </c:pt>
                <c:pt idx="390">
                  <c:v>207373.05</c:v>
                </c:pt>
                <c:pt idx="391">
                  <c:v>211803.51</c:v>
                </c:pt>
                <c:pt idx="392">
                  <c:v>211639.83</c:v>
                </c:pt>
                <c:pt idx="393">
                  <c:v>212186.2</c:v>
                </c:pt>
                <c:pt idx="394">
                  <c:v>210986.59</c:v>
                </c:pt>
                <c:pt idx="395">
                  <c:v>212664.72</c:v>
                </c:pt>
                <c:pt idx="396">
                  <c:v>221820.84</c:v>
                </c:pt>
                <c:pt idx="397">
                  <c:v>223110.67</c:v>
                </c:pt>
                <c:pt idx="398">
                  <c:v>222116.56</c:v>
                </c:pt>
                <c:pt idx="399">
                  <c:v>227582.84</c:v>
                </c:pt>
                <c:pt idx="400">
                  <c:v>226973.69</c:v>
                </c:pt>
                <c:pt idx="401">
                  <c:v>229428.97999999998</c:v>
                </c:pt>
                <c:pt idx="402">
                  <c:v>232585.91</c:v>
                </c:pt>
                <c:pt idx="403">
                  <c:v>237944.47</c:v>
                </c:pt>
                <c:pt idx="404">
                  <c:v>239536.59</c:v>
                </c:pt>
                <c:pt idx="405">
                  <c:v>237814.09</c:v>
                </c:pt>
                <c:pt idx="406">
                  <c:v>243571.59</c:v>
                </c:pt>
                <c:pt idx="407">
                  <c:v>247340.16</c:v>
                </c:pt>
                <c:pt idx="408">
                  <c:v>247282.47</c:v>
                </c:pt>
                <c:pt idx="409">
                  <c:v>249963.41999999998</c:v>
                </c:pt>
                <c:pt idx="410">
                  <c:v>251756.09</c:v>
                </c:pt>
                <c:pt idx="411">
                  <c:v>251952.17</c:v>
                </c:pt>
                <c:pt idx="412">
                  <c:v>257149.83</c:v>
                </c:pt>
                <c:pt idx="413">
                  <c:v>260233.91999999998</c:v>
                </c:pt>
                <c:pt idx="414">
                  <c:v>263470</c:v>
                </c:pt>
                <c:pt idx="415">
                  <c:v>266015.62</c:v>
                </c:pt>
                <c:pt idx="416">
                  <c:v>261134.09</c:v>
                </c:pt>
                <c:pt idx="417">
                  <c:v>270355.94</c:v>
                </c:pt>
                <c:pt idx="418">
                  <c:v>263268.2800000002</c:v>
                </c:pt>
                <c:pt idx="419">
                  <c:v>268544.25</c:v>
                </c:pt>
                <c:pt idx="420">
                  <c:v>269146.34000000003</c:v>
                </c:pt>
                <c:pt idx="421">
                  <c:v>262076.53</c:v>
                </c:pt>
                <c:pt idx="422">
                  <c:v>266853.81</c:v>
                </c:pt>
                <c:pt idx="423">
                  <c:v>266691</c:v>
                </c:pt>
                <c:pt idx="424">
                  <c:v>263246.40999999997</c:v>
                </c:pt>
                <c:pt idx="425">
                  <c:v>269973.19</c:v>
                </c:pt>
                <c:pt idx="426">
                  <c:v>263399.19</c:v>
                </c:pt>
                <c:pt idx="427">
                  <c:v>262896.15999999986</c:v>
                </c:pt>
                <c:pt idx="428">
                  <c:v>264128.84000000003</c:v>
                </c:pt>
                <c:pt idx="429">
                  <c:v>259492.44</c:v>
                </c:pt>
                <c:pt idx="430">
                  <c:v>262088.31</c:v>
                </c:pt>
                <c:pt idx="431">
                  <c:v>257592.78</c:v>
                </c:pt>
                <c:pt idx="432">
                  <c:v>255929.72</c:v>
                </c:pt>
                <c:pt idx="433">
                  <c:v>254774.11000000004</c:v>
                </c:pt>
                <c:pt idx="434">
                  <c:v>256195.12</c:v>
                </c:pt>
                <c:pt idx="435">
                  <c:v>248110.22</c:v>
                </c:pt>
              </c:numCache>
            </c:numRef>
          </c:yVal>
          <c:smooth val="1"/>
        </c:ser>
        <c:ser>
          <c:idx val="4"/>
          <c:order val="4"/>
          <c:tx>
            <c:v>Acétonitrile</c:v>
          </c:tx>
          <c:spPr>
            <a:ln w="19050">
              <a:solidFill>
                <a:srgbClr val="CC00CC"/>
              </a:solidFill>
              <a:prstDash val="sysDot"/>
            </a:ln>
          </c:spPr>
          <c:marker>
            <c:symbol val="none"/>
          </c:marker>
          <c:xVal>
            <c:numRef>
              <c:f>'FLUO GQD007 CH3CN fractions 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GQD007 CH3CN fractions '!$F$1:$F$436</c:f>
              <c:numCache>
                <c:formatCode>General</c:formatCode>
                <c:ptCount val="436"/>
                <c:pt idx="0">
                  <c:v>87121.031000000003</c:v>
                </c:pt>
                <c:pt idx="1">
                  <c:v>100250.15000000002</c:v>
                </c:pt>
                <c:pt idx="2">
                  <c:v>105496.08</c:v>
                </c:pt>
                <c:pt idx="3">
                  <c:v>106934.83</c:v>
                </c:pt>
                <c:pt idx="4">
                  <c:v>103892.39</c:v>
                </c:pt>
                <c:pt idx="5">
                  <c:v>97418.672000000006</c:v>
                </c:pt>
                <c:pt idx="6">
                  <c:v>92593.468999999968</c:v>
                </c:pt>
                <c:pt idx="7">
                  <c:v>84120.827999999994</c:v>
                </c:pt>
                <c:pt idx="8">
                  <c:v>82458.765999999989</c:v>
                </c:pt>
                <c:pt idx="9">
                  <c:v>84116.375000000087</c:v>
                </c:pt>
                <c:pt idx="10">
                  <c:v>95343.515999999989</c:v>
                </c:pt>
                <c:pt idx="11">
                  <c:v>111956.98</c:v>
                </c:pt>
                <c:pt idx="12">
                  <c:v>129903.47</c:v>
                </c:pt>
                <c:pt idx="13">
                  <c:v>151417.82999999923</c:v>
                </c:pt>
                <c:pt idx="14">
                  <c:v>172399.03</c:v>
                </c:pt>
                <c:pt idx="15">
                  <c:v>180933.11000000004</c:v>
                </c:pt>
                <c:pt idx="16">
                  <c:v>189101.11000000004</c:v>
                </c:pt>
                <c:pt idx="17">
                  <c:v>192189.62</c:v>
                </c:pt>
                <c:pt idx="18">
                  <c:v>207865.97</c:v>
                </c:pt>
                <c:pt idx="19">
                  <c:v>229651.97999999998</c:v>
                </c:pt>
                <c:pt idx="20">
                  <c:v>249108.55</c:v>
                </c:pt>
                <c:pt idx="21">
                  <c:v>299988.09000000008</c:v>
                </c:pt>
                <c:pt idx="22">
                  <c:v>350384.25</c:v>
                </c:pt>
                <c:pt idx="23">
                  <c:v>406844.56</c:v>
                </c:pt>
                <c:pt idx="24">
                  <c:v>459275.4700000002</c:v>
                </c:pt>
                <c:pt idx="25">
                  <c:v>509638</c:v>
                </c:pt>
                <c:pt idx="26">
                  <c:v>517362.69</c:v>
                </c:pt>
                <c:pt idx="27">
                  <c:v>528828.56000000041</c:v>
                </c:pt>
                <c:pt idx="28">
                  <c:v>510032.31</c:v>
                </c:pt>
                <c:pt idx="29">
                  <c:v>478735.28</c:v>
                </c:pt>
                <c:pt idx="30">
                  <c:v>442217.25</c:v>
                </c:pt>
                <c:pt idx="31">
                  <c:v>406891.16</c:v>
                </c:pt>
                <c:pt idx="32">
                  <c:v>395493.12</c:v>
                </c:pt>
                <c:pt idx="33">
                  <c:v>379258.69</c:v>
                </c:pt>
                <c:pt idx="34">
                  <c:v>396346.69</c:v>
                </c:pt>
                <c:pt idx="35">
                  <c:v>417504.56</c:v>
                </c:pt>
                <c:pt idx="36">
                  <c:v>445808.87</c:v>
                </c:pt>
                <c:pt idx="37">
                  <c:v>491005</c:v>
                </c:pt>
                <c:pt idx="38">
                  <c:v>538540.12</c:v>
                </c:pt>
                <c:pt idx="39">
                  <c:v>602707.75</c:v>
                </c:pt>
                <c:pt idx="40">
                  <c:v>663440.25</c:v>
                </c:pt>
                <c:pt idx="41">
                  <c:v>743252.56</c:v>
                </c:pt>
                <c:pt idx="42">
                  <c:v>824302.12</c:v>
                </c:pt>
                <c:pt idx="43">
                  <c:v>913699.19</c:v>
                </c:pt>
                <c:pt idx="44">
                  <c:v>1020441.7</c:v>
                </c:pt>
                <c:pt idx="45">
                  <c:v>1137289</c:v>
                </c:pt>
                <c:pt idx="46">
                  <c:v>1249649.1000000001</c:v>
                </c:pt>
                <c:pt idx="47">
                  <c:v>1391700.7</c:v>
                </c:pt>
                <c:pt idx="48">
                  <c:v>1537080.6</c:v>
                </c:pt>
                <c:pt idx="49">
                  <c:v>1702682.7</c:v>
                </c:pt>
                <c:pt idx="50">
                  <c:v>1881668.5</c:v>
                </c:pt>
                <c:pt idx="51">
                  <c:v>2054852.9</c:v>
                </c:pt>
                <c:pt idx="52">
                  <c:v>2245872.7000000002</c:v>
                </c:pt>
                <c:pt idx="53">
                  <c:v>2447951.7000000002</c:v>
                </c:pt>
                <c:pt idx="54">
                  <c:v>2663233</c:v>
                </c:pt>
                <c:pt idx="55">
                  <c:v>2864132.2</c:v>
                </c:pt>
                <c:pt idx="56">
                  <c:v>3071613.7</c:v>
                </c:pt>
                <c:pt idx="57">
                  <c:v>3321907.7</c:v>
                </c:pt>
                <c:pt idx="58">
                  <c:v>3515720.5</c:v>
                </c:pt>
                <c:pt idx="59">
                  <c:v>3724236.2</c:v>
                </c:pt>
                <c:pt idx="60">
                  <c:v>3953088.2</c:v>
                </c:pt>
                <c:pt idx="61">
                  <c:v>4156518.2</c:v>
                </c:pt>
                <c:pt idx="62">
                  <c:v>4378024</c:v>
                </c:pt>
                <c:pt idx="63">
                  <c:v>4565515</c:v>
                </c:pt>
                <c:pt idx="64">
                  <c:v>4748709</c:v>
                </c:pt>
                <c:pt idx="65">
                  <c:v>4911296</c:v>
                </c:pt>
                <c:pt idx="66">
                  <c:v>5069936</c:v>
                </c:pt>
                <c:pt idx="67">
                  <c:v>5235014.5</c:v>
                </c:pt>
                <c:pt idx="68">
                  <c:v>5354114.5</c:v>
                </c:pt>
                <c:pt idx="69">
                  <c:v>5520975</c:v>
                </c:pt>
                <c:pt idx="70">
                  <c:v>5618612.5</c:v>
                </c:pt>
                <c:pt idx="71">
                  <c:v>5726308.5</c:v>
                </c:pt>
                <c:pt idx="72">
                  <c:v>5813765.5</c:v>
                </c:pt>
                <c:pt idx="73">
                  <c:v>5904188.5</c:v>
                </c:pt>
                <c:pt idx="74">
                  <c:v>5971814</c:v>
                </c:pt>
                <c:pt idx="75">
                  <c:v>6025159.5</c:v>
                </c:pt>
                <c:pt idx="76">
                  <c:v>6088464</c:v>
                </c:pt>
                <c:pt idx="77">
                  <c:v>6135019.5</c:v>
                </c:pt>
                <c:pt idx="78">
                  <c:v>6149309</c:v>
                </c:pt>
                <c:pt idx="79">
                  <c:v>6189818.5</c:v>
                </c:pt>
                <c:pt idx="80">
                  <c:v>6185889.5</c:v>
                </c:pt>
                <c:pt idx="81">
                  <c:v>6182817.5</c:v>
                </c:pt>
                <c:pt idx="82">
                  <c:v>6196225.5</c:v>
                </c:pt>
                <c:pt idx="83">
                  <c:v>6194182</c:v>
                </c:pt>
                <c:pt idx="84">
                  <c:v>6175228.5</c:v>
                </c:pt>
                <c:pt idx="85">
                  <c:v>6167526.5</c:v>
                </c:pt>
                <c:pt idx="86">
                  <c:v>6117469.5</c:v>
                </c:pt>
                <c:pt idx="87">
                  <c:v>6110065</c:v>
                </c:pt>
                <c:pt idx="88">
                  <c:v>6050129.5</c:v>
                </c:pt>
                <c:pt idx="89">
                  <c:v>6003304.5</c:v>
                </c:pt>
                <c:pt idx="90">
                  <c:v>5975803</c:v>
                </c:pt>
                <c:pt idx="91">
                  <c:v>5893875</c:v>
                </c:pt>
                <c:pt idx="92">
                  <c:v>5856108</c:v>
                </c:pt>
                <c:pt idx="93">
                  <c:v>5778913</c:v>
                </c:pt>
                <c:pt idx="94">
                  <c:v>5706652</c:v>
                </c:pt>
                <c:pt idx="95">
                  <c:v>5653614</c:v>
                </c:pt>
                <c:pt idx="96">
                  <c:v>5570905.5</c:v>
                </c:pt>
                <c:pt idx="97">
                  <c:v>5494698.5</c:v>
                </c:pt>
                <c:pt idx="98">
                  <c:v>5420907.5</c:v>
                </c:pt>
                <c:pt idx="99">
                  <c:v>5329062</c:v>
                </c:pt>
                <c:pt idx="100">
                  <c:v>5224962</c:v>
                </c:pt>
                <c:pt idx="101">
                  <c:v>5131127.5</c:v>
                </c:pt>
                <c:pt idx="102">
                  <c:v>5035208</c:v>
                </c:pt>
                <c:pt idx="103">
                  <c:v>4914093.5</c:v>
                </c:pt>
                <c:pt idx="104">
                  <c:v>4874387.5</c:v>
                </c:pt>
                <c:pt idx="105">
                  <c:v>4738434.5</c:v>
                </c:pt>
                <c:pt idx="106">
                  <c:v>4652668.5</c:v>
                </c:pt>
                <c:pt idx="107">
                  <c:v>4561862</c:v>
                </c:pt>
                <c:pt idx="108">
                  <c:v>4445641.5</c:v>
                </c:pt>
                <c:pt idx="109">
                  <c:v>4356771</c:v>
                </c:pt>
                <c:pt idx="110">
                  <c:v>4229975.5</c:v>
                </c:pt>
                <c:pt idx="111">
                  <c:v>4135546.7</c:v>
                </c:pt>
                <c:pt idx="112">
                  <c:v>4029133.5</c:v>
                </c:pt>
                <c:pt idx="113">
                  <c:v>3933176.2</c:v>
                </c:pt>
                <c:pt idx="114">
                  <c:v>3824966</c:v>
                </c:pt>
                <c:pt idx="115">
                  <c:v>3728805</c:v>
                </c:pt>
                <c:pt idx="116">
                  <c:v>3633781.2</c:v>
                </c:pt>
                <c:pt idx="117">
                  <c:v>3518085.5</c:v>
                </c:pt>
                <c:pt idx="118">
                  <c:v>3435685.2</c:v>
                </c:pt>
                <c:pt idx="119">
                  <c:v>3327999.2</c:v>
                </c:pt>
                <c:pt idx="120">
                  <c:v>3232560.2</c:v>
                </c:pt>
                <c:pt idx="121">
                  <c:v>3141602.7</c:v>
                </c:pt>
                <c:pt idx="122">
                  <c:v>3041763</c:v>
                </c:pt>
                <c:pt idx="123">
                  <c:v>2976969.2</c:v>
                </c:pt>
                <c:pt idx="124">
                  <c:v>2867862.5</c:v>
                </c:pt>
                <c:pt idx="125">
                  <c:v>2791871.7</c:v>
                </c:pt>
                <c:pt idx="126">
                  <c:v>2708402.7</c:v>
                </c:pt>
                <c:pt idx="127">
                  <c:v>2620390.7000000002</c:v>
                </c:pt>
                <c:pt idx="128">
                  <c:v>2552507.5</c:v>
                </c:pt>
                <c:pt idx="129">
                  <c:v>2453690.2000000002</c:v>
                </c:pt>
                <c:pt idx="130">
                  <c:v>2398649.5</c:v>
                </c:pt>
                <c:pt idx="131">
                  <c:v>2313782</c:v>
                </c:pt>
                <c:pt idx="132">
                  <c:v>2249893</c:v>
                </c:pt>
                <c:pt idx="133">
                  <c:v>2163420.2000000002</c:v>
                </c:pt>
                <c:pt idx="134">
                  <c:v>2095526</c:v>
                </c:pt>
                <c:pt idx="135">
                  <c:v>2042034</c:v>
                </c:pt>
                <c:pt idx="136">
                  <c:v>1961084</c:v>
                </c:pt>
                <c:pt idx="137">
                  <c:v>1891709.5</c:v>
                </c:pt>
                <c:pt idx="138">
                  <c:v>1826313.4</c:v>
                </c:pt>
                <c:pt idx="139">
                  <c:v>1770357.7</c:v>
                </c:pt>
                <c:pt idx="140">
                  <c:v>1717133.2</c:v>
                </c:pt>
                <c:pt idx="141">
                  <c:v>1657423</c:v>
                </c:pt>
                <c:pt idx="142">
                  <c:v>1603478.2</c:v>
                </c:pt>
                <c:pt idx="143">
                  <c:v>1545234</c:v>
                </c:pt>
                <c:pt idx="144">
                  <c:v>1489816.2</c:v>
                </c:pt>
                <c:pt idx="145">
                  <c:v>1434707.1</c:v>
                </c:pt>
                <c:pt idx="146">
                  <c:v>1393373.6</c:v>
                </c:pt>
                <c:pt idx="147">
                  <c:v>1326940.9000000004</c:v>
                </c:pt>
                <c:pt idx="148">
                  <c:v>1283421.9000000004</c:v>
                </c:pt>
                <c:pt idx="149">
                  <c:v>1241466.2</c:v>
                </c:pt>
                <c:pt idx="150">
                  <c:v>1192756.1000000001</c:v>
                </c:pt>
                <c:pt idx="151">
                  <c:v>1156779.6000000001</c:v>
                </c:pt>
                <c:pt idx="152">
                  <c:v>1104157.2</c:v>
                </c:pt>
                <c:pt idx="153">
                  <c:v>1065927.2</c:v>
                </c:pt>
                <c:pt idx="154">
                  <c:v>1027353.3</c:v>
                </c:pt>
                <c:pt idx="155">
                  <c:v>984592.31</c:v>
                </c:pt>
                <c:pt idx="156">
                  <c:v>953607.87</c:v>
                </c:pt>
                <c:pt idx="157">
                  <c:v>909069.31</c:v>
                </c:pt>
                <c:pt idx="158">
                  <c:v>875986.69</c:v>
                </c:pt>
                <c:pt idx="159">
                  <c:v>854914.62</c:v>
                </c:pt>
                <c:pt idx="160">
                  <c:v>818097.56</c:v>
                </c:pt>
                <c:pt idx="161">
                  <c:v>783856.37</c:v>
                </c:pt>
                <c:pt idx="162">
                  <c:v>751511.37</c:v>
                </c:pt>
                <c:pt idx="163">
                  <c:v>718576.81</c:v>
                </c:pt>
                <c:pt idx="164">
                  <c:v>698682.87</c:v>
                </c:pt>
                <c:pt idx="165">
                  <c:v>665565.12</c:v>
                </c:pt>
                <c:pt idx="166">
                  <c:v>645211.87</c:v>
                </c:pt>
                <c:pt idx="167">
                  <c:v>623830.93999999936</c:v>
                </c:pt>
                <c:pt idx="168">
                  <c:v>596431.56000000041</c:v>
                </c:pt>
                <c:pt idx="169">
                  <c:v>582386.75</c:v>
                </c:pt>
                <c:pt idx="170">
                  <c:v>558844.5</c:v>
                </c:pt>
                <c:pt idx="171">
                  <c:v>525949.31000000041</c:v>
                </c:pt>
                <c:pt idx="172">
                  <c:v>510297.37</c:v>
                </c:pt>
                <c:pt idx="173">
                  <c:v>491382.59</c:v>
                </c:pt>
                <c:pt idx="174">
                  <c:v>472138.41000000021</c:v>
                </c:pt>
                <c:pt idx="175">
                  <c:v>448055.03</c:v>
                </c:pt>
                <c:pt idx="176">
                  <c:v>432561</c:v>
                </c:pt>
                <c:pt idx="177">
                  <c:v>423441</c:v>
                </c:pt>
                <c:pt idx="178">
                  <c:v>396107</c:v>
                </c:pt>
                <c:pt idx="179">
                  <c:v>384904.69</c:v>
                </c:pt>
                <c:pt idx="180">
                  <c:v>372790.2200000002</c:v>
                </c:pt>
                <c:pt idx="181">
                  <c:v>357771.75</c:v>
                </c:pt>
                <c:pt idx="182">
                  <c:v>343963.28</c:v>
                </c:pt>
                <c:pt idx="183">
                  <c:v>329853.75</c:v>
                </c:pt>
                <c:pt idx="184">
                  <c:v>311131.75</c:v>
                </c:pt>
                <c:pt idx="185">
                  <c:v>299326.06</c:v>
                </c:pt>
                <c:pt idx="186">
                  <c:v>291038.0300000002</c:v>
                </c:pt>
                <c:pt idx="187">
                  <c:v>285041.06</c:v>
                </c:pt>
                <c:pt idx="188">
                  <c:v>275597.87</c:v>
                </c:pt>
                <c:pt idx="189">
                  <c:v>258537.51</c:v>
                </c:pt>
                <c:pt idx="190">
                  <c:v>250065.47999999998</c:v>
                </c:pt>
                <c:pt idx="191">
                  <c:v>240509.64</c:v>
                </c:pt>
                <c:pt idx="192">
                  <c:v>230939.41</c:v>
                </c:pt>
                <c:pt idx="193">
                  <c:v>222251.33</c:v>
                </c:pt>
                <c:pt idx="194">
                  <c:v>213656.7</c:v>
                </c:pt>
                <c:pt idx="195">
                  <c:v>206730.08</c:v>
                </c:pt>
                <c:pt idx="196">
                  <c:v>199786.2</c:v>
                </c:pt>
                <c:pt idx="197">
                  <c:v>193594.41</c:v>
                </c:pt>
                <c:pt idx="198">
                  <c:v>185860.7</c:v>
                </c:pt>
                <c:pt idx="199">
                  <c:v>182704.41999999998</c:v>
                </c:pt>
                <c:pt idx="200">
                  <c:v>169524.17</c:v>
                </c:pt>
                <c:pt idx="201">
                  <c:v>159539.54999999999</c:v>
                </c:pt>
                <c:pt idx="202">
                  <c:v>158429.26</c:v>
                </c:pt>
                <c:pt idx="203">
                  <c:v>151378.32999999923</c:v>
                </c:pt>
                <c:pt idx="204">
                  <c:v>148862.23000000001</c:v>
                </c:pt>
                <c:pt idx="205">
                  <c:v>141797.07999999999</c:v>
                </c:pt>
                <c:pt idx="206">
                  <c:v>134367.04999999999</c:v>
                </c:pt>
                <c:pt idx="207">
                  <c:v>132127.5</c:v>
                </c:pt>
                <c:pt idx="208">
                  <c:v>128781.39</c:v>
                </c:pt>
                <c:pt idx="209">
                  <c:v>123996.01</c:v>
                </c:pt>
                <c:pt idx="210">
                  <c:v>117920.04</c:v>
                </c:pt>
                <c:pt idx="211">
                  <c:v>109296.23999999999</c:v>
                </c:pt>
                <c:pt idx="212">
                  <c:v>105718.7</c:v>
                </c:pt>
                <c:pt idx="213">
                  <c:v>106864.23</c:v>
                </c:pt>
                <c:pt idx="214">
                  <c:v>101821.03</c:v>
                </c:pt>
                <c:pt idx="215">
                  <c:v>95669.546999999948</c:v>
                </c:pt>
                <c:pt idx="216">
                  <c:v>90707.905999999988</c:v>
                </c:pt>
                <c:pt idx="217">
                  <c:v>88033.858999999997</c:v>
                </c:pt>
                <c:pt idx="218">
                  <c:v>87866.311999999991</c:v>
                </c:pt>
                <c:pt idx="219">
                  <c:v>81972.281000000003</c:v>
                </c:pt>
                <c:pt idx="220">
                  <c:v>82468.093999999968</c:v>
                </c:pt>
                <c:pt idx="221">
                  <c:v>80486.296999999948</c:v>
                </c:pt>
                <c:pt idx="222">
                  <c:v>76362.944999999978</c:v>
                </c:pt>
                <c:pt idx="223">
                  <c:v>72848</c:v>
                </c:pt>
                <c:pt idx="224">
                  <c:v>69308.343999999968</c:v>
                </c:pt>
                <c:pt idx="225">
                  <c:v>68088.850999999995</c:v>
                </c:pt>
                <c:pt idx="226">
                  <c:v>66612.702999999878</c:v>
                </c:pt>
                <c:pt idx="227">
                  <c:v>62746.683000000005</c:v>
                </c:pt>
                <c:pt idx="228">
                  <c:v>61056.539000000004</c:v>
                </c:pt>
                <c:pt idx="229">
                  <c:v>59898.065999999999</c:v>
                </c:pt>
                <c:pt idx="230">
                  <c:v>56707.663999999997</c:v>
                </c:pt>
                <c:pt idx="231">
                  <c:v>56441.836000000003</c:v>
                </c:pt>
                <c:pt idx="232">
                  <c:v>54124.941000000006</c:v>
                </c:pt>
                <c:pt idx="233">
                  <c:v>51870.183000000005</c:v>
                </c:pt>
                <c:pt idx="234">
                  <c:v>49055.796999999999</c:v>
                </c:pt>
                <c:pt idx="235">
                  <c:v>49602.133000000002</c:v>
                </c:pt>
                <c:pt idx="236">
                  <c:v>46968.363000000005</c:v>
                </c:pt>
                <c:pt idx="237">
                  <c:v>47613.375</c:v>
                </c:pt>
                <c:pt idx="238">
                  <c:v>43369.652000000002</c:v>
                </c:pt>
                <c:pt idx="239">
                  <c:v>43921.737999999998</c:v>
                </c:pt>
                <c:pt idx="240">
                  <c:v>40848.855000000003</c:v>
                </c:pt>
                <c:pt idx="241">
                  <c:v>41633.953000000001</c:v>
                </c:pt>
                <c:pt idx="242">
                  <c:v>39520.047000000006</c:v>
                </c:pt>
                <c:pt idx="243">
                  <c:v>38056.023000000001</c:v>
                </c:pt>
                <c:pt idx="244">
                  <c:v>36037.324000000001</c:v>
                </c:pt>
                <c:pt idx="245">
                  <c:v>37072.332000000002</c:v>
                </c:pt>
                <c:pt idx="246">
                  <c:v>35548.355000000003</c:v>
                </c:pt>
                <c:pt idx="247">
                  <c:v>33794.711000000003</c:v>
                </c:pt>
                <c:pt idx="248">
                  <c:v>33217.449000000001</c:v>
                </c:pt>
                <c:pt idx="249">
                  <c:v>33596.039000000004</c:v>
                </c:pt>
                <c:pt idx="250">
                  <c:v>30574.855</c:v>
                </c:pt>
                <c:pt idx="251">
                  <c:v>30264.098000000005</c:v>
                </c:pt>
                <c:pt idx="252">
                  <c:v>30671.641</c:v>
                </c:pt>
                <c:pt idx="253">
                  <c:v>29237.953000000001</c:v>
                </c:pt>
                <c:pt idx="254">
                  <c:v>29086.664000000001</c:v>
                </c:pt>
                <c:pt idx="255">
                  <c:v>27797.594000000001</c:v>
                </c:pt>
                <c:pt idx="256">
                  <c:v>25209.484000000029</c:v>
                </c:pt>
                <c:pt idx="257">
                  <c:v>23750.535</c:v>
                </c:pt>
                <c:pt idx="258">
                  <c:v>23940.41</c:v>
                </c:pt>
                <c:pt idx="259">
                  <c:v>23001.644</c:v>
                </c:pt>
                <c:pt idx="260">
                  <c:v>22630.363000000001</c:v>
                </c:pt>
                <c:pt idx="261">
                  <c:v>23485.136999999992</c:v>
                </c:pt>
                <c:pt idx="262">
                  <c:v>22064.074000000001</c:v>
                </c:pt>
                <c:pt idx="263">
                  <c:v>21636.675999999996</c:v>
                </c:pt>
                <c:pt idx="264">
                  <c:v>21368.234</c:v>
                </c:pt>
                <c:pt idx="265">
                  <c:v>20909.651999999904</c:v>
                </c:pt>
                <c:pt idx="266">
                  <c:v>21126.09</c:v>
                </c:pt>
                <c:pt idx="267">
                  <c:v>20522.210999999996</c:v>
                </c:pt>
                <c:pt idx="268">
                  <c:v>18518.518999999997</c:v>
                </c:pt>
                <c:pt idx="269">
                  <c:v>17679.530999999992</c:v>
                </c:pt>
                <c:pt idx="270">
                  <c:v>18699.594000000001</c:v>
                </c:pt>
                <c:pt idx="271">
                  <c:v>17051.273000000001</c:v>
                </c:pt>
                <c:pt idx="272">
                  <c:v>17069.398000000001</c:v>
                </c:pt>
                <c:pt idx="273">
                  <c:v>15946.797</c:v>
                </c:pt>
                <c:pt idx="274">
                  <c:v>15739.218999999985</c:v>
                </c:pt>
                <c:pt idx="275">
                  <c:v>17489.59</c:v>
                </c:pt>
                <c:pt idx="276">
                  <c:v>16329.058000000001</c:v>
                </c:pt>
                <c:pt idx="277">
                  <c:v>16198.473</c:v>
                </c:pt>
                <c:pt idx="278">
                  <c:v>14927.147999999985</c:v>
                </c:pt>
                <c:pt idx="279">
                  <c:v>14303.054999999951</c:v>
                </c:pt>
                <c:pt idx="280">
                  <c:v>14378.742000000018</c:v>
                </c:pt>
                <c:pt idx="281">
                  <c:v>14464.824000000002</c:v>
                </c:pt>
                <c:pt idx="282">
                  <c:v>15145.391</c:v>
                </c:pt>
                <c:pt idx="283">
                  <c:v>13638.414000000002</c:v>
                </c:pt>
                <c:pt idx="284">
                  <c:v>13507.73000000001</c:v>
                </c:pt>
                <c:pt idx="285">
                  <c:v>13750.772999999985</c:v>
                </c:pt>
                <c:pt idx="286">
                  <c:v>11930.558000000001</c:v>
                </c:pt>
                <c:pt idx="287">
                  <c:v>13167.59</c:v>
                </c:pt>
                <c:pt idx="288">
                  <c:v>12943.445</c:v>
                </c:pt>
                <c:pt idx="289">
                  <c:v>12676.289000000002</c:v>
                </c:pt>
                <c:pt idx="290">
                  <c:v>11899.093999999985</c:v>
                </c:pt>
                <c:pt idx="291">
                  <c:v>13068.937</c:v>
                </c:pt>
                <c:pt idx="292">
                  <c:v>12181.484</c:v>
                </c:pt>
                <c:pt idx="293">
                  <c:v>12747.335999999928</c:v>
                </c:pt>
                <c:pt idx="294">
                  <c:v>11792.397999999928</c:v>
                </c:pt>
                <c:pt idx="295">
                  <c:v>12461.652</c:v>
                </c:pt>
                <c:pt idx="296">
                  <c:v>11628.737999999987</c:v>
                </c:pt>
                <c:pt idx="297">
                  <c:v>11442.843999999985</c:v>
                </c:pt>
                <c:pt idx="298">
                  <c:v>10735.32</c:v>
                </c:pt>
                <c:pt idx="299">
                  <c:v>11174.383</c:v>
                </c:pt>
                <c:pt idx="300">
                  <c:v>11390.93</c:v>
                </c:pt>
                <c:pt idx="301">
                  <c:v>11423.675999999939</c:v>
                </c:pt>
                <c:pt idx="302">
                  <c:v>11479.468999999928</c:v>
                </c:pt>
                <c:pt idx="303">
                  <c:v>10787.949000000002</c:v>
                </c:pt>
                <c:pt idx="304">
                  <c:v>10242.641000000012</c:v>
                </c:pt>
                <c:pt idx="305">
                  <c:v>9750.7616999999555</c:v>
                </c:pt>
                <c:pt idx="306">
                  <c:v>10376.258</c:v>
                </c:pt>
                <c:pt idx="307">
                  <c:v>10914.277</c:v>
                </c:pt>
                <c:pt idx="308">
                  <c:v>10343.105</c:v>
                </c:pt>
                <c:pt idx="309">
                  <c:v>10834.105</c:v>
                </c:pt>
                <c:pt idx="310">
                  <c:v>10464.73000000001</c:v>
                </c:pt>
                <c:pt idx="311">
                  <c:v>10700.527</c:v>
                </c:pt>
                <c:pt idx="312">
                  <c:v>9857.3788999999288</c:v>
                </c:pt>
                <c:pt idx="313">
                  <c:v>9566.6445000000149</c:v>
                </c:pt>
                <c:pt idx="314">
                  <c:v>9594.5547000000006</c:v>
                </c:pt>
                <c:pt idx="315">
                  <c:v>9543.757799999983</c:v>
                </c:pt>
                <c:pt idx="316">
                  <c:v>9977.6172000000006</c:v>
                </c:pt>
                <c:pt idx="317">
                  <c:v>10442.187</c:v>
                </c:pt>
                <c:pt idx="318">
                  <c:v>10541.848</c:v>
                </c:pt>
                <c:pt idx="319">
                  <c:v>10581.254000000004</c:v>
                </c:pt>
                <c:pt idx="320">
                  <c:v>11582.550999999939</c:v>
                </c:pt>
                <c:pt idx="321">
                  <c:v>16613.905999999999</c:v>
                </c:pt>
                <c:pt idx="322">
                  <c:v>37511.305</c:v>
                </c:pt>
                <c:pt idx="323">
                  <c:v>75523.811999999991</c:v>
                </c:pt>
                <c:pt idx="324">
                  <c:v>143631.82999999923</c:v>
                </c:pt>
                <c:pt idx="325">
                  <c:v>264052.15999999986</c:v>
                </c:pt>
                <c:pt idx="326">
                  <c:v>416087.25</c:v>
                </c:pt>
                <c:pt idx="327">
                  <c:v>598515.31000000041</c:v>
                </c:pt>
                <c:pt idx="328">
                  <c:v>854075</c:v>
                </c:pt>
                <c:pt idx="329">
                  <c:v>1097341.5</c:v>
                </c:pt>
                <c:pt idx="330">
                  <c:v>1375902.2</c:v>
                </c:pt>
                <c:pt idx="331">
                  <c:v>1676465</c:v>
                </c:pt>
                <c:pt idx="332">
                  <c:v>1934755.7</c:v>
                </c:pt>
                <c:pt idx="333">
                  <c:v>2191470.7000000002</c:v>
                </c:pt>
                <c:pt idx="334">
                  <c:v>2387687.5</c:v>
                </c:pt>
                <c:pt idx="335">
                  <c:v>2529983</c:v>
                </c:pt>
                <c:pt idx="336">
                  <c:v>2571942.5</c:v>
                </c:pt>
                <c:pt idx="337">
                  <c:v>2516619.7000000002</c:v>
                </c:pt>
                <c:pt idx="338">
                  <c:v>2390225.2000000002</c:v>
                </c:pt>
                <c:pt idx="339">
                  <c:v>2174945.2000000002</c:v>
                </c:pt>
                <c:pt idx="340">
                  <c:v>1943318.1</c:v>
                </c:pt>
                <c:pt idx="341">
                  <c:v>1660392.1</c:v>
                </c:pt>
                <c:pt idx="342">
                  <c:v>1374768</c:v>
                </c:pt>
                <c:pt idx="343">
                  <c:v>1095457.7</c:v>
                </c:pt>
                <c:pt idx="344">
                  <c:v>816042.75</c:v>
                </c:pt>
                <c:pt idx="345">
                  <c:v>572172.68999999599</c:v>
                </c:pt>
                <c:pt idx="346">
                  <c:v>364447.5</c:v>
                </c:pt>
                <c:pt idx="347">
                  <c:v>220579.5</c:v>
                </c:pt>
                <c:pt idx="348">
                  <c:v>115163.19</c:v>
                </c:pt>
                <c:pt idx="349">
                  <c:v>57350.316000000013</c:v>
                </c:pt>
                <c:pt idx="350">
                  <c:v>26758.32</c:v>
                </c:pt>
                <c:pt idx="351">
                  <c:v>16152.82</c:v>
                </c:pt>
                <c:pt idx="352">
                  <c:v>13005.23000000001</c:v>
                </c:pt>
                <c:pt idx="353">
                  <c:v>13000.285</c:v>
                </c:pt>
                <c:pt idx="354">
                  <c:v>10361.464999999951</c:v>
                </c:pt>
                <c:pt idx="355">
                  <c:v>10613.487999999928</c:v>
                </c:pt>
                <c:pt idx="356">
                  <c:v>9250.8905999999515</c:v>
                </c:pt>
                <c:pt idx="357">
                  <c:v>10505.550999999939</c:v>
                </c:pt>
                <c:pt idx="358">
                  <c:v>10438.215</c:v>
                </c:pt>
                <c:pt idx="359">
                  <c:v>9411.7655999999515</c:v>
                </c:pt>
                <c:pt idx="360">
                  <c:v>9800.191399999987</c:v>
                </c:pt>
                <c:pt idx="361">
                  <c:v>9344.6836000000003</c:v>
                </c:pt>
                <c:pt idx="362">
                  <c:v>10171.343999999985</c:v>
                </c:pt>
                <c:pt idx="363">
                  <c:v>10368.609</c:v>
                </c:pt>
                <c:pt idx="364">
                  <c:v>10858.20300000001</c:v>
                </c:pt>
                <c:pt idx="365">
                  <c:v>10633.237999999987</c:v>
                </c:pt>
                <c:pt idx="366">
                  <c:v>11615.476000000001</c:v>
                </c:pt>
                <c:pt idx="367">
                  <c:v>11358.504000000004</c:v>
                </c:pt>
                <c:pt idx="368">
                  <c:v>10927.144000000018</c:v>
                </c:pt>
                <c:pt idx="369">
                  <c:v>13247.234000000044</c:v>
                </c:pt>
                <c:pt idx="370">
                  <c:v>13155.078</c:v>
                </c:pt>
                <c:pt idx="371">
                  <c:v>12570.397999999928</c:v>
                </c:pt>
                <c:pt idx="372">
                  <c:v>12721.133000000014</c:v>
                </c:pt>
                <c:pt idx="373">
                  <c:v>13692.769</c:v>
                </c:pt>
                <c:pt idx="374">
                  <c:v>13812.941000000004</c:v>
                </c:pt>
                <c:pt idx="375">
                  <c:v>13360.593999999985</c:v>
                </c:pt>
                <c:pt idx="376">
                  <c:v>12533.891</c:v>
                </c:pt>
                <c:pt idx="377">
                  <c:v>11160.183000000006</c:v>
                </c:pt>
                <c:pt idx="378">
                  <c:v>11773.66</c:v>
                </c:pt>
                <c:pt idx="379">
                  <c:v>11672.133000000014</c:v>
                </c:pt>
                <c:pt idx="380">
                  <c:v>8885.3007999999572</c:v>
                </c:pt>
                <c:pt idx="381">
                  <c:v>8725.421899999983</c:v>
                </c:pt>
                <c:pt idx="382">
                  <c:v>8035.9492</c:v>
                </c:pt>
                <c:pt idx="383">
                  <c:v>9127.4257999999572</c:v>
                </c:pt>
                <c:pt idx="384">
                  <c:v>8856.089799999987</c:v>
                </c:pt>
                <c:pt idx="385">
                  <c:v>8344.625</c:v>
                </c:pt>
                <c:pt idx="386">
                  <c:v>8508.8163999999288</c:v>
                </c:pt>
                <c:pt idx="387">
                  <c:v>8602.4569999999057</c:v>
                </c:pt>
                <c:pt idx="388">
                  <c:v>9721.8905999999515</c:v>
                </c:pt>
                <c:pt idx="389">
                  <c:v>11110.582</c:v>
                </c:pt>
                <c:pt idx="390">
                  <c:v>10293.105</c:v>
                </c:pt>
                <c:pt idx="391">
                  <c:v>12245.285</c:v>
                </c:pt>
                <c:pt idx="392">
                  <c:v>12504.16</c:v>
                </c:pt>
                <c:pt idx="393">
                  <c:v>13124.109</c:v>
                </c:pt>
                <c:pt idx="394">
                  <c:v>13995.668</c:v>
                </c:pt>
                <c:pt idx="395">
                  <c:v>14012.133000000014</c:v>
                </c:pt>
                <c:pt idx="396">
                  <c:v>14547.874999999951</c:v>
                </c:pt>
                <c:pt idx="397">
                  <c:v>15525.441000000004</c:v>
                </c:pt>
                <c:pt idx="398">
                  <c:v>14340.754000000004</c:v>
                </c:pt>
                <c:pt idx="399">
                  <c:v>15155.84</c:v>
                </c:pt>
                <c:pt idx="400">
                  <c:v>13515.766</c:v>
                </c:pt>
                <c:pt idx="401">
                  <c:v>14019.137000000002</c:v>
                </c:pt>
                <c:pt idx="402">
                  <c:v>12281.620999999985</c:v>
                </c:pt>
                <c:pt idx="403">
                  <c:v>12182.644000000018</c:v>
                </c:pt>
                <c:pt idx="404">
                  <c:v>12682.022999999985</c:v>
                </c:pt>
                <c:pt idx="405">
                  <c:v>12683.531000000004</c:v>
                </c:pt>
                <c:pt idx="406">
                  <c:v>13027.531000000004</c:v>
                </c:pt>
                <c:pt idx="407">
                  <c:v>13106.874999999951</c:v>
                </c:pt>
                <c:pt idx="408">
                  <c:v>16240.414000000002</c:v>
                </c:pt>
                <c:pt idx="409">
                  <c:v>16788.112999999896</c:v>
                </c:pt>
                <c:pt idx="410">
                  <c:v>17317.254000000001</c:v>
                </c:pt>
                <c:pt idx="411">
                  <c:v>18880.504000000001</c:v>
                </c:pt>
                <c:pt idx="412">
                  <c:v>22981.940999999999</c:v>
                </c:pt>
                <c:pt idx="413">
                  <c:v>24743.055</c:v>
                </c:pt>
                <c:pt idx="414">
                  <c:v>25179.855</c:v>
                </c:pt>
                <c:pt idx="415">
                  <c:v>26177.886999999999</c:v>
                </c:pt>
                <c:pt idx="416">
                  <c:v>27276.401999999998</c:v>
                </c:pt>
                <c:pt idx="417">
                  <c:v>29272.585999999999</c:v>
                </c:pt>
                <c:pt idx="418">
                  <c:v>29532.850999999911</c:v>
                </c:pt>
                <c:pt idx="419">
                  <c:v>29254.370999999996</c:v>
                </c:pt>
                <c:pt idx="420">
                  <c:v>27608.386999999999</c:v>
                </c:pt>
                <c:pt idx="421">
                  <c:v>27536.473000000005</c:v>
                </c:pt>
                <c:pt idx="422">
                  <c:v>26525.516</c:v>
                </c:pt>
                <c:pt idx="423">
                  <c:v>26163.550999999996</c:v>
                </c:pt>
                <c:pt idx="424">
                  <c:v>25229.085999999999</c:v>
                </c:pt>
                <c:pt idx="425">
                  <c:v>23234.796999999999</c:v>
                </c:pt>
                <c:pt idx="426">
                  <c:v>21672.858999999997</c:v>
                </c:pt>
                <c:pt idx="427">
                  <c:v>21213.780999999999</c:v>
                </c:pt>
                <c:pt idx="428">
                  <c:v>19143.421999999999</c:v>
                </c:pt>
                <c:pt idx="429">
                  <c:v>19142.401999999998</c:v>
                </c:pt>
                <c:pt idx="430">
                  <c:v>19468.773000000001</c:v>
                </c:pt>
                <c:pt idx="431">
                  <c:v>17674.484000000029</c:v>
                </c:pt>
                <c:pt idx="432">
                  <c:v>18210.383000000005</c:v>
                </c:pt>
                <c:pt idx="433">
                  <c:v>16797.125</c:v>
                </c:pt>
                <c:pt idx="434">
                  <c:v>16461.004000000001</c:v>
                </c:pt>
                <c:pt idx="435">
                  <c:v>19664.793000000001</c:v>
                </c:pt>
              </c:numCache>
            </c:numRef>
          </c:yVal>
          <c:smooth val="1"/>
        </c:ser>
        <c:axId val="122595200"/>
        <c:axId val="121303040"/>
      </c:scatterChart>
      <c:valAx>
        <c:axId val="122595200"/>
        <c:scaling>
          <c:orientation val="minMax"/>
          <c:max val="680"/>
          <c:min val="365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fr-FR" sz="1800" b="1" baseline="0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8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(nm</a:t>
                </a:r>
                <a:r>
                  <a:rPr lang="fr-FR" sz="1800" b="1" dirty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)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21303040"/>
        <c:crosses val="autoZero"/>
        <c:crossBetween val="midCat"/>
      </c:valAx>
      <c:valAx>
        <c:axId val="121303040"/>
        <c:scaling>
          <c:orientation val="minMax"/>
          <c:max val="9000000"/>
          <c:min val="0"/>
        </c:scaling>
        <c:axPos val="l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Bell MT" pitchFamily="18" charset="0"/>
                    <a:ea typeface="+mn-ea"/>
                    <a:cs typeface="+mn-cs"/>
                  </a:defRPr>
                </a:pPr>
                <a:r>
                  <a:rPr lang="fr-FR" sz="1600" b="1" dirty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Intensité de </a:t>
                </a:r>
                <a:r>
                  <a:rPr lang="fr-FR" sz="16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fluorescence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Bell MT" pitchFamily="18" charset="0"/>
                    <a:ea typeface="+mn-ea"/>
                    <a:cs typeface="+mn-cs"/>
                  </a:defRPr>
                </a:pPr>
                <a:r>
                  <a:rPr lang="fr-FR" sz="16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 (x10</a:t>
                </a:r>
                <a:r>
                  <a:rPr lang="fr-FR" sz="1600" b="1" baseline="30000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) </a:t>
                </a:r>
                <a:r>
                  <a:rPr lang="fr-FR" sz="1600" b="1" dirty="0" smtClean="0">
                    <a:latin typeface="Bell MT" pitchFamily="18" charset="0"/>
                  </a:rPr>
                  <a:t>ʎ</a:t>
                </a:r>
                <a:r>
                  <a:rPr lang="fr-FR" sz="1600" b="1" baseline="-25000" dirty="0" smtClean="0">
                    <a:latin typeface="Bell MT" pitchFamily="18" charset="0"/>
                  </a:rPr>
                  <a:t>excitation</a:t>
                </a:r>
                <a:r>
                  <a:rPr lang="fr-FR" sz="1600" b="1" dirty="0" smtClean="0">
                    <a:latin typeface="Bell MT" pitchFamily="18" charset="0"/>
                  </a:rPr>
                  <a:t> = 350 nm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Bell MT" pitchFamily="18" charset="0"/>
                    <a:ea typeface="+mn-ea"/>
                    <a:cs typeface="+mn-cs"/>
                  </a:defRPr>
                </a:pPr>
                <a:r>
                  <a:rPr lang="fr-FR" sz="16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 </a:t>
                </a:r>
                <a:endParaRPr lang="fr-FR" sz="1600" b="1" dirty="0">
                  <a:solidFill>
                    <a:schemeClr val="tx1"/>
                  </a:solidFill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7777777777777874E-3"/>
              <c:y val="0.14995687830687834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22595200"/>
        <c:crosses val="autoZero"/>
        <c:crossBetween val="midCat"/>
        <c:dispUnits>
          <c:builtInUnit val="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4560788995747245"/>
          <c:y val="5.5603439153439412E-2"/>
          <c:w val="0.38216992795866717"/>
          <c:h val="0.32071931216931232"/>
        </c:manualLayout>
      </c:layout>
      <c:spPr>
        <a:scene3d>
          <a:camera prst="orthographicFront"/>
          <a:lightRig rig="threePt" dir="t"/>
        </a:scene3d>
        <a:sp3d>
          <a:bevelT w="190500" h="38100"/>
        </a:sp3d>
      </c:spPr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73807961504808"/>
          <c:y val="2.168184568867685E-2"/>
          <c:w val="0.83749759405074353"/>
          <c:h val="0.80036185223550771"/>
        </c:manualLayout>
      </c:layout>
      <c:scatterChart>
        <c:scatterStyle val="smoothMarker"/>
        <c:ser>
          <c:idx val="0"/>
          <c:order val="0"/>
          <c:tx>
            <c:v>Quinine sulfate </c:v>
          </c:tx>
          <c:spPr>
            <a:ln>
              <a:solidFill>
                <a:srgbClr val="CC00FF"/>
              </a:solidFill>
            </a:ln>
          </c:spPr>
          <c:marker>
            <c:spPr>
              <a:solidFill>
                <a:srgbClr val="CC00FF"/>
              </a:solidFill>
              <a:ln>
                <a:solidFill>
                  <a:srgbClr val="CC00FF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6012117235345581"/>
                  <c:y val="-8.0067277273246085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y = </a:t>
                    </a:r>
                    <a:r>
                      <a:rPr lang="en-US" sz="1600" b="1" baseline="0" dirty="0">
                        <a:solidFill>
                          <a:srgbClr val="CC00FF"/>
                        </a:solidFill>
                        <a:latin typeface="Bell MT" pitchFamily="18" charset="0"/>
                      </a:rPr>
                      <a:t>18,02</a:t>
                    </a: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x + 0,837</a:t>
                    </a:r>
                    <a:endParaRPr lang="en-US" sz="2000" b="1" dirty="0">
                      <a:solidFill>
                        <a:schemeClr val="bg1"/>
                      </a:solidFill>
                      <a:latin typeface="Bell MT" pitchFamily="18" charset="0"/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Feuil1!$A$2:$A$7</c:f>
              <c:numCache>
                <c:formatCode>General</c:formatCode>
                <c:ptCount val="6"/>
                <c:pt idx="0">
                  <c:v>0.12959999999999999</c:v>
                </c:pt>
                <c:pt idx="1">
                  <c:v>0.10510000000000012</c:v>
                </c:pt>
                <c:pt idx="2">
                  <c:v>7.8299999999999995E-2</c:v>
                </c:pt>
                <c:pt idx="3">
                  <c:v>6.7400000000000029E-2</c:v>
                </c:pt>
                <c:pt idx="4">
                  <c:v>5.7900000000000014E-2</c:v>
                </c:pt>
                <c:pt idx="5">
                  <c:v>2.5200000000000011E-2</c:v>
                </c:pt>
              </c:numCache>
            </c:numRef>
          </c:xVal>
          <c:yVal>
            <c:numRef>
              <c:f>Feuil1!$B$2:$B$7</c:f>
              <c:numCache>
                <c:formatCode>General</c:formatCode>
                <c:ptCount val="6"/>
                <c:pt idx="0">
                  <c:v>3.261412</c:v>
                </c:pt>
                <c:pt idx="1">
                  <c:v>2.588152</c:v>
                </c:pt>
                <c:pt idx="2">
                  <c:v>2.2504360000000001</c:v>
                </c:pt>
                <c:pt idx="3">
                  <c:v>2.0738259999999977</c:v>
                </c:pt>
                <c:pt idx="4">
                  <c:v>1.9202750000000042</c:v>
                </c:pt>
                <c:pt idx="5">
                  <c:v>1.2846989999999998</c:v>
                </c:pt>
              </c:numCache>
            </c:numRef>
          </c:yVal>
          <c:smooth val="1"/>
        </c:ser>
        <c:ser>
          <c:idx val="3"/>
          <c:order val="1"/>
          <c:tx>
            <c:v>GQD012</c:v>
          </c:tx>
          <c:spPr>
            <a:ln>
              <a:solidFill>
                <a:srgbClr val="00CCFF"/>
              </a:solidFill>
            </a:ln>
          </c:spPr>
          <c:marker>
            <c:spPr>
              <a:solidFill>
                <a:srgbClr val="00CCFF"/>
              </a:solidFill>
              <a:ln>
                <a:solidFill>
                  <a:srgbClr val="00CCFF"/>
                </a:solidFill>
              </a:ln>
            </c:spPr>
          </c:marker>
          <c:trendline>
            <c:trendlineType val="linear"/>
          </c:trendline>
          <c:trendline>
            <c:trendlineType val="linear"/>
            <c:dispEq val="1"/>
            <c:trendlineLbl>
              <c:layout>
                <c:manualLayout>
                  <c:x val="4.7703740157480315E-2"/>
                  <c:y val="-0.6729165903946833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y = </a:t>
                    </a:r>
                    <a:r>
                      <a:rPr lang="en-US" sz="1600" b="1" baseline="0" dirty="0">
                        <a:solidFill>
                          <a:srgbClr val="00FFFF"/>
                        </a:solidFill>
                        <a:latin typeface="Bell MT" pitchFamily="18" charset="0"/>
                      </a:rPr>
                      <a:t>1,863</a:t>
                    </a: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x + 0,031</a:t>
                    </a:r>
                    <a:endParaRPr lang="en-US" sz="2400" b="1" dirty="0">
                      <a:solidFill>
                        <a:schemeClr val="bg1"/>
                      </a:solidFill>
                      <a:latin typeface="Bell MT" pitchFamily="18" charset="0"/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[2]Feuil1!$A$2:$A$7</c:f>
              <c:numCache>
                <c:formatCode>General</c:formatCode>
                <c:ptCount val="6"/>
                <c:pt idx="0">
                  <c:v>7.3599999999999999E-2</c:v>
                </c:pt>
                <c:pt idx="1">
                  <c:v>4.7200000000000013E-2</c:v>
                </c:pt>
                <c:pt idx="2">
                  <c:v>3.9199999999999999E-2</c:v>
                </c:pt>
                <c:pt idx="3">
                  <c:v>3.2000000000000042E-2</c:v>
                </c:pt>
                <c:pt idx="4">
                  <c:v>2.9100000000000001E-2</c:v>
                </c:pt>
                <c:pt idx="5">
                  <c:v>1.6100000000000041E-2</c:v>
                </c:pt>
              </c:numCache>
            </c:numRef>
          </c:xVal>
          <c:yVal>
            <c:numRef>
              <c:f>[2]Feuil1!$B$2:$B$7</c:f>
              <c:numCache>
                <c:formatCode>General</c:formatCode>
                <c:ptCount val="6"/>
                <c:pt idx="0">
                  <c:v>0.17604054000000041</c:v>
                </c:pt>
                <c:pt idx="1">
                  <c:v>0.11330707999999998</c:v>
                </c:pt>
                <c:pt idx="2">
                  <c:v>0.10172407000000053</c:v>
                </c:pt>
                <c:pt idx="3">
                  <c:v>8.4846930000000043E-2</c:v>
                </c:pt>
                <c:pt idx="4">
                  <c:v>8.1606190000000065E-2</c:v>
                </c:pt>
                <c:pt idx="5">
                  <c:v>7.4126420000000318E-2</c:v>
                </c:pt>
              </c:numCache>
            </c:numRef>
          </c:yVal>
          <c:smooth val="1"/>
        </c:ser>
        <c:ser>
          <c:idx val="1"/>
          <c:order val="2"/>
          <c:tx>
            <c:v>GQD012 fraction 1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42252034326430477"/>
                  <c:y val="2.4651368357389652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fr-FR"/>
                      <a:t> </a:t>
                    </a:r>
                  </a:p>
                </c:rich>
              </c:tx>
              <c:numFmt formatCode="General" sourceLinked="0"/>
            </c:trendlineLbl>
          </c:trendline>
          <c:trendline>
            <c:trendlineType val="linear"/>
          </c:trendline>
          <c:trendline>
            <c:trendlineType val="linear"/>
            <c:dispEq val="1"/>
            <c:trendlineLbl>
              <c:layout>
                <c:manualLayout>
                  <c:x val="-0.19553466754155729"/>
                  <c:y val="-0.6384688605719429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y = </a:t>
                    </a:r>
                    <a:r>
                      <a:rPr lang="en-US" sz="1600" b="1" baseline="0" dirty="0">
                        <a:solidFill>
                          <a:srgbClr val="FF0000"/>
                        </a:solidFill>
                        <a:latin typeface="Bell MT" pitchFamily="18" charset="0"/>
                      </a:rPr>
                      <a:t>0,559</a:t>
                    </a: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x + 0,059</a:t>
                    </a:r>
                    <a:endParaRPr lang="en-US" sz="1600" b="1" dirty="0">
                      <a:solidFill>
                        <a:schemeClr val="bg1"/>
                      </a:solidFill>
                      <a:latin typeface="Bell MT" pitchFamily="18" charset="0"/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Feuil1!$D$2:$D$6</c:f>
              <c:numCache>
                <c:formatCode>General</c:formatCode>
                <c:ptCount val="5"/>
                <c:pt idx="0">
                  <c:v>0.10700000000000012</c:v>
                </c:pt>
                <c:pt idx="1">
                  <c:v>6.6100000000000006E-2</c:v>
                </c:pt>
                <c:pt idx="2">
                  <c:v>5.1499999999999997E-2</c:v>
                </c:pt>
                <c:pt idx="3">
                  <c:v>3.0599999999999999E-2</c:v>
                </c:pt>
                <c:pt idx="4">
                  <c:v>1.8300000000000021E-2</c:v>
                </c:pt>
              </c:numCache>
            </c:numRef>
          </c:xVal>
          <c:yVal>
            <c:numRef>
              <c:f>Feuil1!$E$2:$E$6</c:f>
              <c:numCache>
                <c:formatCode>General</c:formatCode>
                <c:ptCount val="5"/>
                <c:pt idx="0">
                  <c:v>0.11697600000000002</c:v>
                </c:pt>
                <c:pt idx="1">
                  <c:v>9.7555000000000516E-2</c:v>
                </c:pt>
                <c:pt idx="2">
                  <c:v>9.0835000000000068E-2</c:v>
                </c:pt>
                <c:pt idx="3">
                  <c:v>7.7329000000000023E-2</c:v>
                </c:pt>
                <c:pt idx="4">
                  <c:v>6.5929000000000001E-2</c:v>
                </c:pt>
              </c:numCache>
            </c:numRef>
          </c:yVal>
          <c:smooth val="1"/>
        </c:ser>
        <c:ser>
          <c:idx val="2"/>
          <c:order val="3"/>
          <c:tx>
            <c:v>GQD012 fraction 2</c:v>
          </c:tx>
          <c:spPr>
            <a:ln>
              <a:solidFill>
                <a:srgbClr val="00CC00"/>
              </a:solidFill>
            </a:ln>
          </c:spPr>
          <c:marker>
            <c:spPr>
              <a:solidFill>
                <a:srgbClr val="00CC00"/>
              </a:solidFill>
              <a:ln>
                <a:solidFill>
                  <a:srgbClr val="00CC00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41554343324639276"/>
                  <c:y val="0.1110782865583456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fr-FR"/>
                      <a:t> </a:t>
                    </a:r>
                  </a:p>
                </c:rich>
              </c:tx>
              <c:numFmt formatCode="General" sourceLinked="0"/>
            </c:trendlineLbl>
          </c:trendline>
          <c:trendline>
            <c:trendlineType val="linear"/>
          </c:trendline>
          <c:trendline>
            <c:trendlineType val="linear"/>
            <c:dispEq val="1"/>
            <c:trendlineLbl>
              <c:layout>
                <c:manualLayout>
                  <c:x val="-0.17871708223972005"/>
                  <c:y val="-0.5360801297305678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y = </a:t>
                    </a:r>
                    <a:r>
                      <a:rPr lang="en-US" sz="1600" b="1" baseline="0" dirty="0">
                        <a:solidFill>
                          <a:srgbClr val="00CC00"/>
                        </a:solidFill>
                        <a:latin typeface="Bell MT" pitchFamily="18" charset="0"/>
                      </a:rPr>
                      <a:t>2,179</a:t>
                    </a:r>
                    <a:r>
                      <a:rPr lang="en-US" sz="1600" b="1" baseline="0" dirty="0">
                        <a:solidFill>
                          <a:schemeClr val="bg1"/>
                        </a:solidFill>
                        <a:latin typeface="Bell MT" pitchFamily="18" charset="0"/>
                      </a:rPr>
                      <a:t>x + 0,133</a:t>
                    </a:r>
                    <a:endParaRPr lang="en-US" sz="1600" b="1" dirty="0">
                      <a:solidFill>
                        <a:schemeClr val="bg1"/>
                      </a:solidFill>
                      <a:latin typeface="Bell MT" pitchFamily="18" charset="0"/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Feuil1!$G$2:$G$7</c:f>
              <c:numCache>
                <c:formatCode>General</c:formatCode>
                <c:ptCount val="6"/>
                <c:pt idx="0">
                  <c:v>0.10450000000000002</c:v>
                </c:pt>
                <c:pt idx="1">
                  <c:v>7.5500000000000012E-2</c:v>
                </c:pt>
                <c:pt idx="2">
                  <c:v>6.3E-2</c:v>
                </c:pt>
                <c:pt idx="3">
                  <c:v>5.1000000000000004E-2</c:v>
                </c:pt>
                <c:pt idx="4">
                  <c:v>3.7100000000000001E-2</c:v>
                </c:pt>
                <c:pt idx="5">
                  <c:v>2.4400000000000002E-2</c:v>
                </c:pt>
              </c:numCache>
            </c:numRef>
          </c:xVal>
          <c:yVal>
            <c:numRef>
              <c:f>Feuil1!$H$2:$H$7</c:f>
              <c:numCache>
                <c:formatCode>General</c:formatCode>
                <c:ptCount val="6"/>
                <c:pt idx="0">
                  <c:v>0.35747900000000032</c:v>
                </c:pt>
                <c:pt idx="1">
                  <c:v>0.30139000000000032</c:v>
                </c:pt>
                <c:pt idx="2">
                  <c:v>0.2717170000000001</c:v>
                </c:pt>
                <c:pt idx="3">
                  <c:v>0.24801600000000074</c:v>
                </c:pt>
                <c:pt idx="4">
                  <c:v>0.20783399999999999</c:v>
                </c:pt>
                <c:pt idx="5">
                  <c:v>0.18681800000000076</c:v>
                </c:pt>
              </c:numCache>
            </c:numRef>
          </c:yVal>
          <c:smooth val="1"/>
        </c:ser>
        <c:axId val="133044480"/>
        <c:axId val="133079424"/>
      </c:scatterChart>
      <c:valAx>
        <c:axId val="133044480"/>
        <c:scaling>
          <c:orientation val="minMax"/>
          <c:max val="0.13"/>
          <c:min val="1.5000000000000025E-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Bell MT" pitchFamily="18" charset="0"/>
                  </a:rPr>
                  <a:t>Absorbance </a:t>
                </a:r>
              </a:p>
            </c:rich>
          </c:tx>
          <c:layout/>
        </c:title>
        <c:numFmt formatCode="General" sourceLinked="1"/>
        <c:tickLblPos val="nextTo"/>
        <c:spPr>
          <a:ln w="127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3079424"/>
        <c:crosses val="autoZero"/>
        <c:crossBetween val="midCat"/>
      </c:valAx>
      <c:valAx>
        <c:axId val="133079424"/>
        <c:scaling>
          <c:orientation val="minMax"/>
          <c:max val="3.3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800" dirty="0">
                    <a:latin typeface="Bell MT" pitchFamily="18" charset="0"/>
                  </a:rPr>
                  <a:t>Aire sous la courbe d'intensité de fluorescence </a:t>
                </a:r>
              </a:p>
            </c:rich>
          </c:tx>
          <c:layout>
            <c:manualLayout>
              <c:xMode val="edge"/>
              <c:yMode val="edge"/>
              <c:x val="7.6708273982179073E-3"/>
              <c:y val="0.1241543335494681"/>
            </c:manualLayout>
          </c:layout>
        </c:title>
        <c:numFmt formatCode="#,##0.0" sourceLinked="0"/>
        <c:tickLblPos val="nextTo"/>
        <c:spPr>
          <a:ln w="127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33044480"/>
        <c:crosses val="autoZero"/>
        <c:crossBetween val="midCat"/>
      </c:valAx>
      <c:spPr>
        <a:noFill/>
        <a:ln w="19050">
          <a:solidFill>
            <a:sysClr val="windowText" lastClr="000000"/>
          </a:solidFill>
        </a:ln>
      </c:spPr>
    </c:plotArea>
    <c:legend>
      <c:legendPos val="r"/>
      <c:legendEntry>
        <c:idx val="-1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Bell MT" pitchFamily="18" charset="0"/>
              </a:defRPr>
            </a:pPr>
            <a:endParaRPr lang="fr-FR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13087849956255471"/>
          <c:y val="4.3635040174696889E-2"/>
          <c:w val="0.25083912948381454"/>
          <c:h val="0.197623163742386"/>
        </c:manualLayout>
      </c:layout>
      <c:spPr>
        <a:solidFill>
          <a:sysClr val="window" lastClr="FFFFFF">
            <a:alpha val="0"/>
          </a:sysClr>
        </a:solidFill>
      </c:spPr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07244444444452"/>
          <c:y val="1.8806719160104991E-2"/>
          <c:w val="0.78901088888888893"/>
          <c:h val="0.8193696969696973"/>
        </c:manualLayout>
      </c:layout>
      <c:scatterChart>
        <c:scatterStyle val="smoothMarker"/>
        <c:ser>
          <c:idx val="0"/>
          <c:order val="0"/>
          <c:tx>
            <c:v>0 heure</c:v>
          </c:tx>
          <c:spPr>
            <a:ln w="19050">
              <a:solidFill>
                <a:srgbClr val="66CCFF"/>
              </a:solidFill>
            </a:ln>
          </c:spPr>
          <c:marker>
            <c:symbol val="none"/>
          </c:marker>
          <c:xVal>
            <c:numRef>
              <c:f>'UV 12 acétone différent temps '!$A$1:$A$468</c:f>
              <c:numCache>
                <c:formatCode>General</c:formatCode>
                <c:ptCount val="468"/>
                <c:pt idx="0">
                  <c:v>333</c:v>
                </c:pt>
                <c:pt idx="1">
                  <c:v>334</c:v>
                </c:pt>
                <c:pt idx="2">
                  <c:v>335</c:v>
                </c:pt>
                <c:pt idx="3">
                  <c:v>336</c:v>
                </c:pt>
                <c:pt idx="4">
                  <c:v>337</c:v>
                </c:pt>
                <c:pt idx="5">
                  <c:v>338</c:v>
                </c:pt>
                <c:pt idx="6">
                  <c:v>339</c:v>
                </c:pt>
                <c:pt idx="7">
                  <c:v>340</c:v>
                </c:pt>
                <c:pt idx="8">
                  <c:v>341</c:v>
                </c:pt>
                <c:pt idx="9">
                  <c:v>342</c:v>
                </c:pt>
                <c:pt idx="10">
                  <c:v>343</c:v>
                </c:pt>
                <c:pt idx="11">
                  <c:v>344</c:v>
                </c:pt>
                <c:pt idx="12">
                  <c:v>345</c:v>
                </c:pt>
                <c:pt idx="13">
                  <c:v>346</c:v>
                </c:pt>
                <c:pt idx="14">
                  <c:v>347</c:v>
                </c:pt>
                <c:pt idx="15">
                  <c:v>348</c:v>
                </c:pt>
                <c:pt idx="16">
                  <c:v>349</c:v>
                </c:pt>
                <c:pt idx="17">
                  <c:v>350</c:v>
                </c:pt>
                <c:pt idx="18">
                  <c:v>351</c:v>
                </c:pt>
                <c:pt idx="19">
                  <c:v>352</c:v>
                </c:pt>
                <c:pt idx="20">
                  <c:v>353</c:v>
                </c:pt>
                <c:pt idx="21">
                  <c:v>354</c:v>
                </c:pt>
                <c:pt idx="22">
                  <c:v>355</c:v>
                </c:pt>
                <c:pt idx="23">
                  <c:v>356</c:v>
                </c:pt>
                <c:pt idx="24">
                  <c:v>357</c:v>
                </c:pt>
                <c:pt idx="25">
                  <c:v>358</c:v>
                </c:pt>
                <c:pt idx="26">
                  <c:v>359</c:v>
                </c:pt>
                <c:pt idx="27">
                  <c:v>360</c:v>
                </c:pt>
                <c:pt idx="28">
                  <c:v>361</c:v>
                </c:pt>
                <c:pt idx="29">
                  <c:v>362</c:v>
                </c:pt>
                <c:pt idx="30">
                  <c:v>363</c:v>
                </c:pt>
                <c:pt idx="31">
                  <c:v>364</c:v>
                </c:pt>
                <c:pt idx="32">
                  <c:v>365</c:v>
                </c:pt>
                <c:pt idx="33">
                  <c:v>366</c:v>
                </c:pt>
                <c:pt idx="34">
                  <c:v>367</c:v>
                </c:pt>
                <c:pt idx="35">
                  <c:v>368</c:v>
                </c:pt>
                <c:pt idx="36">
                  <c:v>369</c:v>
                </c:pt>
                <c:pt idx="37">
                  <c:v>370</c:v>
                </c:pt>
                <c:pt idx="38">
                  <c:v>371</c:v>
                </c:pt>
                <c:pt idx="39">
                  <c:v>372</c:v>
                </c:pt>
                <c:pt idx="40">
                  <c:v>373</c:v>
                </c:pt>
                <c:pt idx="41">
                  <c:v>374</c:v>
                </c:pt>
                <c:pt idx="42">
                  <c:v>375</c:v>
                </c:pt>
                <c:pt idx="43">
                  <c:v>376</c:v>
                </c:pt>
                <c:pt idx="44">
                  <c:v>377</c:v>
                </c:pt>
                <c:pt idx="45">
                  <c:v>378</c:v>
                </c:pt>
                <c:pt idx="46">
                  <c:v>379</c:v>
                </c:pt>
                <c:pt idx="47">
                  <c:v>380</c:v>
                </c:pt>
                <c:pt idx="48">
                  <c:v>381</c:v>
                </c:pt>
                <c:pt idx="49">
                  <c:v>382</c:v>
                </c:pt>
                <c:pt idx="50">
                  <c:v>383</c:v>
                </c:pt>
                <c:pt idx="51">
                  <c:v>384</c:v>
                </c:pt>
                <c:pt idx="52">
                  <c:v>385</c:v>
                </c:pt>
                <c:pt idx="53">
                  <c:v>386</c:v>
                </c:pt>
                <c:pt idx="54">
                  <c:v>387</c:v>
                </c:pt>
                <c:pt idx="55">
                  <c:v>388</c:v>
                </c:pt>
                <c:pt idx="56">
                  <c:v>389</c:v>
                </c:pt>
                <c:pt idx="57">
                  <c:v>390</c:v>
                </c:pt>
                <c:pt idx="58">
                  <c:v>391</c:v>
                </c:pt>
                <c:pt idx="59">
                  <c:v>392</c:v>
                </c:pt>
                <c:pt idx="60">
                  <c:v>393</c:v>
                </c:pt>
                <c:pt idx="61">
                  <c:v>394</c:v>
                </c:pt>
                <c:pt idx="62">
                  <c:v>395</c:v>
                </c:pt>
                <c:pt idx="63">
                  <c:v>396</c:v>
                </c:pt>
                <c:pt idx="64">
                  <c:v>397</c:v>
                </c:pt>
                <c:pt idx="65">
                  <c:v>398</c:v>
                </c:pt>
                <c:pt idx="66">
                  <c:v>399</c:v>
                </c:pt>
                <c:pt idx="67">
                  <c:v>400</c:v>
                </c:pt>
                <c:pt idx="68">
                  <c:v>401</c:v>
                </c:pt>
                <c:pt idx="69">
                  <c:v>402</c:v>
                </c:pt>
                <c:pt idx="70">
                  <c:v>403</c:v>
                </c:pt>
                <c:pt idx="71">
                  <c:v>404</c:v>
                </c:pt>
                <c:pt idx="72">
                  <c:v>405</c:v>
                </c:pt>
                <c:pt idx="73">
                  <c:v>406</c:v>
                </c:pt>
                <c:pt idx="74">
                  <c:v>407</c:v>
                </c:pt>
                <c:pt idx="75">
                  <c:v>408</c:v>
                </c:pt>
                <c:pt idx="76">
                  <c:v>409</c:v>
                </c:pt>
                <c:pt idx="77">
                  <c:v>410</c:v>
                </c:pt>
                <c:pt idx="78">
                  <c:v>411</c:v>
                </c:pt>
                <c:pt idx="79">
                  <c:v>412</c:v>
                </c:pt>
                <c:pt idx="80">
                  <c:v>413</c:v>
                </c:pt>
                <c:pt idx="81">
                  <c:v>414</c:v>
                </c:pt>
                <c:pt idx="82">
                  <c:v>415</c:v>
                </c:pt>
                <c:pt idx="83">
                  <c:v>416</c:v>
                </c:pt>
                <c:pt idx="84">
                  <c:v>417</c:v>
                </c:pt>
                <c:pt idx="85">
                  <c:v>418</c:v>
                </c:pt>
                <c:pt idx="86">
                  <c:v>419</c:v>
                </c:pt>
                <c:pt idx="87">
                  <c:v>420</c:v>
                </c:pt>
                <c:pt idx="88">
                  <c:v>421</c:v>
                </c:pt>
                <c:pt idx="89">
                  <c:v>422</c:v>
                </c:pt>
                <c:pt idx="90">
                  <c:v>423</c:v>
                </c:pt>
                <c:pt idx="91">
                  <c:v>424</c:v>
                </c:pt>
                <c:pt idx="92">
                  <c:v>425</c:v>
                </c:pt>
                <c:pt idx="93">
                  <c:v>426</c:v>
                </c:pt>
                <c:pt idx="94">
                  <c:v>427</c:v>
                </c:pt>
                <c:pt idx="95">
                  <c:v>428</c:v>
                </c:pt>
                <c:pt idx="96">
                  <c:v>429</c:v>
                </c:pt>
                <c:pt idx="97">
                  <c:v>430</c:v>
                </c:pt>
                <c:pt idx="98">
                  <c:v>431</c:v>
                </c:pt>
                <c:pt idx="99">
                  <c:v>432</c:v>
                </c:pt>
                <c:pt idx="100">
                  <c:v>433</c:v>
                </c:pt>
                <c:pt idx="101">
                  <c:v>434</c:v>
                </c:pt>
                <c:pt idx="102">
                  <c:v>435</c:v>
                </c:pt>
                <c:pt idx="103">
                  <c:v>436</c:v>
                </c:pt>
                <c:pt idx="104">
                  <c:v>437</c:v>
                </c:pt>
                <c:pt idx="105">
                  <c:v>438</c:v>
                </c:pt>
                <c:pt idx="106">
                  <c:v>439</c:v>
                </c:pt>
                <c:pt idx="107">
                  <c:v>440</c:v>
                </c:pt>
                <c:pt idx="108">
                  <c:v>441</c:v>
                </c:pt>
                <c:pt idx="109">
                  <c:v>442</c:v>
                </c:pt>
                <c:pt idx="110">
                  <c:v>443</c:v>
                </c:pt>
                <c:pt idx="111">
                  <c:v>444</c:v>
                </c:pt>
                <c:pt idx="112">
                  <c:v>445</c:v>
                </c:pt>
                <c:pt idx="113">
                  <c:v>446</c:v>
                </c:pt>
                <c:pt idx="114">
                  <c:v>447</c:v>
                </c:pt>
                <c:pt idx="115">
                  <c:v>448</c:v>
                </c:pt>
                <c:pt idx="116">
                  <c:v>449</c:v>
                </c:pt>
                <c:pt idx="117">
                  <c:v>450</c:v>
                </c:pt>
                <c:pt idx="118">
                  <c:v>451</c:v>
                </c:pt>
                <c:pt idx="119">
                  <c:v>452</c:v>
                </c:pt>
                <c:pt idx="120">
                  <c:v>453</c:v>
                </c:pt>
                <c:pt idx="121">
                  <c:v>454</c:v>
                </c:pt>
                <c:pt idx="122">
                  <c:v>455</c:v>
                </c:pt>
                <c:pt idx="123">
                  <c:v>456</c:v>
                </c:pt>
                <c:pt idx="124">
                  <c:v>457</c:v>
                </c:pt>
                <c:pt idx="125">
                  <c:v>458</c:v>
                </c:pt>
                <c:pt idx="126">
                  <c:v>459</c:v>
                </c:pt>
                <c:pt idx="127">
                  <c:v>460</c:v>
                </c:pt>
                <c:pt idx="128">
                  <c:v>461</c:v>
                </c:pt>
                <c:pt idx="129">
                  <c:v>462</c:v>
                </c:pt>
                <c:pt idx="130">
                  <c:v>463</c:v>
                </c:pt>
                <c:pt idx="131">
                  <c:v>464</c:v>
                </c:pt>
                <c:pt idx="132">
                  <c:v>465</c:v>
                </c:pt>
                <c:pt idx="133">
                  <c:v>466</c:v>
                </c:pt>
                <c:pt idx="134">
                  <c:v>467</c:v>
                </c:pt>
                <c:pt idx="135">
                  <c:v>468</c:v>
                </c:pt>
                <c:pt idx="136">
                  <c:v>469</c:v>
                </c:pt>
                <c:pt idx="137">
                  <c:v>470</c:v>
                </c:pt>
                <c:pt idx="138">
                  <c:v>471</c:v>
                </c:pt>
                <c:pt idx="139">
                  <c:v>472</c:v>
                </c:pt>
                <c:pt idx="140">
                  <c:v>473</c:v>
                </c:pt>
                <c:pt idx="141">
                  <c:v>474</c:v>
                </c:pt>
                <c:pt idx="142">
                  <c:v>475</c:v>
                </c:pt>
                <c:pt idx="143">
                  <c:v>476</c:v>
                </c:pt>
                <c:pt idx="144">
                  <c:v>477</c:v>
                </c:pt>
                <c:pt idx="145">
                  <c:v>478</c:v>
                </c:pt>
                <c:pt idx="146">
                  <c:v>479</c:v>
                </c:pt>
                <c:pt idx="147">
                  <c:v>480</c:v>
                </c:pt>
                <c:pt idx="148">
                  <c:v>481</c:v>
                </c:pt>
                <c:pt idx="149">
                  <c:v>482</c:v>
                </c:pt>
                <c:pt idx="150">
                  <c:v>483</c:v>
                </c:pt>
                <c:pt idx="151">
                  <c:v>484</c:v>
                </c:pt>
                <c:pt idx="152">
                  <c:v>485</c:v>
                </c:pt>
                <c:pt idx="153">
                  <c:v>486</c:v>
                </c:pt>
                <c:pt idx="154">
                  <c:v>487</c:v>
                </c:pt>
                <c:pt idx="155">
                  <c:v>488</c:v>
                </c:pt>
                <c:pt idx="156">
                  <c:v>489</c:v>
                </c:pt>
                <c:pt idx="157">
                  <c:v>490</c:v>
                </c:pt>
                <c:pt idx="158">
                  <c:v>491</c:v>
                </c:pt>
                <c:pt idx="159">
                  <c:v>492</c:v>
                </c:pt>
                <c:pt idx="160">
                  <c:v>493</c:v>
                </c:pt>
                <c:pt idx="161">
                  <c:v>494</c:v>
                </c:pt>
                <c:pt idx="162">
                  <c:v>495</c:v>
                </c:pt>
                <c:pt idx="163">
                  <c:v>496</c:v>
                </c:pt>
                <c:pt idx="164">
                  <c:v>497</c:v>
                </c:pt>
                <c:pt idx="165">
                  <c:v>498</c:v>
                </c:pt>
                <c:pt idx="166">
                  <c:v>499</c:v>
                </c:pt>
                <c:pt idx="167">
                  <c:v>500</c:v>
                </c:pt>
                <c:pt idx="168">
                  <c:v>501</c:v>
                </c:pt>
                <c:pt idx="169">
                  <c:v>502</c:v>
                </c:pt>
                <c:pt idx="170">
                  <c:v>503</c:v>
                </c:pt>
                <c:pt idx="171">
                  <c:v>504</c:v>
                </c:pt>
                <c:pt idx="172">
                  <c:v>505</c:v>
                </c:pt>
                <c:pt idx="173">
                  <c:v>506</c:v>
                </c:pt>
                <c:pt idx="174">
                  <c:v>507</c:v>
                </c:pt>
                <c:pt idx="175">
                  <c:v>508</c:v>
                </c:pt>
                <c:pt idx="176">
                  <c:v>509</c:v>
                </c:pt>
                <c:pt idx="177">
                  <c:v>510</c:v>
                </c:pt>
                <c:pt idx="178">
                  <c:v>511</c:v>
                </c:pt>
                <c:pt idx="179">
                  <c:v>512</c:v>
                </c:pt>
                <c:pt idx="180">
                  <c:v>513</c:v>
                </c:pt>
                <c:pt idx="181">
                  <c:v>514</c:v>
                </c:pt>
                <c:pt idx="182">
                  <c:v>515</c:v>
                </c:pt>
                <c:pt idx="183">
                  <c:v>516</c:v>
                </c:pt>
                <c:pt idx="184">
                  <c:v>517</c:v>
                </c:pt>
                <c:pt idx="185">
                  <c:v>518</c:v>
                </c:pt>
                <c:pt idx="186">
                  <c:v>519</c:v>
                </c:pt>
                <c:pt idx="187">
                  <c:v>520</c:v>
                </c:pt>
                <c:pt idx="188">
                  <c:v>521</c:v>
                </c:pt>
                <c:pt idx="189">
                  <c:v>522</c:v>
                </c:pt>
                <c:pt idx="190">
                  <c:v>523</c:v>
                </c:pt>
                <c:pt idx="191">
                  <c:v>524</c:v>
                </c:pt>
                <c:pt idx="192">
                  <c:v>525</c:v>
                </c:pt>
                <c:pt idx="193">
                  <c:v>526</c:v>
                </c:pt>
                <c:pt idx="194">
                  <c:v>527</c:v>
                </c:pt>
                <c:pt idx="195">
                  <c:v>528</c:v>
                </c:pt>
                <c:pt idx="196">
                  <c:v>529</c:v>
                </c:pt>
                <c:pt idx="197">
                  <c:v>530</c:v>
                </c:pt>
                <c:pt idx="198">
                  <c:v>531</c:v>
                </c:pt>
                <c:pt idx="199">
                  <c:v>532</c:v>
                </c:pt>
                <c:pt idx="200">
                  <c:v>533</c:v>
                </c:pt>
                <c:pt idx="201">
                  <c:v>534</c:v>
                </c:pt>
                <c:pt idx="202">
                  <c:v>535</c:v>
                </c:pt>
                <c:pt idx="203">
                  <c:v>536</c:v>
                </c:pt>
                <c:pt idx="204">
                  <c:v>537</c:v>
                </c:pt>
                <c:pt idx="205">
                  <c:v>538</c:v>
                </c:pt>
                <c:pt idx="206">
                  <c:v>539</c:v>
                </c:pt>
                <c:pt idx="207">
                  <c:v>540</c:v>
                </c:pt>
                <c:pt idx="208">
                  <c:v>541</c:v>
                </c:pt>
                <c:pt idx="209">
                  <c:v>542</c:v>
                </c:pt>
                <c:pt idx="210">
                  <c:v>543</c:v>
                </c:pt>
                <c:pt idx="211">
                  <c:v>544</c:v>
                </c:pt>
                <c:pt idx="212">
                  <c:v>545</c:v>
                </c:pt>
                <c:pt idx="213">
                  <c:v>546</c:v>
                </c:pt>
                <c:pt idx="214">
                  <c:v>547</c:v>
                </c:pt>
                <c:pt idx="215">
                  <c:v>548</c:v>
                </c:pt>
                <c:pt idx="216">
                  <c:v>549</c:v>
                </c:pt>
                <c:pt idx="217">
                  <c:v>550</c:v>
                </c:pt>
                <c:pt idx="218">
                  <c:v>551</c:v>
                </c:pt>
                <c:pt idx="219">
                  <c:v>552</c:v>
                </c:pt>
                <c:pt idx="220">
                  <c:v>553</c:v>
                </c:pt>
                <c:pt idx="221">
                  <c:v>554</c:v>
                </c:pt>
                <c:pt idx="222">
                  <c:v>555</c:v>
                </c:pt>
                <c:pt idx="223">
                  <c:v>556</c:v>
                </c:pt>
                <c:pt idx="224">
                  <c:v>557</c:v>
                </c:pt>
                <c:pt idx="225">
                  <c:v>558</c:v>
                </c:pt>
                <c:pt idx="226">
                  <c:v>559</c:v>
                </c:pt>
                <c:pt idx="227">
                  <c:v>560</c:v>
                </c:pt>
                <c:pt idx="228">
                  <c:v>561</c:v>
                </c:pt>
                <c:pt idx="229">
                  <c:v>562</c:v>
                </c:pt>
                <c:pt idx="230">
                  <c:v>563</c:v>
                </c:pt>
                <c:pt idx="231">
                  <c:v>564</c:v>
                </c:pt>
                <c:pt idx="232">
                  <c:v>565</c:v>
                </c:pt>
                <c:pt idx="233">
                  <c:v>566</c:v>
                </c:pt>
                <c:pt idx="234">
                  <c:v>567</c:v>
                </c:pt>
                <c:pt idx="235">
                  <c:v>568</c:v>
                </c:pt>
                <c:pt idx="236">
                  <c:v>569</c:v>
                </c:pt>
                <c:pt idx="237">
                  <c:v>570</c:v>
                </c:pt>
                <c:pt idx="238">
                  <c:v>571</c:v>
                </c:pt>
                <c:pt idx="239">
                  <c:v>572</c:v>
                </c:pt>
                <c:pt idx="240">
                  <c:v>573</c:v>
                </c:pt>
                <c:pt idx="241">
                  <c:v>574</c:v>
                </c:pt>
                <c:pt idx="242">
                  <c:v>575</c:v>
                </c:pt>
                <c:pt idx="243">
                  <c:v>576</c:v>
                </c:pt>
                <c:pt idx="244">
                  <c:v>577</c:v>
                </c:pt>
                <c:pt idx="245">
                  <c:v>578</c:v>
                </c:pt>
                <c:pt idx="246">
                  <c:v>579</c:v>
                </c:pt>
                <c:pt idx="247">
                  <c:v>580</c:v>
                </c:pt>
                <c:pt idx="248">
                  <c:v>581</c:v>
                </c:pt>
                <c:pt idx="249">
                  <c:v>582</c:v>
                </c:pt>
                <c:pt idx="250">
                  <c:v>583</c:v>
                </c:pt>
                <c:pt idx="251">
                  <c:v>584</c:v>
                </c:pt>
                <c:pt idx="252">
                  <c:v>585</c:v>
                </c:pt>
                <c:pt idx="253">
                  <c:v>586</c:v>
                </c:pt>
                <c:pt idx="254">
                  <c:v>587</c:v>
                </c:pt>
                <c:pt idx="255">
                  <c:v>588</c:v>
                </c:pt>
                <c:pt idx="256">
                  <c:v>589</c:v>
                </c:pt>
                <c:pt idx="257">
                  <c:v>590</c:v>
                </c:pt>
                <c:pt idx="258">
                  <c:v>591</c:v>
                </c:pt>
                <c:pt idx="259">
                  <c:v>592</c:v>
                </c:pt>
                <c:pt idx="260">
                  <c:v>593</c:v>
                </c:pt>
                <c:pt idx="261">
                  <c:v>594</c:v>
                </c:pt>
                <c:pt idx="262">
                  <c:v>595</c:v>
                </c:pt>
                <c:pt idx="263">
                  <c:v>596</c:v>
                </c:pt>
                <c:pt idx="264">
                  <c:v>597</c:v>
                </c:pt>
                <c:pt idx="265">
                  <c:v>598</c:v>
                </c:pt>
                <c:pt idx="266">
                  <c:v>599</c:v>
                </c:pt>
                <c:pt idx="267">
                  <c:v>600</c:v>
                </c:pt>
                <c:pt idx="268">
                  <c:v>601</c:v>
                </c:pt>
                <c:pt idx="269">
                  <c:v>602</c:v>
                </c:pt>
                <c:pt idx="270">
                  <c:v>603</c:v>
                </c:pt>
                <c:pt idx="271">
                  <c:v>604</c:v>
                </c:pt>
                <c:pt idx="272">
                  <c:v>605</c:v>
                </c:pt>
                <c:pt idx="273">
                  <c:v>606</c:v>
                </c:pt>
                <c:pt idx="274">
                  <c:v>607</c:v>
                </c:pt>
                <c:pt idx="275">
                  <c:v>608</c:v>
                </c:pt>
                <c:pt idx="276">
                  <c:v>609</c:v>
                </c:pt>
                <c:pt idx="277">
                  <c:v>610</c:v>
                </c:pt>
                <c:pt idx="278">
                  <c:v>611</c:v>
                </c:pt>
                <c:pt idx="279">
                  <c:v>612</c:v>
                </c:pt>
                <c:pt idx="280">
                  <c:v>613</c:v>
                </c:pt>
                <c:pt idx="281">
                  <c:v>614</c:v>
                </c:pt>
                <c:pt idx="282">
                  <c:v>615</c:v>
                </c:pt>
                <c:pt idx="283">
                  <c:v>616</c:v>
                </c:pt>
                <c:pt idx="284">
                  <c:v>617</c:v>
                </c:pt>
                <c:pt idx="285">
                  <c:v>618</c:v>
                </c:pt>
                <c:pt idx="286">
                  <c:v>619</c:v>
                </c:pt>
                <c:pt idx="287">
                  <c:v>620</c:v>
                </c:pt>
                <c:pt idx="288">
                  <c:v>621</c:v>
                </c:pt>
                <c:pt idx="289">
                  <c:v>622</c:v>
                </c:pt>
                <c:pt idx="290">
                  <c:v>623</c:v>
                </c:pt>
                <c:pt idx="291">
                  <c:v>624</c:v>
                </c:pt>
                <c:pt idx="292">
                  <c:v>625</c:v>
                </c:pt>
                <c:pt idx="293">
                  <c:v>626</c:v>
                </c:pt>
                <c:pt idx="294">
                  <c:v>627</c:v>
                </c:pt>
                <c:pt idx="295">
                  <c:v>628</c:v>
                </c:pt>
                <c:pt idx="296">
                  <c:v>629</c:v>
                </c:pt>
                <c:pt idx="297">
                  <c:v>630</c:v>
                </c:pt>
                <c:pt idx="298">
                  <c:v>631</c:v>
                </c:pt>
                <c:pt idx="299">
                  <c:v>632</c:v>
                </c:pt>
                <c:pt idx="300">
                  <c:v>633</c:v>
                </c:pt>
                <c:pt idx="301">
                  <c:v>634</c:v>
                </c:pt>
                <c:pt idx="302">
                  <c:v>635</c:v>
                </c:pt>
                <c:pt idx="303">
                  <c:v>636</c:v>
                </c:pt>
                <c:pt idx="304">
                  <c:v>637</c:v>
                </c:pt>
                <c:pt idx="305">
                  <c:v>638</c:v>
                </c:pt>
                <c:pt idx="306">
                  <c:v>639</c:v>
                </c:pt>
                <c:pt idx="307">
                  <c:v>640</c:v>
                </c:pt>
                <c:pt idx="308">
                  <c:v>641</c:v>
                </c:pt>
                <c:pt idx="309">
                  <c:v>642</c:v>
                </c:pt>
                <c:pt idx="310">
                  <c:v>643</c:v>
                </c:pt>
                <c:pt idx="311">
                  <c:v>644</c:v>
                </c:pt>
                <c:pt idx="312">
                  <c:v>645</c:v>
                </c:pt>
                <c:pt idx="313">
                  <c:v>646</c:v>
                </c:pt>
                <c:pt idx="314">
                  <c:v>647</c:v>
                </c:pt>
                <c:pt idx="315">
                  <c:v>648</c:v>
                </c:pt>
                <c:pt idx="316">
                  <c:v>649</c:v>
                </c:pt>
                <c:pt idx="317">
                  <c:v>650</c:v>
                </c:pt>
                <c:pt idx="318">
                  <c:v>651</c:v>
                </c:pt>
                <c:pt idx="319">
                  <c:v>652</c:v>
                </c:pt>
                <c:pt idx="320">
                  <c:v>653</c:v>
                </c:pt>
                <c:pt idx="321">
                  <c:v>654</c:v>
                </c:pt>
                <c:pt idx="322">
                  <c:v>655</c:v>
                </c:pt>
                <c:pt idx="323">
                  <c:v>656</c:v>
                </c:pt>
                <c:pt idx="324">
                  <c:v>657</c:v>
                </c:pt>
                <c:pt idx="325">
                  <c:v>658</c:v>
                </c:pt>
                <c:pt idx="326">
                  <c:v>659</c:v>
                </c:pt>
                <c:pt idx="327">
                  <c:v>660</c:v>
                </c:pt>
                <c:pt idx="328">
                  <c:v>661</c:v>
                </c:pt>
                <c:pt idx="329">
                  <c:v>662</c:v>
                </c:pt>
                <c:pt idx="330">
                  <c:v>663</c:v>
                </c:pt>
                <c:pt idx="331">
                  <c:v>664</c:v>
                </c:pt>
                <c:pt idx="332">
                  <c:v>665</c:v>
                </c:pt>
                <c:pt idx="333">
                  <c:v>666</c:v>
                </c:pt>
                <c:pt idx="334">
                  <c:v>667</c:v>
                </c:pt>
                <c:pt idx="335">
                  <c:v>668</c:v>
                </c:pt>
                <c:pt idx="336">
                  <c:v>669</c:v>
                </c:pt>
                <c:pt idx="337">
                  <c:v>670</c:v>
                </c:pt>
                <c:pt idx="338">
                  <c:v>671</c:v>
                </c:pt>
                <c:pt idx="339">
                  <c:v>672</c:v>
                </c:pt>
                <c:pt idx="340">
                  <c:v>673</c:v>
                </c:pt>
                <c:pt idx="341">
                  <c:v>674</c:v>
                </c:pt>
                <c:pt idx="342">
                  <c:v>675</c:v>
                </c:pt>
                <c:pt idx="343">
                  <c:v>676</c:v>
                </c:pt>
                <c:pt idx="344">
                  <c:v>677</c:v>
                </c:pt>
                <c:pt idx="345">
                  <c:v>678</c:v>
                </c:pt>
                <c:pt idx="346">
                  <c:v>679</c:v>
                </c:pt>
                <c:pt idx="347">
                  <c:v>680</c:v>
                </c:pt>
                <c:pt idx="348">
                  <c:v>681</c:v>
                </c:pt>
                <c:pt idx="349">
                  <c:v>682</c:v>
                </c:pt>
                <c:pt idx="350">
                  <c:v>683</c:v>
                </c:pt>
                <c:pt idx="351">
                  <c:v>684</c:v>
                </c:pt>
                <c:pt idx="352">
                  <c:v>685</c:v>
                </c:pt>
                <c:pt idx="353">
                  <c:v>686</c:v>
                </c:pt>
                <c:pt idx="354">
                  <c:v>687</c:v>
                </c:pt>
                <c:pt idx="355">
                  <c:v>688</c:v>
                </c:pt>
                <c:pt idx="356">
                  <c:v>689</c:v>
                </c:pt>
                <c:pt idx="357">
                  <c:v>690</c:v>
                </c:pt>
                <c:pt idx="358">
                  <c:v>691</c:v>
                </c:pt>
                <c:pt idx="359">
                  <c:v>692</c:v>
                </c:pt>
                <c:pt idx="360">
                  <c:v>693</c:v>
                </c:pt>
                <c:pt idx="361">
                  <c:v>694</c:v>
                </c:pt>
                <c:pt idx="362">
                  <c:v>695</c:v>
                </c:pt>
                <c:pt idx="363">
                  <c:v>696</c:v>
                </c:pt>
                <c:pt idx="364">
                  <c:v>697</c:v>
                </c:pt>
                <c:pt idx="365">
                  <c:v>698</c:v>
                </c:pt>
                <c:pt idx="366">
                  <c:v>699</c:v>
                </c:pt>
                <c:pt idx="367">
                  <c:v>700</c:v>
                </c:pt>
                <c:pt idx="368">
                  <c:v>701</c:v>
                </c:pt>
                <c:pt idx="369">
                  <c:v>702</c:v>
                </c:pt>
                <c:pt idx="370">
                  <c:v>703</c:v>
                </c:pt>
                <c:pt idx="371">
                  <c:v>704</c:v>
                </c:pt>
                <c:pt idx="372">
                  <c:v>705</c:v>
                </c:pt>
                <c:pt idx="373">
                  <c:v>706</c:v>
                </c:pt>
                <c:pt idx="374">
                  <c:v>707</c:v>
                </c:pt>
                <c:pt idx="375">
                  <c:v>708</c:v>
                </c:pt>
                <c:pt idx="376">
                  <c:v>709</c:v>
                </c:pt>
                <c:pt idx="377">
                  <c:v>710</c:v>
                </c:pt>
                <c:pt idx="378">
                  <c:v>711</c:v>
                </c:pt>
                <c:pt idx="379">
                  <c:v>712</c:v>
                </c:pt>
                <c:pt idx="380">
                  <c:v>713</c:v>
                </c:pt>
                <c:pt idx="381">
                  <c:v>714</c:v>
                </c:pt>
                <c:pt idx="382">
                  <c:v>715</c:v>
                </c:pt>
                <c:pt idx="383">
                  <c:v>716</c:v>
                </c:pt>
                <c:pt idx="384">
                  <c:v>717</c:v>
                </c:pt>
                <c:pt idx="385">
                  <c:v>718</c:v>
                </c:pt>
                <c:pt idx="386">
                  <c:v>719</c:v>
                </c:pt>
                <c:pt idx="387">
                  <c:v>720</c:v>
                </c:pt>
                <c:pt idx="388">
                  <c:v>721</c:v>
                </c:pt>
                <c:pt idx="389">
                  <c:v>722</c:v>
                </c:pt>
                <c:pt idx="390">
                  <c:v>723</c:v>
                </c:pt>
                <c:pt idx="391">
                  <c:v>724</c:v>
                </c:pt>
                <c:pt idx="392">
                  <c:v>725</c:v>
                </c:pt>
                <c:pt idx="393">
                  <c:v>726</c:v>
                </c:pt>
                <c:pt idx="394">
                  <c:v>727</c:v>
                </c:pt>
                <c:pt idx="395">
                  <c:v>728</c:v>
                </c:pt>
                <c:pt idx="396">
                  <c:v>729</c:v>
                </c:pt>
                <c:pt idx="397">
                  <c:v>730</c:v>
                </c:pt>
                <c:pt idx="398">
                  <c:v>731</c:v>
                </c:pt>
                <c:pt idx="399">
                  <c:v>732</c:v>
                </c:pt>
                <c:pt idx="400">
                  <c:v>733</c:v>
                </c:pt>
                <c:pt idx="401">
                  <c:v>734</c:v>
                </c:pt>
                <c:pt idx="402">
                  <c:v>735</c:v>
                </c:pt>
                <c:pt idx="403">
                  <c:v>736</c:v>
                </c:pt>
                <c:pt idx="404">
                  <c:v>737</c:v>
                </c:pt>
                <c:pt idx="405">
                  <c:v>738</c:v>
                </c:pt>
                <c:pt idx="406">
                  <c:v>739</c:v>
                </c:pt>
                <c:pt idx="407">
                  <c:v>740</c:v>
                </c:pt>
                <c:pt idx="408">
                  <c:v>741</c:v>
                </c:pt>
                <c:pt idx="409">
                  <c:v>742</c:v>
                </c:pt>
                <c:pt idx="410">
                  <c:v>743</c:v>
                </c:pt>
                <c:pt idx="411">
                  <c:v>744</c:v>
                </c:pt>
                <c:pt idx="412">
                  <c:v>745</c:v>
                </c:pt>
                <c:pt idx="413">
                  <c:v>746</c:v>
                </c:pt>
                <c:pt idx="414">
                  <c:v>747</c:v>
                </c:pt>
                <c:pt idx="415">
                  <c:v>748</c:v>
                </c:pt>
                <c:pt idx="416">
                  <c:v>749</c:v>
                </c:pt>
                <c:pt idx="417">
                  <c:v>750</c:v>
                </c:pt>
                <c:pt idx="418">
                  <c:v>751</c:v>
                </c:pt>
                <c:pt idx="419">
                  <c:v>752</c:v>
                </c:pt>
                <c:pt idx="420">
                  <c:v>753</c:v>
                </c:pt>
                <c:pt idx="421">
                  <c:v>754</c:v>
                </c:pt>
                <c:pt idx="422">
                  <c:v>755</c:v>
                </c:pt>
                <c:pt idx="423">
                  <c:v>756</c:v>
                </c:pt>
                <c:pt idx="424">
                  <c:v>757</c:v>
                </c:pt>
                <c:pt idx="425">
                  <c:v>758</c:v>
                </c:pt>
                <c:pt idx="426">
                  <c:v>759</c:v>
                </c:pt>
                <c:pt idx="427">
                  <c:v>760</c:v>
                </c:pt>
                <c:pt idx="428">
                  <c:v>761</c:v>
                </c:pt>
                <c:pt idx="429">
                  <c:v>762</c:v>
                </c:pt>
                <c:pt idx="430">
                  <c:v>763</c:v>
                </c:pt>
                <c:pt idx="431">
                  <c:v>764</c:v>
                </c:pt>
                <c:pt idx="432">
                  <c:v>765</c:v>
                </c:pt>
                <c:pt idx="433">
                  <c:v>766</c:v>
                </c:pt>
                <c:pt idx="434">
                  <c:v>767</c:v>
                </c:pt>
                <c:pt idx="435">
                  <c:v>768</c:v>
                </c:pt>
                <c:pt idx="436">
                  <c:v>769</c:v>
                </c:pt>
                <c:pt idx="437">
                  <c:v>770</c:v>
                </c:pt>
                <c:pt idx="438">
                  <c:v>771</c:v>
                </c:pt>
                <c:pt idx="439">
                  <c:v>772</c:v>
                </c:pt>
                <c:pt idx="440">
                  <c:v>773</c:v>
                </c:pt>
                <c:pt idx="441">
                  <c:v>774</c:v>
                </c:pt>
                <c:pt idx="442">
                  <c:v>775</c:v>
                </c:pt>
                <c:pt idx="443">
                  <c:v>776</c:v>
                </c:pt>
                <c:pt idx="444">
                  <c:v>777</c:v>
                </c:pt>
                <c:pt idx="445">
                  <c:v>778</c:v>
                </c:pt>
                <c:pt idx="446">
                  <c:v>779</c:v>
                </c:pt>
                <c:pt idx="447">
                  <c:v>780</c:v>
                </c:pt>
                <c:pt idx="448">
                  <c:v>781</c:v>
                </c:pt>
                <c:pt idx="449">
                  <c:v>782</c:v>
                </c:pt>
                <c:pt idx="450">
                  <c:v>783</c:v>
                </c:pt>
                <c:pt idx="451">
                  <c:v>784</c:v>
                </c:pt>
                <c:pt idx="452">
                  <c:v>785</c:v>
                </c:pt>
                <c:pt idx="453">
                  <c:v>786</c:v>
                </c:pt>
                <c:pt idx="454">
                  <c:v>787</c:v>
                </c:pt>
                <c:pt idx="455">
                  <c:v>788</c:v>
                </c:pt>
                <c:pt idx="456">
                  <c:v>789</c:v>
                </c:pt>
                <c:pt idx="457">
                  <c:v>790</c:v>
                </c:pt>
                <c:pt idx="458">
                  <c:v>791</c:v>
                </c:pt>
                <c:pt idx="459">
                  <c:v>792</c:v>
                </c:pt>
                <c:pt idx="460">
                  <c:v>793</c:v>
                </c:pt>
                <c:pt idx="461">
                  <c:v>794</c:v>
                </c:pt>
                <c:pt idx="462">
                  <c:v>795</c:v>
                </c:pt>
                <c:pt idx="463">
                  <c:v>796</c:v>
                </c:pt>
                <c:pt idx="464">
                  <c:v>797</c:v>
                </c:pt>
                <c:pt idx="465">
                  <c:v>798</c:v>
                </c:pt>
                <c:pt idx="466">
                  <c:v>799</c:v>
                </c:pt>
                <c:pt idx="467">
                  <c:v>800</c:v>
                </c:pt>
              </c:numCache>
            </c:numRef>
          </c:xVal>
          <c:yVal>
            <c:numRef>
              <c:f>'UV 12 acétone différent temps '!$I$1:$I$468</c:f>
              <c:numCache>
                <c:formatCode>General</c:formatCode>
                <c:ptCount val="468"/>
                <c:pt idx="0">
                  <c:v>3.4127999999999999E-2</c:v>
                </c:pt>
                <c:pt idx="1">
                  <c:v>0.11373100000000012</c:v>
                </c:pt>
                <c:pt idx="2">
                  <c:v>0.17748700000000034</c:v>
                </c:pt>
                <c:pt idx="3">
                  <c:v>0.22630400000000001</c:v>
                </c:pt>
                <c:pt idx="4">
                  <c:v>0.26475700000000002</c:v>
                </c:pt>
                <c:pt idx="5">
                  <c:v>0.2936470000000001</c:v>
                </c:pt>
                <c:pt idx="6">
                  <c:v>0.31655900000000031</c:v>
                </c:pt>
                <c:pt idx="7">
                  <c:v>0.33410300000000032</c:v>
                </c:pt>
                <c:pt idx="8">
                  <c:v>0.34764300000000004</c:v>
                </c:pt>
                <c:pt idx="9">
                  <c:v>0.35776600000000008</c:v>
                </c:pt>
                <c:pt idx="10">
                  <c:v>0.36520900000000001</c:v>
                </c:pt>
                <c:pt idx="11">
                  <c:v>0.37064200000000008</c:v>
                </c:pt>
                <c:pt idx="12">
                  <c:v>0.37538800000000111</c:v>
                </c:pt>
                <c:pt idx="13">
                  <c:v>0.37830200000000086</c:v>
                </c:pt>
                <c:pt idx="14">
                  <c:v>0.38062600000000074</c:v>
                </c:pt>
                <c:pt idx="15">
                  <c:v>0.38255400000000062</c:v>
                </c:pt>
                <c:pt idx="16">
                  <c:v>0.38377000000000056</c:v>
                </c:pt>
                <c:pt idx="17">
                  <c:v>0.38537400000000105</c:v>
                </c:pt>
                <c:pt idx="18">
                  <c:v>0.38641700000000062</c:v>
                </c:pt>
                <c:pt idx="19">
                  <c:v>0.38751000000000074</c:v>
                </c:pt>
                <c:pt idx="20">
                  <c:v>0.3882310000000001</c:v>
                </c:pt>
                <c:pt idx="21">
                  <c:v>0.38836400000000104</c:v>
                </c:pt>
                <c:pt idx="22">
                  <c:v>0.38909800000000055</c:v>
                </c:pt>
                <c:pt idx="23">
                  <c:v>0.38920700000000008</c:v>
                </c:pt>
                <c:pt idx="24">
                  <c:v>0.38937300000000086</c:v>
                </c:pt>
                <c:pt idx="25">
                  <c:v>0.38943600000000062</c:v>
                </c:pt>
                <c:pt idx="26">
                  <c:v>0.38945600000000075</c:v>
                </c:pt>
                <c:pt idx="27">
                  <c:v>0.38945600000000075</c:v>
                </c:pt>
                <c:pt idx="28">
                  <c:v>0.38933800000000074</c:v>
                </c:pt>
                <c:pt idx="29">
                  <c:v>0.38938700000000104</c:v>
                </c:pt>
                <c:pt idx="30">
                  <c:v>0.38922400000000074</c:v>
                </c:pt>
                <c:pt idx="31">
                  <c:v>0.38908300000000062</c:v>
                </c:pt>
                <c:pt idx="32">
                  <c:v>0.38897500000000074</c:v>
                </c:pt>
                <c:pt idx="33">
                  <c:v>0.38890000000000075</c:v>
                </c:pt>
                <c:pt idx="34">
                  <c:v>0.38841500000000062</c:v>
                </c:pt>
                <c:pt idx="35">
                  <c:v>0.38829900000000001</c:v>
                </c:pt>
                <c:pt idx="36">
                  <c:v>0.38783500000000032</c:v>
                </c:pt>
                <c:pt idx="37">
                  <c:v>0.38645900000000055</c:v>
                </c:pt>
                <c:pt idx="38">
                  <c:v>0.38594700000000032</c:v>
                </c:pt>
                <c:pt idx="39">
                  <c:v>0.38553700000000007</c:v>
                </c:pt>
                <c:pt idx="40">
                  <c:v>0.38472900000000032</c:v>
                </c:pt>
                <c:pt idx="41">
                  <c:v>0.38356200000000068</c:v>
                </c:pt>
                <c:pt idx="42">
                  <c:v>0.38248300000000085</c:v>
                </c:pt>
                <c:pt idx="43">
                  <c:v>0.38112100000000032</c:v>
                </c:pt>
                <c:pt idx="44">
                  <c:v>0.379693</c:v>
                </c:pt>
                <c:pt idx="45">
                  <c:v>0.37798200000000093</c:v>
                </c:pt>
                <c:pt idx="46">
                  <c:v>0.3762950000000001</c:v>
                </c:pt>
                <c:pt idx="47">
                  <c:v>0.37416300000000008</c:v>
                </c:pt>
                <c:pt idx="48">
                  <c:v>0.37180500000000055</c:v>
                </c:pt>
                <c:pt idx="49">
                  <c:v>0.36931600000000087</c:v>
                </c:pt>
                <c:pt idx="50">
                  <c:v>0.36649000000000032</c:v>
                </c:pt>
                <c:pt idx="51">
                  <c:v>0.36358700000000038</c:v>
                </c:pt>
                <c:pt idx="52">
                  <c:v>0.36028500000000008</c:v>
                </c:pt>
                <c:pt idx="53">
                  <c:v>0.35712700000000008</c:v>
                </c:pt>
                <c:pt idx="54">
                  <c:v>0.353634</c:v>
                </c:pt>
                <c:pt idx="55">
                  <c:v>0.35011600000000032</c:v>
                </c:pt>
                <c:pt idx="56">
                  <c:v>0.3464330000000001</c:v>
                </c:pt>
                <c:pt idx="57">
                  <c:v>0.34284700000000001</c:v>
                </c:pt>
                <c:pt idx="58">
                  <c:v>0.33918200000000093</c:v>
                </c:pt>
                <c:pt idx="59">
                  <c:v>0.33551900000000062</c:v>
                </c:pt>
                <c:pt idx="60">
                  <c:v>0.33204900000000032</c:v>
                </c:pt>
                <c:pt idx="61">
                  <c:v>0.32862400000000086</c:v>
                </c:pt>
                <c:pt idx="62">
                  <c:v>0.32534100000000032</c:v>
                </c:pt>
                <c:pt idx="63">
                  <c:v>0.32181300000000074</c:v>
                </c:pt>
                <c:pt idx="64">
                  <c:v>0.31843500000000008</c:v>
                </c:pt>
                <c:pt idx="65">
                  <c:v>0.31510700000000008</c:v>
                </c:pt>
                <c:pt idx="66">
                  <c:v>0.31170700000000001</c:v>
                </c:pt>
                <c:pt idx="67">
                  <c:v>0.30605600000000038</c:v>
                </c:pt>
                <c:pt idx="68">
                  <c:v>0.30246400000000062</c:v>
                </c:pt>
                <c:pt idx="69">
                  <c:v>0.29858000000000062</c:v>
                </c:pt>
                <c:pt idx="70">
                  <c:v>0.29445000000000032</c:v>
                </c:pt>
                <c:pt idx="71">
                  <c:v>0.29019500000000004</c:v>
                </c:pt>
                <c:pt idx="72">
                  <c:v>0.28567200000000031</c:v>
                </c:pt>
                <c:pt idx="73">
                  <c:v>0.28091100000000002</c:v>
                </c:pt>
                <c:pt idx="74">
                  <c:v>0.27597400000000055</c:v>
                </c:pt>
                <c:pt idx="75">
                  <c:v>0.27074399999999998</c:v>
                </c:pt>
                <c:pt idx="76">
                  <c:v>0.26541900000000002</c:v>
                </c:pt>
                <c:pt idx="77">
                  <c:v>0.2599550000000001</c:v>
                </c:pt>
                <c:pt idx="78">
                  <c:v>0.25439200000000001</c:v>
                </c:pt>
                <c:pt idx="79">
                  <c:v>0.24868499999999999</c:v>
                </c:pt>
                <c:pt idx="80">
                  <c:v>0.24300500000000033</c:v>
                </c:pt>
                <c:pt idx="81">
                  <c:v>0.23722799999999999</c:v>
                </c:pt>
                <c:pt idx="82">
                  <c:v>0.23159099999999999</c:v>
                </c:pt>
                <c:pt idx="83">
                  <c:v>0.22596200000000027</c:v>
                </c:pt>
                <c:pt idx="84">
                  <c:v>0.22032000000000002</c:v>
                </c:pt>
                <c:pt idx="85">
                  <c:v>0.21482699999999999</c:v>
                </c:pt>
                <c:pt idx="86">
                  <c:v>0.20931400000000031</c:v>
                </c:pt>
                <c:pt idx="87">
                  <c:v>0.20394700000000046</c:v>
                </c:pt>
                <c:pt idx="88">
                  <c:v>0.19876600000000028</c:v>
                </c:pt>
                <c:pt idx="89">
                  <c:v>0.19359999999999999</c:v>
                </c:pt>
                <c:pt idx="90">
                  <c:v>0.18858200000000033</c:v>
                </c:pt>
                <c:pt idx="91">
                  <c:v>0.18348800000000037</c:v>
                </c:pt>
                <c:pt idx="92">
                  <c:v>0.17859200000000033</c:v>
                </c:pt>
                <c:pt idx="93">
                  <c:v>0.17361399999999999</c:v>
                </c:pt>
                <c:pt idx="94">
                  <c:v>0.16864099999999999</c:v>
                </c:pt>
                <c:pt idx="95">
                  <c:v>0.16359699999999999</c:v>
                </c:pt>
                <c:pt idx="96">
                  <c:v>0.15859600000000043</c:v>
                </c:pt>
                <c:pt idx="97">
                  <c:v>0.15350700000000034</c:v>
                </c:pt>
                <c:pt idx="98">
                  <c:v>0.14843700000000037</c:v>
                </c:pt>
                <c:pt idx="99">
                  <c:v>0.14326200000000031</c:v>
                </c:pt>
                <c:pt idx="100">
                  <c:v>0.13796700000000034</c:v>
                </c:pt>
                <c:pt idx="101">
                  <c:v>0.13267499999999988</c:v>
                </c:pt>
                <c:pt idx="102">
                  <c:v>0.12742799999999999</c:v>
                </c:pt>
                <c:pt idx="103">
                  <c:v>0.122007</c:v>
                </c:pt>
                <c:pt idx="104">
                  <c:v>0.11670000000000012</c:v>
                </c:pt>
                <c:pt idx="105">
                  <c:v>0.111374</c:v>
                </c:pt>
                <c:pt idx="106">
                  <c:v>0.10614600000000016</c:v>
                </c:pt>
                <c:pt idx="107">
                  <c:v>0.100948</c:v>
                </c:pt>
                <c:pt idx="108">
                  <c:v>9.5884000000000025E-2</c:v>
                </c:pt>
                <c:pt idx="109">
                  <c:v>9.0934000000000209E-2</c:v>
                </c:pt>
                <c:pt idx="110">
                  <c:v>8.6128000000000024E-2</c:v>
                </c:pt>
                <c:pt idx="111">
                  <c:v>8.1445000000000004E-2</c:v>
                </c:pt>
                <c:pt idx="112">
                  <c:v>7.6905000000000001E-2</c:v>
                </c:pt>
                <c:pt idx="113">
                  <c:v>7.251100000000002E-2</c:v>
                </c:pt>
                <c:pt idx="114">
                  <c:v>6.8306000000000033E-2</c:v>
                </c:pt>
                <c:pt idx="115">
                  <c:v>6.4269999999999994E-2</c:v>
                </c:pt>
                <c:pt idx="116">
                  <c:v>6.0455000000000002E-2</c:v>
                </c:pt>
                <c:pt idx="117">
                  <c:v>5.6828000000000004E-2</c:v>
                </c:pt>
                <c:pt idx="118">
                  <c:v>5.3390000000000111E-2</c:v>
                </c:pt>
                <c:pt idx="119">
                  <c:v>5.0158000000000001E-2</c:v>
                </c:pt>
                <c:pt idx="120">
                  <c:v>4.7127000000000002E-2</c:v>
                </c:pt>
                <c:pt idx="121">
                  <c:v>4.430600000000013E-2</c:v>
                </c:pt>
                <c:pt idx="122">
                  <c:v>4.0153000000000001E-2</c:v>
                </c:pt>
                <c:pt idx="123">
                  <c:v>3.6833000000000081E-2</c:v>
                </c:pt>
                <c:pt idx="124">
                  <c:v>3.4648999999999999E-2</c:v>
                </c:pt>
                <c:pt idx="125">
                  <c:v>3.2624E-2</c:v>
                </c:pt>
                <c:pt idx="126">
                  <c:v>3.079900000000001E-2</c:v>
                </c:pt>
                <c:pt idx="127">
                  <c:v>2.9051000000000011E-2</c:v>
                </c:pt>
                <c:pt idx="128">
                  <c:v>2.7450000000000016E-2</c:v>
                </c:pt>
                <c:pt idx="129">
                  <c:v>2.6004000000000006E-2</c:v>
                </c:pt>
                <c:pt idx="130">
                  <c:v>2.4634000000000048E-2</c:v>
                </c:pt>
                <c:pt idx="131">
                  <c:v>2.341E-2</c:v>
                </c:pt>
                <c:pt idx="132">
                  <c:v>2.2291000000000057E-2</c:v>
                </c:pt>
                <c:pt idx="133">
                  <c:v>2.1256000000000011E-2</c:v>
                </c:pt>
                <c:pt idx="134">
                  <c:v>2.0281000000000049E-2</c:v>
                </c:pt>
                <c:pt idx="135">
                  <c:v>1.9400000000000046E-2</c:v>
                </c:pt>
                <c:pt idx="136">
                  <c:v>1.8642000000000037E-2</c:v>
                </c:pt>
                <c:pt idx="137">
                  <c:v>1.7641000000000007E-2</c:v>
                </c:pt>
                <c:pt idx="138">
                  <c:v>1.6871000000000021E-2</c:v>
                </c:pt>
                <c:pt idx="139">
                  <c:v>1.6295E-2</c:v>
                </c:pt>
                <c:pt idx="140">
                  <c:v>1.5739000000000003E-2</c:v>
                </c:pt>
                <c:pt idx="141">
                  <c:v>1.5164000000000007E-2</c:v>
                </c:pt>
                <c:pt idx="142">
                  <c:v>1.4692000000000004E-2</c:v>
                </c:pt>
                <c:pt idx="143">
                  <c:v>1.4232999999999996E-2</c:v>
                </c:pt>
                <c:pt idx="144">
                  <c:v>1.3781000000000031E-2</c:v>
                </c:pt>
                <c:pt idx="145">
                  <c:v>1.3359000000000003E-2</c:v>
                </c:pt>
                <c:pt idx="146">
                  <c:v>1.2987000000000005E-2</c:v>
                </c:pt>
                <c:pt idx="147">
                  <c:v>1.2602000000000007E-2</c:v>
                </c:pt>
                <c:pt idx="148">
                  <c:v>1.2263000000000003E-2</c:v>
                </c:pt>
                <c:pt idx="149">
                  <c:v>1.1933000000000023E-2</c:v>
                </c:pt>
                <c:pt idx="150">
                  <c:v>1.1661000000000029E-2</c:v>
                </c:pt>
                <c:pt idx="151">
                  <c:v>1.1321000000000027E-2</c:v>
                </c:pt>
                <c:pt idx="152">
                  <c:v>1.1071000000000001E-2</c:v>
                </c:pt>
                <c:pt idx="153">
                  <c:v>1.0831E-2</c:v>
                </c:pt>
                <c:pt idx="154">
                  <c:v>1.0577999999999994E-2</c:v>
                </c:pt>
                <c:pt idx="155">
                  <c:v>1.0308000000000001E-2</c:v>
                </c:pt>
                <c:pt idx="156">
                  <c:v>1.0071000000000004E-2</c:v>
                </c:pt>
                <c:pt idx="157">
                  <c:v>9.858000000000023E-3</c:v>
                </c:pt>
                <c:pt idx="158">
                  <c:v>9.6300000000000066E-3</c:v>
                </c:pt>
                <c:pt idx="159">
                  <c:v>9.4120000000000193E-3</c:v>
                </c:pt>
                <c:pt idx="160">
                  <c:v>9.216000000000002E-3</c:v>
                </c:pt>
                <c:pt idx="161">
                  <c:v>8.9870000000000227E-3</c:v>
                </c:pt>
                <c:pt idx="162">
                  <c:v>8.8160000000000252E-3</c:v>
                </c:pt>
                <c:pt idx="163">
                  <c:v>8.6510000000000024E-3</c:v>
                </c:pt>
                <c:pt idx="164">
                  <c:v>8.485000000000029E-3</c:v>
                </c:pt>
                <c:pt idx="165">
                  <c:v>8.294000000000001E-3</c:v>
                </c:pt>
                <c:pt idx="166">
                  <c:v>8.0940000000000005E-3</c:v>
                </c:pt>
                <c:pt idx="167">
                  <c:v>7.9310000000000214E-3</c:v>
                </c:pt>
                <c:pt idx="168">
                  <c:v>7.7740000000000144E-3</c:v>
                </c:pt>
                <c:pt idx="169">
                  <c:v>7.6110000000000145E-3</c:v>
                </c:pt>
                <c:pt idx="170">
                  <c:v>7.5070000000000033E-3</c:v>
                </c:pt>
                <c:pt idx="171">
                  <c:v>7.3760000000000128E-3</c:v>
                </c:pt>
                <c:pt idx="172">
                  <c:v>7.2310000000000195E-3</c:v>
                </c:pt>
                <c:pt idx="173">
                  <c:v>7.1090000000000137E-3</c:v>
                </c:pt>
                <c:pt idx="174">
                  <c:v>7.0150000000000108E-3</c:v>
                </c:pt>
                <c:pt idx="175">
                  <c:v>6.8850000000000126E-3</c:v>
                </c:pt>
                <c:pt idx="176">
                  <c:v>6.7210000000000117E-3</c:v>
                </c:pt>
                <c:pt idx="177">
                  <c:v>6.5820000000000106E-3</c:v>
                </c:pt>
                <c:pt idx="178">
                  <c:v>6.4570000000000096E-3</c:v>
                </c:pt>
                <c:pt idx="179">
                  <c:v>6.3340000000000124E-3</c:v>
                </c:pt>
                <c:pt idx="180">
                  <c:v>6.2300000000000176E-3</c:v>
                </c:pt>
                <c:pt idx="181">
                  <c:v>6.1270000000000005E-3</c:v>
                </c:pt>
                <c:pt idx="182">
                  <c:v>6.0310000000000138E-3</c:v>
                </c:pt>
                <c:pt idx="183">
                  <c:v>5.930000000000016E-3</c:v>
                </c:pt>
                <c:pt idx="184">
                  <c:v>5.8410000000000137E-3</c:v>
                </c:pt>
                <c:pt idx="185">
                  <c:v>5.7550000000000032E-3</c:v>
                </c:pt>
                <c:pt idx="186">
                  <c:v>5.6540000000000028E-3</c:v>
                </c:pt>
                <c:pt idx="187">
                  <c:v>5.5560000000000115E-3</c:v>
                </c:pt>
                <c:pt idx="188">
                  <c:v>5.4610000000000127E-3</c:v>
                </c:pt>
                <c:pt idx="189">
                  <c:v>5.3650000000000017E-3</c:v>
                </c:pt>
                <c:pt idx="190">
                  <c:v>5.2880000000000106E-3</c:v>
                </c:pt>
                <c:pt idx="191">
                  <c:v>5.2080000000000034E-3</c:v>
                </c:pt>
                <c:pt idx="192">
                  <c:v>5.0680000000000031E-3</c:v>
                </c:pt>
                <c:pt idx="193">
                  <c:v>4.9470000000000104E-3</c:v>
                </c:pt>
                <c:pt idx="194">
                  <c:v>4.8800000000000024E-3</c:v>
                </c:pt>
                <c:pt idx="195">
                  <c:v>4.8040000000000027E-3</c:v>
                </c:pt>
                <c:pt idx="196">
                  <c:v>4.7170000000000024E-3</c:v>
                </c:pt>
                <c:pt idx="197">
                  <c:v>4.6390000000000034E-3</c:v>
                </c:pt>
                <c:pt idx="198">
                  <c:v>4.5670000000000016E-3</c:v>
                </c:pt>
                <c:pt idx="199">
                  <c:v>4.4930000000000117E-3</c:v>
                </c:pt>
                <c:pt idx="200">
                  <c:v>4.4090000000000145E-3</c:v>
                </c:pt>
                <c:pt idx="201">
                  <c:v>4.3420000000000021E-3</c:v>
                </c:pt>
                <c:pt idx="202">
                  <c:v>4.2830000000000116E-3</c:v>
                </c:pt>
                <c:pt idx="203">
                  <c:v>4.2110000000000125E-3</c:v>
                </c:pt>
                <c:pt idx="204">
                  <c:v>4.165000000000002E-3</c:v>
                </c:pt>
                <c:pt idx="205">
                  <c:v>4.1120000000000011E-3</c:v>
                </c:pt>
                <c:pt idx="206">
                  <c:v>4.047000000000002E-3</c:v>
                </c:pt>
                <c:pt idx="207">
                  <c:v>3.994000000000001E-3</c:v>
                </c:pt>
                <c:pt idx="208">
                  <c:v>3.9390000000000015E-3</c:v>
                </c:pt>
                <c:pt idx="209">
                  <c:v>3.8680000000000099E-3</c:v>
                </c:pt>
                <c:pt idx="210">
                  <c:v>3.8170000000000057E-3</c:v>
                </c:pt>
                <c:pt idx="211">
                  <c:v>3.750000000000009E-3</c:v>
                </c:pt>
                <c:pt idx="212">
                  <c:v>3.7030000000000105E-3</c:v>
                </c:pt>
                <c:pt idx="213">
                  <c:v>3.6660000000000087E-3</c:v>
                </c:pt>
                <c:pt idx="214">
                  <c:v>3.6460000000000099E-3</c:v>
                </c:pt>
                <c:pt idx="215">
                  <c:v>3.6150000000000084E-3</c:v>
                </c:pt>
                <c:pt idx="216">
                  <c:v>3.5620000000000074E-3</c:v>
                </c:pt>
                <c:pt idx="217">
                  <c:v>3.5190000000000052E-3</c:v>
                </c:pt>
                <c:pt idx="218">
                  <c:v>3.4890000000000086E-3</c:v>
                </c:pt>
                <c:pt idx="219">
                  <c:v>3.4700000000000052E-3</c:v>
                </c:pt>
                <c:pt idx="220">
                  <c:v>3.4270000000000099E-3</c:v>
                </c:pt>
                <c:pt idx="221">
                  <c:v>3.3930000000000089E-3</c:v>
                </c:pt>
                <c:pt idx="222">
                  <c:v>3.3510000000000041E-3</c:v>
                </c:pt>
                <c:pt idx="223">
                  <c:v>3.3040000000000062E-3</c:v>
                </c:pt>
                <c:pt idx="224">
                  <c:v>3.2810000000000109E-3</c:v>
                </c:pt>
                <c:pt idx="225">
                  <c:v>3.2420000000000066E-3</c:v>
                </c:pt>
                <c:pt idx="226">
                  <c:v>3.2330000000000084E-3</c:v>
                </c:pt>
                <c:pt idx="227">
                  <c:v>3.2280000000000091E-3</c:v>
                </c:pt>
                <c:pt idx="228">
                  <c:v>3.2140000000000076E-3</c:v>
                </c:pt>
                <c:pt idx="229">
                  <c:v>3.1790000000000052E-3</c:v>
                </c:pt>
                <c:pt idx="230">
                  <c:v>3.1570000000000079E-3</c:v>
                </c:pt>
                <c:pt idx="231">
                  <c:v>3.1390000000000042E-3</c:v>
                </c:pt>
                <c:pt idx="232">
                  <c:v>3.1200000000000086E-3</c:v>
                </c:pt>
                <c:pt idx="233">
                  <c:v>3.1060000000000011E-3</c:v>
                </c:pt>
                <c:pt idx="234">
                  <c:v>3.0570000000000011E-3</c:v>
                </c:pt>
                <c:pt idx="235">
                  <c:v>3.0440000000000076E-3</c:v>
                </c:pt>
                <c:pt idx="236">
                  <c:v>3.0070000000000079E-3</c:v>
                </c:pt>
                <c:pt idx="237">
                  <c:v>2.9730000000000052E-3</c:v>
                </c:pt>
                <c:pt idx="238">
                  <c:v>2.9470000000000086E-3</c:v>
                </c:pt>
                <c:pt idx="239">
                  <c:v>2.9520000000000032E-3</c:v>
                </c:pt>
                <c:pt idx="240">
                  <c:v>2.9180000000000005E-3</c:v>
                </c:pt>
                <c:pt idx="241">
                  <c:v>2.8780000000000051E-3</c:v>
                </c:pt>
                <c:pt idx="242">
                  <c:v>2.8410000000000032E-3</c:v>
                </c:pt>
                <c:pt idx="243">
                  <c:v>2.8240000000000079E-3</c:v>
                </c:pt>
                <c:pt idx="244">
                  <c:v>2.8250000000000011E-3</c:v>
                </c:pt>
                <c:pt idx="245">
                  <c:v>2.7990000000000081E-3</c:v>
                </c:pt>
                <c:pt idx="246">
                  <c:v>2.785000000000008E-3</c:v>
                </c:pt>
                <c:pt idx="247">
                  <c:v>2.7680000000000109E-3</c:v>
                </c:pt>
                <c:pt idx="248">
                  <c:v>2.7480000000000087E-3</c:v>
                </c:pt>
                <c:pt idx="249">
                  <c:v>2.707000000000008E-3</c:v>
                </c:pt>
                <c:pt idx="250">
                  <c:v>2.7320000000000018E-3</c:v>
                </c:pt>
                <c:pt idx="251">
                  <c:v>2.6850000000000099E-3</c:v>
                </c:pt>
                <c:pt idx="252">
                  <c:v>2.6730000000000052E-3</c:v>
                </c:pt>
                <c:pt idx="253">
                  <c:v>2.6510000000000006E-3</c:v>
                </c:pt>
                <c:pt idx="254">
                  <c:v>2.6350000000000019E-3</c:v>
                </c:pt>
                <c:pt idx="255">
                  <c:v>2.6380000000000062E-3</c:v>
                </c:pt>
                <c:pt idx="256">
                  <c:v>2.618000000000007E-3</c:v>
                </c:pt>
                <c:pt idx="257">
                  <c:v>2.6110000000000022E-3</c:v>
                </c:pt>
                <c:pt idx="258">
                  <c:v>2.5860000000000015E-3</c:v>
                </c:pt>
                <c:pt idx="259">
                  <c:v>2.582000000000001E-3</c:v>
                </c:pt>
                <c:pt idx="260">
                  <c:v>2.583000000000008E-3</c:v>
                </c:pt>
                <c:pt idx="261">
                  <c:v>2.5610000000000012E-3</c:v>
                </c:pt>
                <c:pt idx="262">
                  <c:v>2.5590000000000022E-3</c:v>
                </c:pt>
                <c:pt idx="263">
                  <c:v>2.5330000000000053E-3</c:v>
                </c:pt>
                <c:pt idx="264">
                  <c:v>2.5130000000000052E-3</c:v>
                </c:pt>
                <c:pt idx="265">
                  <c:v>2.471000000000001E-3</c:v>
                </c:pt>
                <c:pt idx="266">
                  <c:v>2.4860000000000051E-3</c:v>
                </c:pt>
                <c:pt idx="267">
                  <c:v>2.4790000000000042E-3</c:v>
                </c:pt>
                <c:pt idx="268">
                  <c:v>2.4540000000000013E-3</c:v>
                </c:pt>
                <c:pt idx="269">
                  <c:v>2.4500000000000012E-3</c:v>
                </c:pt>
                <c:pt idx="270">
                  <c:v>2.419000000000001E-3</c:v>
                </c:pt>
                <c:pt idx="271">
                  <c:v>2.3940000000000012E-3</c:v>
                </c:pt>
                <c:pt idx="272">
                  <c:v>2.3780000000000008E-3</c:v>
                </c:pt>
                <c:pt idx="273">
                  <c:v>2.3780000000000008E-3</c:v>
                </c:pt>
                <c:pt idx="274">
                  <c:v>2.3910000000000008E-3</c:v>
                </c:pt>
                <c:pt idx="275">
                  <c:v>2.3860000000000031E-3</c:v>
                </c:pt>
                <c:pt idx="276">
                  <c:v>2.3720000000000026E-3</c:v>
                </c:pt>
                <c:pt idx="277">
                  <c:v>2.3710000000000007E-3</c:v>
                </c:pt>
                <c:pt idx="278">
                  <c:v>2.3860000000000031E-3</c:v>
                </c:pt>
                <c:pt idx="279">
                  <c:v>2.3580000000000042E-3</c:v>
                </c:pt>
                <c:pt idx="280">
                  <c:v>2.3140000000000036E-3</c:v>
                </c:pt>
                <c:pt idx="281">
                  <c:v>2.2840000000000095E-3</c:v>
                </c:pt>
                <c:pt idx="282">
                  <c:v>2.2560000000000011E-3</c:v>
                </c:pt>
                <c:pt idx="283">
                  <c:v>2.240000000000008E-3</c:v>
                </c:pt>
                <c:pt idx="284">
                  <c:v>2.208000000000009E-3</c:v>
                </c:pt>
                <c:pt idx="285">
                  <c:v>2.1530000000000052E-3</c:v>
                </c:pt>
                <c:pt idx="286">
                  <c:v>2.1110000000000018E-3</c:v>
                </c:pt>
                <c:pt idx="287">
                  <c:v>2.1000000000000012E-3</c:v>
                </c:pt>
                <c:pt idx="288">
                  <c:v>2.0810000000000052E-3</c:v>
                </c:pt>
                <c:pt idx="289">
                  <c:v>2.0890000000000006E-3</c:v>
                </c:pt>
                <c:pt idx="290">
                  <c:v>2.0970000000000016E-3</c:v>
                </c:pt>
                <c:pt idx="291">
                  <c:v>2.1010000000000052E-3</c:v>
                </c:pt>
                <c:pt idx="292">
                  <c:v>2.1200000000000012E-3</c:v>
                </c:pt>
                <c:pt idx="293">
                  <c:v>2.1390000000000042E-3</c:v>
                </c:pt>
                <c:pt idx="294">
                  <c:v>2.1580000000000041E-3</c:v>
                </c:pt>
                <c:pt idx="295">
                  <c:v>2.161000000000008E-3</c:v>
                </c:pt>
                <c:pt idx="296">
                  <c:v>2.1420000000000015E-3</c:v>
                </c:pt>
                <c:pt idx="297">
                  <c:v>2.1370000000000052E-3</c:v>
                </c:pt>
                <c:pt idx="298">
                  <c:v>2.1350000000000015E-3</c:v>
                </c:pt>
                <c:pt idx="299">
                  <c:v>2.1240000000000052E-3</c:v>
                </c:pt>
                <c:pt idx="300">
                  <c:v>2.1230000000000099E-3</c:v>
                </c:pt>
                <c:pt idx="301">
                  <c:v>2.1420000000000015E-3</c:v>
                </c:pt>
                <c:pt idx="302">
                  <c:v>2.1690000000000012E-3</c:v>
                </c:pt>
                <c:pt idx="303">
                  <c:v>2.1900000000000057E-3</c:v>
                </c:pt>
                <c:pt idx="304">
                  <c:v>2.2250000000000052E-3</c:v>
                </c:pt>
                <c:pt idx="305">
                  <c:v>2.267000000000009E-3</c:v>
                </c:pt>
                <c:pt idx="306">
                  <c:v>2.2880000000000079E-3</c:v>
                </c:pt>
                <c:pt idx="307">
                  <c:v>2.3060000000000025E-3</c:v>
                </c:pt>
                <c:pt idx="308">
                  <c:v>2.3400000000000066E-3</c:v>
                </c:pt>
                <c:pt idx="309">
                  <c:v>2.360000000000001E-3</c:v>
                </c:pt>
                <c:pt idx="310">
                  <c:v>2.3580000000000042E-3</c:v>
                </c:pt>
                <c:pt idx="311">
                  <c:v>2.3720000000000026E-3</c:v>
                </c:pt>
                <c:pt idx="312">
                  <c:v>2.4000000000000041E-3</c:v>
                </c:pt>
                <c:pt idx="313">
                  <c:v>2.4020000000000014E-3</c:v>
                </c:pt>
                <c:pt idx="314">
                  <c:v>2.3890000000000022E-3</c:v>
                </c:pt>
                <c:pt idx="315">
                  <c:v>2.3690000000000052E-3</c:v>
                </c:pt>
                <c:pt idx="316">
                  <c:v>2.3630000000000053E-3</c:v>
                </c:pt>
                <c:pt idx="317">
                  <c:v>2.3760000000000031E-3</c:v>
                </c:pt>
                <c:pt idx="318">
                  <c:v>2.3770000000000006E-3</c:v>
                </c:pt>
                <c:pt idx="319">
                  <c:v>2.3740000000000011E-3</c:v>
                </c:pt>
                <c:pt idx="320">
                  <c:v>2.3480000000000042E-3</c:v>
                </c:pt>
                <c:pt idx="321">
                  <c:v>2.3660000000000035E-3</c:v>
                </c:pt>
                <c:pt idx="322">
                  <c:v>2.3640000000000015E-3</c:v>
                </c:pt>
                <c:pt idx="323">
                  <c:v>2.3500000000000014E-3</c:v>
                </c:pt>
                <c:pt idx="324">
                  <c:v>2.3250000000000011E-3</c:v>
                </c:pt>
                <c:pt idx="325">
                  <c:v>2.3060000000000025E-3</c:v>
                </c:pt>
                <c:pt idx="326">
                  <c:v>2.3090000000000042E-3</c:v>
                </c:pt>
                <c:pt idx="327">
                  <c:v>2.3060000000000025E-3</c:v>
                </c:pt>
                <c:pt idx="328">
                  <c:v>2.2900000000000012E-3</c:v>
                </c:pt>
                <c:pt idx="329">
                  <c:v>2.2840000000000095E-3</c:v>
                </c:pt>
                <c:pt idx="330">
                  <c:v>2.2810000000000052E-3</c:v>
                </c:pt>
                <c:pt idx="331">
                  <c:v>2.2930000000000099E-3</c:v>
                </c:pt>
                <c:pt idx="332">
                  <c:v>2.2530000000000076E-3</c:v>
                </c:pt>
                <c:pt idx="333">
                  <c:v>2.2660000000000011E-3</c:v>
                </c:pt>
                <c:pt idx="334">
                  <c:v>2.2600000000000077E-3</c:v>
                </c:pt>
                <c:pt idx="335">
                  <c:v>2.2770000000000012E-3</c:v>
                </c:pt>
                <c:pt idx="336">
                  <c:v>2.2560000000000011E-3</c:v>
                </c:pt>
                <c:pt idx="337">
                  <c:v>2.2720000000000032E-3</c:v>
                </c:pt>
                <c:pt idx="338">
                  <c:v>2.2940000000000052E-3</c:v>
                </c:pt>
                <c:pt idx="339">
                  <c:v>2.2860000000000085E-3</c:v>
                </c:pt>
                <c:pt idx="340">
                  <c:v>2.2720000000000032E-3</c:v>
                </c:pt>
                <c:pt idx="341">
                  <c:v>2.2910000000000061E-3</c:v>
                </c:pt>
                <c:pt idx="342">
                  <c:v>2.2750000000000075E-3</c:v>
                </c:pt>
                <c:pt idx="343">
                  <c:v>2.282000000000008E-3</c:v>
                </c:pt>
                <c:pt idx="344">
                  <c:v>2.2730000000000072E-3</c:v>
                </c:pt>
                <c:pt idx="345">
                  <c:v>2.2580000000000052E-3</c:v>
                </c:pt>
                <c:pt idx="346">
                  <c:v>2.2720000000000032E-3</c:v>
                </c:pt>
                <c:pt idx="347">
                  <c:v>2.2870000000000086E-3</c:v>
                </c:pt>
                <c:pt idx="348">
                  <c:v>2.2690000000000089E-3</c:v>
                </c:pt>
                <c:pt idx="349">
                  <c:v>2.2860000000000085E-3</c:v>
                </c:pt>
                <c:pt idx="350">
                  <c:v>2.3040000000000005E-3</c:v>
                </c:pt>
                <c:pt idx="351">
                  <c:v>2.3130000000000052E-3</c:v>
                </c:pt>
                <c:pt idx="352">
                  <c:v>2.3140000000000036E-3</c:v>
                </c:pt>
                <c:pt idx="353">
                  <c:v>2.3200000000000052E-3</c:v>
                </c:pt>
                <c:pt idx="354">
                  <c:v>2.3320000000000007E-3</c:v>
                </c:pt>
                <c:pt idx="355">
                  <c:v>2.3320000000000007E-3</c:v>
                </c:pt>
                <c:pt idx="356">
                  <c:v>2.3560000000000005E-3</c:v>
                </c:pt>
                <c:pt idx="357">
                  <c:v>2.3800000000000036E-3</c:v>
                </c:pt>
                <c:pt idx="358">
                  <c:v>2.3960000000000032E-3</c:v>
                </c:pt>
                <c:pt idx="359">
                  <c:v>2.3830000000000075E-3</c:v>
                </c:pt>
                <c:pt idx="360">
                  <c:v>2.3780000000000008E-3</c:v>
                </c:pt>
                <c:pt idx="361">
                  <c:v>2.3710000000000007E-3</c:v>
                </c:pt>
                <c:pt idx="362">
                  <c:v>2.3570000000000015E-3</c:v>
                </c:pt>
                <c:pt idx="363">
                  <c:v>2.3640000000000015E-3</c:v>
                </c:pt>
                <c:pt idx="364">
                  <c:v>2.3550000000000029E-3</c:v>
                </c:pt>
                <c:pt idx="365">
                  <c:v>2.3470000000000066E-3</c:v>
                </c:pt>
                <c:pt idx="366">
                  <c:v>2.3580000000000042E-3</c:v>
                </c:pt>
                <c:pt idx="367">
                  <c:v>2.3590000000000035E-3</c:v>
                </c:pt>
                <c:pt idx="368">
                  <c:v>2.3410000000000032E-3</c:v>
                </c:pt>
                <c:pt idx="369">
                  <c:v>2.3170000000000031E-3</c:v>
                </c:pt>
                <c:pt idx="370">
                  <c:v>2.3400000000000066E-3</c:v>
                </c:pt>
                <c:pt idx="371">
                  <c:v>2.3130000000000052E-3</c:v>
                </c:pt>
                <c:pt idx="372">
                  <c:v>2.3120000000000007E-3</c:v>
                </c:pt>
                <c:pt idx="373">
                  <c:v>2.2940000000000052E-3</c:v>
                </c:pt>
                <c:pt idx="374">
                  <c:v>2.2550000000000079E-3</c:v>
                </c:pt>
                <c:pt idx="375">
                  <c:v>2.2950000000000019E-3</c:v>
                </c:pt>
                <c:pt idx="376">
                  <c:v>2.2600000000000077E-3</c:v>
                </c:pt>
                <c:pt idx="377">
                  <c:v>2.282000000000008E-3</c:v>
                </c:pt>
                <c:pt idx="378">
                  <c:v>2.2420000000000057E-3</c:v>
                </c:pt>
                <c:pt idx="379">
                  <c:v>2.2390000000000014E-3</c:v>
                </c:pt>
                <c:pt idx="380">
                  <c:v>2.1870000000000062E-3</c:v>
                </c:pt>
                <c:pt idx="381">
                  <c:v>2.1700000000000066E-3</c:v>
                </c:pt>
                <c:pt idx="382">
                  <c:v>2.0850000000000079E-3</c:v>
                </c:pt>
                <c:pt idx="383">
                  <c:v>2.0470000000000054E-3</c:v>
                </c:pt>
                <c:pt idx="384">
                  <c:v>1.9630000000000073E-3</c:v>
                </c:pt>
                <c:pt idx="385">
                  <c:v>1.9280000000000083E-3</c:v>
                </c:pt>
                <c:pt idx="386">
                  <c:v>1.821000000000006E-3</c:v>
                </c:pt>
                <c:pt idx="387">
                  <c:v>1.7170000000000041E-3</c:v>
                </c:pt>
                <c:pt idx="388">
                  <c:v>1.5900000000000055E-3</c:v>
                </c:pt>
                <c:pt idx="389">
                  <c:v>1.4359999999999998E-3</c:v>
                </c:pt>
                <c:pt idx="390">
                  <c:v>1.2339999999999966E-3</c:v>
                </c:pt>
                <c:pt idx="391">
                  <c:v>1.0830000000000021E-3</c:v>
                </c:pt>
                <c:pt idx="392">
                  <c:v>8.7400000000000043E-4</c:v>
                </c:pt>
                <c:pt idx="393">
                  <c:v>6.7600000000000429E-4</c:v>
                </c:pt>
                <c:pt idx="394">
                  <c:v>4.5200000000000101E-4</c:v>
                </c:pt>
                <c:pt idx="395">
                  <c:v>2.2700000000000573E-4</c:v>
                </c:pt>
                <c:pt idx="396">
                  <c:v>5.9000000000003724E-5</c:v>
                </c:pt>
                <c:pt idx="397">
                  <c:v>0</c:v>
                </c:pt>
                <c:pt idx="398">
                  <c:v>8.899999999999925E-5</c:v>
                </c:pt>
                <c:pt idx="399">
                  <c:v>2.4400000000000192E-4</c:v>
                </c:pt>
                <c:pt idx="400">
                  <c:v>3.9200000000000438E-4</c:v>
                </c:pt>
                <c:pt idx="401">
                  <c:v>5.1100000000000472E-4</c:v>
                </c:pt>
                <c:pt idx="402">
                  <c:v>5.8199999999999994E-4</c:v>
                </c:pt>
                <c:pt idx="403">
                  <c:v>6.1900000000000182E-4</c:v>
                </c:pt>
                <c:pt idx="404">
                  <c:v>5.9500000000000666E-4</c:v>
                </c:pt>
                <c:pt idx="405">
                  <c:v>5.8500000000000338E-4</c:v>
                </c:pt>
                <c:pt idx="406">
                  <c:v>5.5900000000000502E-4</c:v>
                </c:pt>
                <c:pt idx="407">
                  <c:v>5.4400000000000444E-4</c:v>
                </c:pt>
                <c:pt idx="408">
                  <c:v>5.0800000000000194E-4</c:v>
                </c:pt>
                <c:pt idx="409">
                  <c:v>4.8200000000000331E-4</c:v>
                </c:pt>
                <c:pt idx="410">
                  <c:v>4.8300000000000534E-4</c:v>
                </c:pt>
                <c:pt idx="411">
                  <c:v>5.3400000000000095E-4</c:v>
                </c:pt>
                <c:pt idx="412">
                  <c:v>6.3800000000000109E-4</c:v>
                </c:pt>
                <c:pt idx="413">
                  <c:v>8.1400000000000222E-4</c:v>
                </c:pt>
                <c:pt idx="414">
                  <c:v>1.0530000000000077E-3</c:v>
                </c:pt>
                <c:pt idx="415">
                  <c:v>1.3000000000000054E-3</c:v>
                </c:pt>
                <c:pt idx="416">
                  <c:v>1.5550000000000021E-3</c:v>
                </c:pt>
                <c:pt idx="417">
                  <c:v>1.7920000000000054E-3</c:v>
                </c:pt>
                <c:pt idx="418">
                  <c:v>1.9960000000000069E-3</c:v>
                </c:pt>
                <c:pt idx="419">
                  <c:v>2.1520000000000011E-3</c:v>
                </c:pt>
                <c:pt idx="420">
                  <c:v>2.2880000000000079E-3</c:v>
                </c:pt>
                <c:pt idx="421">
                  <c:v>2.3900000000000032E-3</c:v>
                </c:pt>
                <c:pt idx="422">
                  <c:v>2.4900000000000052E-3</c:v>
                </c:pt>
                <c:pt idx="423">
                  <c:v>2.6090000000000002E-3</c:v>
                </c:pt>
                <c:pt idx="424">
                  <c:v>2.6610000000000084E-3</c:v>
                </c:pt>
                <c:pt idx="425">
                  <c:v>2.6810000000000085E-3</c:v>
                </c:pt>
                <c:pt idx="426">
                  <c:v>2.7310000000000012E-3</c:v>
                </c:pt>
                <c:pt idx="427">
                  <c:v>2.7490000000000062E-3</c:v>
                </c:pt>
                <c:pt idx="428">
                  <c:v>2.7460000000000067E-3</c:v>
                </c:pt>
                <c:pt idx="429">
                  <c:v>2.7630000000000098E-3</c:v>
                </c:pt>
                <c:pt idx="430">
                  <c:v>2.7760000000000011E-3</c:v>
                </c:pt>
                <c:pt idx="431">
                  <c:v>2.7840000000000096E-3</c:v>
                </c:pt>
                <c:pt idx="432">
                  <c:v>2.7760000000000011E-3</c:v>
                </c:pt>
                <c:pt idx="433">
                  <c:v>2.7750000000000075E-3</c:v>
                </c:pt>
                <c:pt idx="434">
                  <c:v>2.7510000000000052E-3</c:v>
                </c:pt>
                <c:pt idx="435">
                  <c:v>2.7680000000000109E-3</c:v>
                </c:pt>
                <c:pt idx="436">
                  <c:v>2.7650000000000088E-3</c:v>
                </c:pt>
                <c:pt idx="437">
                  <c:v>2.7600000000000085E-3</c:v>
                </c:pt>
                <c:pt idx="438">
                  <c:v>2.729000000000007E-3</c:v>
                </c:pt>
                <c:pt idx="439">
                  <c:v>2.7430000000000115E-3</c:v>
                </c:pt>
                <c:pt idx="440">
                  <c:v>2.6920000000000052E-3</c:v>
                </c:pt>
                <c:pt idx="441">
                  <c:v>2.6640000000000075E-3</c:v>
                </c:pt>
                <c:pt idx="442">
                  <c:v>2.6610000000000084E-3</c:v>
                </c:pt>
                <c:pt idx="443">
                  <c:v>2.6430000000000099E-3</c:v>
                </c:pt>
                <c:pt idx="444">
                  <c:v>2.6590000000000016E-3</c:v>
                </c:pt>
                <c:pt idx="445">
                  <c:v>2.6520000000000016E-3</c:v>
                </c:pt>
                <c:pt idx="446">
                  <c:v>2.6220000000000032E-3</c:v>
                </c:pt>
                <c:pt idx="447">
                  <c:v>2.6380000000000062E-3</c:v>
                </c:pt>
                <c:pt idx="448">
                  <c:v>2.6240000000000052E-3</c:v>
                </c:pt>
                <c:pt idx="449">
                  <c:v>2.6160000000000011E-3</c:v>
                </c:pt>
                <c:pt idx="450">
                  <c:v>2.5810000000000052E-3</c:v>
                </c:pt>
                <c:pt idx="451">
                  <c:v>2.5360000000000035E-3</c:v>
                </c:pt>
                <c:pt idx="452">
                  <c:v>2.5340000000000015E-3</c:v>
                </c:pt>
                <c:pt idx="453">
                  <c:v>2.4830000000000086E-3</c:v>
                </c:pt>
                <c:pt idx="454">
                  <c:v>2.4860000000000051E-3</c:v>
                </c:pt>
                <c:pt idx="455">
                  <c:v>2.4510000000000018E-3</c:v>
                </c:pt>
                <c:pt idx="456">
                  <c:v>2.3790000000000026E-3</c:v>
                </c:pt>
                <c:pt idx="457">
                  <c:v>2.3300000000000022E-3</c:v>
                </c:pt>
                <c:pt idx="458">
                  <c:v>2.2990000000000042E-3</c:v>
                </c:pt>
                <c:pt idx="459">
                  <c:v>2.2300000000000032E-3</c:v>
                </c:pt>
                <c:pt idx="460">
                  <c:v>2.1270000000000061E-3</c:v>
                </c:pt>
                <c:pt idx="461">
                  <c:v>2.1490000000000016E-3</c:v>
                </c:pt>
                <c:pt idx="462">
                  <c:v>2.1060000000000002E-3</c:v>
                </c:pt>
                <c:pt idx="463">
                  <c:v>2.0250000000000042E-3</c:v>
                </c:pt>
                <c:pt idx="464">
                  <c:v>1.9770000000000074E-3</c:v>
                </c:pt>
                <c:pt idx="465">
                  <c:v>1.9820000000000059E-3</c:v>
                </c:pt>
                <c:pt idx="466">
                  <c:v>1.9430000000000048E-3</c:v>
                </c:pt>
                <c:pt idx="467">
                  <c:v>1.9160000000000065E-3</c:v>
                </c:pt>
              </c:numCache>
            </c:numRef>
          </c:yVal>
          <c:smooth val="1"/>
        </c:ser>
        <c:ser>
          <c:idx val="1"/>
          <c:order val="1"/>
          <c:tx>
            <c:v>12 heures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'UV 12 acétone différent temps '!$A$1:$A$468</c:f>
              <c:numCache>
                <c:formatCode>General</c:formatCode>
                <c:ptCount val="468"/>
                <c:pt idx="0">
                  <c:v>333</c:v>
                </c:pt>
                <c:pt idx="1">
                  <c:v>334</c:v>
                </c:pt>
                <c:pt idx="2">
                  <c:v>335</c:v>
                </c:pt>
                <c:pt idx="3">
                  <c:v>336</c:v>
                </c:pt>
                <c:pt idx="4">
                  <c:v>337</c:v>
                </c:pt>
                <c:pt idx="5">
                  <c:v>338</c:v>
                </c:pt>
                <c:pt idx="6">
                  <c:v>339</c:v>
                </c:pt>
                <c:pt idx="7">
                  <c:v>340</c:v>
                </c:pt>
                <c:pt idx="8">
                  <c:v>341</c:v>
                </c:pt>
                <c:pt idx="9">
                  <c:v>342</c:v>
                </c:pt>
                <c:pt idx="10">
                  <c:v>343</c:v>
                </c:pt>
                <c:pt idx="11">
                  <c:v>344</c:v>
                </c:pt>
                <c:pt idx="12">
                  <c:v>345</c:v>
                </c:pt>
                <c:pt idx="13">
                  <c:v>346</c:v>
                </c:pt>
                <c:pt idx="14">
                  <c:v>347</c:v>
                </c:pt>
                <c:pt idx="15">
                  <c:v>348</c:v>
                </c:pt>
                <c:pt idx="16">
                  <c:v>349</c:v>
                </c:pt>
                <c:pt idx="17">
                  <c:v>350</c:v>
                </c:pt>
                <c:pt idx="18">
                  <c:v>351</c:v>
                </c:pt>
                <c:pt idx="19">
                  <c:v>352</c:v>
                </c:pt>
                <c:pt idx="20">
                  <c:v>353</c:v>
                </c:pt>
                <c:pt idx="21">
                  <c:v>354</c:v>
                </c:pt>
                <c:pt idx="22">
                  <c:v>355</c:v>
                </c:pt>
                <c:pt idx="23">
                  <c:v>356</c:v>
                </c:pt>
                <c:pt idx="24">
                  <c:v>357</c:v>
                </c:pt>
                <c:pt idx="25">
                  <c:v>358</c:v>
                </c:pt>
                <c:pt idx="26">
                  <c:v>359</c:v>
                </c:pt>
                <c:pt idx="27">
                  <c:v>360</c:v>
                </c:pt>
                <c:pt idx="28">
                  <c:v>361</c:v>
                </c:pt>
                <c:pt idx="29">
                  <c:v>362</c:v>
                </c:pt>
                <c:pt idx="30">
                  <c:v>363</c:v>
                </c:pt>
                <c:pt idx="31">
                  <c:v>364</c:v>
                </c:pt>
                <c:pt idx="32">
                  <c:v>365</c:v>
                </c:pt>
                <c:pt idx="33">
                  <c:v>366</c:v>
                </c:pt>
                <c:pt idx="34">
                  <c:v>367</c:v>
                </c:pt>
                <c:pt idx="35">
                  <c:v>368</c:v>
                </c:pt>
                <c:pt idx="36">
                  <c:v>369</c:v>
                </c:pt>
                <c:pt idx="37">
                  <c:v>370</c:v>
                </c:pt>
                <c:pt idx="38">
                  <c:v>371</c:v>
                </c:pt>
                <c:pt idx="39">
                  <c:v>372</c:v>
                </c:pt>
                <c:pt idx="40">
                  <c:v>373</c:v>
                </c:pt>
                <c:pt idx="41">
                  <c:v>374</c:v>
                </c:pt>
                <c:pt idx="42">
                  <c:v>375</c:v>
                </c:pt>
                <c:pt idx="43">
                  <c:v>376</c:v>
                </c:pt>
                <c:pt idx="44">
                  <c:v>377</c:v>
                </c:pt>
                <c:pt idx="45">
                  <c:v>378</c:v>
                </c:pt>
                <c:pt idx="46">
                  <c:v>379</c:v>
                </c:pt>
                <c:pt idx="47">
                  <c:v>380</c:v>
                </c:pt>
                <c:pt idx="48">
                  <c:v>381</c:v>
                </c:pt>
                <c:pt idx="49">
                  <c:v>382</c:v>
                </c:pt>
                <c:pt idx="50">
                  <c:v>383</c:v>
                </c:pt>
                <c:pt idx="51">
                  <c:v>384</c:v>
                </c:pt>
                <c:pt idx="52">
                  <c:v>385</c:v>
                </c:pt>
                <c:pt idx="53">
                  <c:v>386</c:v>
                </c:pt>
                <c:pt idx="54">
                  <c:v>387</c:v>
                </c:pt>
                <c:pt idx="55">
                  <c:v>388</c:v>
                </c:pt>
                <c:pt idx="56">
                  <c:v>389</c:v>
                </c:pt>
                <c:pt idx="57">
                  <c:v>390</c:v>
                </c:pt>
                <c:pt idx="58">
                  <c:v>391</c:v>
                </c:pt>
                <c:pt idx="59">
                  <c:v>392</c:v>
                </c:pt>
                <c:pt idx="60">
                  <c:v>393</c:v>
                </c:pt>
                <c:pt idx="61">
                  <c:v>394</c:v>
                </c:pt>
                <c:pt idx="62">
                  <c:v>395</c:v>
                </c:pt>
                <c:pt idx="63">
                  <c:v>396</c:v>
                </c:pt>
                <c:pt idx="64">
                  <c:v>397</c:v>
                </c:pt>
                <c:pt idx="65">
                  <c:v>398</c:v>
                </c:pt>
                <c:pt idx="66">
                  <c:v>399</c:v>
                </c:pt>
                <c:pt idx="67">
                  <c:v>400</c:v>
                </c:pt>
                <c:pt idx="68">
                  <c:v>401</c:v>
                </c:pt>
                <c:pt idx="69">
                  <c:v>402</c:v>
                </c:pt>
                <c:pt idx="70">
                  <c:v>403</c:v>
                </c:pt>
                <c:pt idx="71">
                  <c:v>404</c:v>
                </c:pt>
                <c:pt idx="72">
                  <c:v>405</c:v>
                </c:pt>
                <c:pt idx="73">
                  <c:v>406</c:v>
                </c:pt>
                <c:pt idx="74">
                  <c:v>407</c:v>
                </c:pt>
                <c:pt idx="75">
                  <c:v>408</c:v>
                </c:pt>
                <c:pt idx="76">
                  <c:v>409</c:v>
                </c:pt>
                <c:pt idx="77">
                  <c:v>410</c:v>
                </c:pt>
                <c:pt idx="78">
                  <c:v>411</c:v>
                </c:pt>
                <c:pt idx="79">
                  <c:v>412</c:v>
                </c:pt>
                <c:pt idx="80">
                  <c:v>413</c:v>
                </c:pt>
                <c:pt idx="81">
                  <c:v>414</c:v>
                </c:pt>
                <c:pt idx="82">
                  <c:v>415</c:v>
                </c:pt>
                <c:pt idx="83">
                  <c:v>416</c:v>
                </c:pt>
                <c:pt idx="84">
                  <c:v>417</c:v>
                </c:pt>
                <c:pt idx="85">
                  <c:v>418</c:v>
                </c:pt>
                <c:pt idx="86">
                  <c:v>419</c:v>
                </c:pt>
                <c:pt idx="87">
                  <c:v>420</c:v>
                </c:pt>
                <c:pt idx="88">
                  <c:v>421</c:v>
                </c:pt>
                <c:pt idx="89">
                  <c:v>422</c:v>
                </c:pt>
                <c:pt idx="90">
                  <c:v>423</c:v>
                </c:pt>
                <c:pt idx="91">
                  <c:v>424</c:v>
                </c:pt>
                <c:pt idx="92">
                  <c:v>425</c:v>
                </c:pt>
                <c:pt idx="93">
                  <c:v>426</c:v>
                </c:pt>
                <c:pt idx="94">
                  <c:v>427</c:v>
                </c:pt>
                <c:pt idx="95">
                  <c:v>428</c:v>
                </c:pt>
                <c:pt idx="96">
                  <c:v>429</c:v>
                </c:pt>
                <c:pt idx="97">
                  <c:v>430</c:v>
                </c:pt>
                <c:pt idx="98">
                  <c:v>431</c:v>
                </c:pt>
                <c:pt idx="99">
                  <c:v>432</c:v>
                </c:pt>
                <c:pt idx="100">
                  <c:v>433</c:v>
                </c:pt>
                <c:pt idx="101">
                  <c:v>434</c:v>
                </c:pt>
                <c:pt idx="102">
                  <c:v>435</c:v>
                </c:pt>
                <c:pt idx="103">
                  <c:v>436</c:v>
                </c:pt>
                <c:pt idx="104">
                  <c:v>437</c:v>
                </c:pt>
                <c:pt idx="105">
                  <c:v>438</c:v>
                </c:pt>
                <c:pt idx="106">
                  <c:v>439</c:v>
                </c:pt>
                <c:pt idx="107">
                  <c:v>440</c:v>
                </c:pt>
                <c:pt idx="108">
                  <c:v>441</c:v>
                </c:pt>
                <c:pt idx="109">
                  <c:v>442</c:v>
                </c:pt>
                <c:pt idx="110">
                  <c:v>443</c:v>
                </c:pt>
                <c:pt idx="111">
                  <c:v>444</c:v>
                </c:pt>
                <c:pt idx="112">
                  <c:v>445</c:v>
                </c:pt>
                <c:pt idx="113">
                  <c:v>446</c:v>
                </c:pt>
                <c:pt idx="114">
                  <c:v>447</c:v>
                </c:pt>
                <c:pt idx="115">
                  <c:v>448</c:v>
                </c:pt>
                <c:pt idx="116">
                  <c:v>449</c:v>
                </c:pt>
                <c:pt idx="117">
                  <c:v>450</c:v>
                </c:pt>
                <c:pt idx="118">
                  <c:v>451</c:v>
                </c:pt>
                <c:pt idx="119">
                  <c:v>452</c:v>
                </c:pt>
                <c:pt idx="120">
                  <c:v>453</c:v>
                </c:pt>
                <c:pt idx="121">
                  <c:v>454</c:v>
                </c:pt>
                <c:pt idx="122">
                  <c:v>455</c:v>
                </c:pt>
                <c:pt idx="123">
                  <c:v>456</c:v>
                </c:pt>
                <c:pt idx="124">
                  <c:v>457</c:v>
                </c:pt>
                <c:pt idx="125">
                  <c:v>458</c:v>
                </c:pt>
                <c:pt idx="126">
                  <c:v>459</c:v>
                </c:pt>
                <c:pt idx="127">
                  <c:v>460</c:v>
                </c:pt>
                <c:pt idx="128">
                  <c:v>461</c:v>
                </c:pt>
                <c:pt idx="129">
                  <c:v>462</c:v>
                </c:pt>
                <c:pt idx="130">
                  <c:v>463</c:v>
                </c:pt>
                <c:pt idx="131">
                  <c:v>464</c:v>
                </c:pt>
                <c:pt idx="132">
                  <c:v>465</c:v>
                </c:pt>
                <c:pt idx="133">
                  <c:v>466</c:v>
                </c:pt>
                <c:pt idx="134">
                  <c:v>467</c:v>
                </c:pt>
                <c:pt idx="135">
                  <c:v>468</c:v>
                </c:pt>
                <c:pt idx="136">
                  <c:v>469</c:v>
                </c:pt>
                <c:pt idx="137">
                  <c:v>470</c:v>
                </c:pt>
                <c:pt idx="138">
                  <c:v>471</c:v>
                </c:pt>
                <c:pt idx="139">
                  <c:v>472</c:v>
                </c:pt>
                <c:pt idx="140">
                  <c:v>473</c:v>
                </c:pt>
                <c:pt idx="141">
                  <c:v>474</c:v>
                </c:pt>
                <c:pt idx="142">
                  <c:v>475</c:v>
                </c:pt>
                <c:pt idx="143">
                  <c:v>476</c:v>
                </c:pt>
                <c:pt idx="144">
                  <c:v>477</c:v>
                </c:pt>
                <c:pt idx="145">
                  <c:v>478</c:v>
                </c:pt>
                <c:pt idx="146">
                  <c:v>479</c:v>
                </c:pt>
                <c:pt idx="147">
                  <c:v>480</c:v>
                </c:pt>
                <c:pt idx="148">
                  <c:v>481</c:v>
                </c:pt>
                <c:pt idx="149">
                  <c:v>482</c:v>
                </c:pt>
                <c:pt idx="150">
                  <c:v>483</c:v>
                </c:pt>
                <c:pt idx="151">
                  <c:v>484</c:v>
                </c:pt>
                <c:pt idx="152">
                  <c:v>485</c:v>
                </c:pt>
                <c:pt idx="153">
                  <c:v>486</c:v>
                </c:pt>
                <c:pt idx="154">
                  <c:v>487</c:v>
                </c:pt>
                <c:pt idx="155">
                  <c:v>488</c:v>
                </c:pt>
                <c:pt idx="156">
                  <c:v>489</c:v>
                </c:pt>
                <c:pt idx="157">
                  <c:v>490</c:v>
                </c:pt>
                <c:pt idx="158">
                  <c:v>491</c:v>
                </c:pt>
                <c:pt idx="159">
                  <c:v>492</c:v>
                </c:pt>
                <c:pt idx="160">
                  <c:v>493</c:v>
                </c:pt>
                <c:pt idx="161">
                  <c:v>494</c:v>
                </c:pt>
                <c:pt idx="162">
                  <c:v>495</c:v>
                </c:pt>
                <c:pt idx="163">
                  <c:v>496</c:v>
                </c:pt>
                <c:pt idx="164">
                  <c:v>497</c:v>
                </c:pt>
                <c:pt idx="165">
                  <c:v>498</c:v>
                </c:pt>
                <c:pt idx="166">
                  <c:v>499</c:v>
                </c:pt>
                <c:pt idx="167">
                  <c:v>500</c:v>
                </c:pt>
                <c:pt idx="168">
                  <c:v>501</c:v>
                </c:pt>
                <c:pt idx="169">
                  <c:v>502</c:v>
                </c:pt>
                <c:pt idx="170">
                  <c:v>503</c:v>
                </c:pt>
                <c:pt idx="171">
                  <c:v>504</c:v>
                </c:pt>
                <c:pt idx="172">
                  <c:v>505</c:v>
                </c:pt>
                <c:pt idx="173">
                  <c:v>506</c:v>
                </c:pt>
                <c:pt idx="174">
                  <c:v>507</c:v>
                </c:pt>
                <c:pt idx="175">
                  <c:v>508</c:v>
                </c:pt>
                <c:pt idx="176">
                  <c:v>509</c:v>
                </c:pt>
                <c:pt idx="177">
                  <c:v>510</c:v>
                </c:pt>
                <c:pt idx="178">
                  <c:v>511</c:v>
                </c:pt>
                <c:pt idx="179">
                  <c:v>512</c:v>
                </c:pt>
                <c:pt idx="180">
                  <c:v>513</c:v>
                </c:pt>
                <c:pt idx="181">
                  <c:v>514</c:v>
                </c:pt>
                <c:pt idx="182">
                  <c:v>515</c:v>
                </c:pt>
                <c:pt idx="183">
                  <c:v>516</c:v>
                </c:pt>
                <c:pt idx="184">
                  <c:v>517</c:v>
                </c:pt>
                <c:pt idx="185">
                  <c:v>518</c:v>
                </c:pt>
                <c:pt idx="186">
                  <c:v>519</c:v>
                </c:pt>
                <c:pt idx="187">
                  <c:v>520</c:v>
                </c:pt>
                <c:pt idx="188">
                  <c:v>521</c:v>
                </c:pt>
                <c:pt idx="189">
                  <c:v>522</c:v>
                </c:pt>
                <c:pt idx="190">
                  <c:v>523</c:v>
                </c:pt>
                <c:pt idx="191">
                  <c:v>524</c:v>
                </c:pt>
                <c:pt idx="192">
                  <c:v>525</c:v>
                </c:pt>
                <c:pt idx="193">
                  <c:v>526</c:v>
                </c:pt>
                <c:pt idx="194">
                  <c:v>527</c:v>
                </c:pt>
                <c:pt idx="195">
                  <c:v>528</c:v>
                </c:pt>
                <c:pt idx="196">
                  <c:v>529</c:v>
                </c:pt>
                <c:pt idx="197">
                  <c:v>530</c:v>
                </c:pt>
                <c:pt idx="198">
                  <c:v>531</c:v>
                </c:pt>
                <c:pt idx="199">
                  <c:v>532</c:v>
                </c:pt>
                <c:pt idx="200">
                  <c:v>533</c:v>
                </c:pt>
                <c:pt idx="201">
                  <c:v>534</c:v>
                </c:pt>
                <c:pt idx="202">
                  <c:v>535</c:v>
                </c:pt>
                <c:pt idx="203">
                  <c:v>536</c:v>
                </c:pt>
                <c:pt idx="204">
                  <c:v>537</c:v>
                </c:pt>
                <c:pt idx="205">
                  <c:v>538</c:v>
                </c:pt>
                <c:pt idx="206">
                  <c:v>539</c:v>
                </c:pt>
                <c:pt idx="207">
                  <c:v>540</c:v>
                </c:pt>
                <c:pt idx="208">
                  <c:v>541</c:v>
                </c:pt>
                <c:pt idx="209">
                  <c:v>542</c:v>
                </c:pt>
                <c:pt idx="210">
                  <c:v>543</c:v>
                </c:pt>
                <c:pt idx="211">
                  <c:v>544</c:v>
                </c:pt>
                <c:pt idx="212">
                  <c:v>545</c:v>
                </c:pt>
                <c:pt idx="213">
                  <c:v>546</c:v>
                </c:pt>
                <c:pt idx="214">
                  <c:v>547</c:v>
                </c:pt>
                <c:pt idx="215">
                  <c:v>548</c:v>
                </c:pt>
                <c:pt idx="216">
                  <c:v>549</c:v>
                </c:pt>
                <c:pt idx="217">
                  <c:v>550</c:v>
                </c:pt>
                <c:pt idx="218">
                  <c:v>551</c:v>
                </c:pt>
                <c:pt idx="219">
                  <c:v>552</c:v>
                </c:pt>
                <c:pt idx="220">
                  <c:v>553</c:v>
                </c:pt>
                <c:pt idx="221">
                  <c:v>554</c:v>
                </c:pt>
                <c:pt idx="222">
                  <c:v>555</c:v>
                </c:pt>
                <c:pt idx="223">
                  <c:v>556</c:v>
                </c:pt>
                <c:pt idx="224">
                  <c:v>557</c:v>
                </c:pt>
                <c:pt idx="225">
                  <c:v>558</c:v>
                </c:pt>
                <c:pt idx="226">
                  <c:v>559</c:v>
                </c:pt>
                <c:pt idx="227">
                  <c:v>560</c:v>
                </c:pt>
                <c:pt idx="228">
                  <c:v>561</c:v>
                </c:pt>
                <c:pt idx="229">
                  <c:v>562</c:v>
                </c:pt>
                <c:pt idx="230">
                  <c:v>563</c:v>
                </c:pt>
                <c:pt idx="231">
                  <c:v>564</c:v>
                </c:pt>
                <c:pt idx="232">
                  <c:v>565</c:v>
                </c:pt>
                <c:pt idx="233">
                  <c:v>566</c:v>
                </c:pt>
                <c:pt idx="234">
                  <c:v>567</c:v>
                </c:pt>
                <c:pt idx="235">
                  <c:v>568</c:v>
                </c:pt>
                <c:pt idx="236">
                  <c:v>569</c:v>
                </c:pt>
                <c:pt idx="237">
                  <c:v>570</c:v>
                </c:pt>
                <c:pt idx="238">
                  <c:v>571</c:v>
                </c:pt>
                <c:pt idx="239">
                  <c:v>572</c:v>
                </c:pt>
                <c:pt idx="240">
                  <c:v>573</c:v>
                </c:pt>
                <c:pt idx="241">
                  <c:v>574</c:v>
                </c:pt>
                <c:pt idx="242">
                  <c:v>575</c:v>
                </c:pt>
                <c:pt idx="243">
                  <c:v>576</c:v>
                </c:pt>
                <c:pt idx="244">
                  <c:v>577</c:v>
                </c:pt>
                <c:pt idx="245">
                  <c:v>578</c:v>
                </c:pt>
                <c:pt idx="246">
                  <c:v>579</c:v>
                </c:pt>
                <c:pt idx="247">
                  <c:v>580</c:v>
                </c:pt>
                <c:pt idx="248">
                  <c:v>581</c:v>
                </c:pt>
                <c:pt idx="249">
                  <c:v>582</c:v>
                </c:pt>
                <c:pt idx="250">
                  <c:v>583</c:v>
                </c:pt>
                <c:pt idx="251">
                  <c:v>584</c:v>
                </c:pt>
                <c:pt idx="252">
                  <c:v>585</c:v>
                </c:pt>
                <c:pt idx="253">
                  <c:v>586</c:v>
                </c:pt>
                <c:pt idx="254">
                  <c:v>587</c:v>
                </c:pt>
                <c:pt idx="255">
                  <c:v>588</c:v>
                </c:pt>
                <c:pt idx="256">
                  <c:v>589</c:v>
                </c:pt>
                <c:pt idx="257">
                  <c:v>590</c:v>
                </c:pt>
                <c:pt idx="258">
                  <c:v>591</c:v>
                </c:pt>
                <c:pt idx="259">
                  <c:v>592</c:v>
                </c:pt>
                <c:pt idx="260">
                  <c:v>593</c:v>
                </c:pt>
                <c:pt idx="261">
                  <c:v>594</c:v>
                </c:pt>
                <c:pt idx="262">
                  <c:v>595</c:v>
                </c:pt>
                <c:pt idx="263">
                  <c:v>596</c:v>
                </c:pt>
                <c:pt idx="264">
                  <c:v>597</c:v>
                </c:pt>
                <c:pt idx="265">
                  <c:v>598</c:v>
                </c:pt>
                <c:pt idx="266">
                  <c:v>599</c:v>
                </c:pt>
                <c:pt idx="267">
                  <c:v>600</c:v>
                </c:pt>
                <c:pt idx="268">
                  <c:v>601</c:v>
                </c:pt>
                <c:pt idx="269">
                  <c:v>602</c:v>
                </c:pt>
                <c:pt idx="270">
                  <c:v>603</c:v>
                </c:pt>
                <c:pt idx="271">
                  <c:v>604</c:v>
                </c:pt>
                <c:pt idx="272">
                  <c:v>605</c:v>
                </c:pt>
                <c:pt idx="273">
                  <c:v>606</c:v>
                </c:pt>
                <c:pt idx="274">
                  <c:v>607</c:v>
                </c:pt>
                <c:pt idx="275">
                  <c:v>608</c:v>
                </c:pt>
                <c:pt idx="276">
                  <c:v>609</c:v>
                </c:pt>
                <c:pt idx="277">
                  <c:v>610</c:v>
                </c:pt>
                <c:pt idx="278">
                  <c:v>611</c:v>
                </c:pt>
                <c:pt idx="279">
                  <c:v>612</c:v>
                </c:pt>
                <c:pt idx="280">
                  <c:v>613</c:v>
                </c:pt>
                <c:pt idx="281">
                  <c:v>614</c:v>
                </c:pt>
                <c:pt idx="282">
                  <c:v>615</c:v>
                </c:pt>
                <c:pt idx="283">
                  <c:v>616</c:v>
                </c:pt>
                <c:pt idx="284">
                  <c:v>617</c:v>
                </c:pt>
                <c:pt idx="285">
                  <c:v>618</c:v>
                </c:pt>
                <c:pt idx="286">
                  <c:v>619</c:v>
                </c:pt>
                <c:pt idx="287">
                  <c:v>620</c:v>
                </c:pt>
                <c:pt idx="288">
                  <c:v>621</c:v>
                </c:pt>
                <c:pt idx="289">
                  <c:v>622</c:v>
                </c:pt>
                <c:pt idx="290">
                  <c:v>623</c:v>
                </c:pt>
                <c:pt idx="291">
                  <c:v>624</c:v>
                </c:pt>
                <c:pt idx="292">
                  <c:v>625</c:v>
                </c:pt>
                <c:pt idx="293">
                  <c:v>626</c:v>
                </c:pt>
                <c:pt idx="294">
                  <c:v>627</c:v>
                </c:pt>
                <c:pt idx="295">
                  <c:v>628</c:v>
                </c:pt>
                <c:pt idx="296">
                  <c:v>629</c:v>
                </c:pt>
                <c:pt idx="297">
                  <c:v>630</c:v>
                </c:pt>
                <c:pt idx="298">
                  <c:v>631</c:v>
                </c:pt>
                <c:pt idx="299">
                  <c:v>632</c:v>
                </c:pt>
                <c:pt idx="300">
                  <c:v>633</c:v>
                </c:pt>
                <c:pt idx="301">
                  <c:v>634</c:v>
                </c:pt>
                <c:pt idx="302">
                  <c:v>635</c:v>
                </c:pt>
                <c:pt idx="303">
                  <c:v>636</c:v>
                </c:pt>
                <c:pt idx="304">
                  <c:v>637</c:v>
                </c:pt>
                <c:pt idx="305">
                  <c:v>638</c:v>
                </c:pt>
                <c:pt idx="306">
                  <c:v>639</c:v>
                </c:pt>
                <c:pt idx="307">
                  <c:v>640</c:v>
                </c:pt>
                <c:pt idx="308">
                  <c:v>641</c:v>
                </c:pt>
                <c:pt idx="309">
                  <c:v>642</c:v>
                </c:pt>
                <c:pt idx="310">
                  <c:v>643</c:v>
                </c:pt>
                <c:pt idx="311">
                  <c:v>644</c:v>
                </c:pt>
                <c:pt idx="312">
                  <c:v>645</c:v>
                </c:pt>
                <c:pt idx="313">
                  <c:v>646</c:v>
                </c:pt>
                <c:pt idx="314">
                  <c:v>647</c:v>
                </c:pt>
                <c:pt idx="315">
                  <c:v>648</c:v>
                </c:pt>
                <c:pt idx="316">
                  <c:v>649</c:v>
                </c:pt>
                <c:pt idx="317">
                  <c:v>650</c:v>
                </c:pt>
                <c:pt idx="318">
                  <c:v>651</c:v>
                </c:pt>
                <c:pt idx="319">
                  <c:v>652</c:v>
                </c:pt>
                <c:pt idx="320">
                  <c:v>653</c:v>
                </c:pt>
                <c:pt idx="321">
                  <c:v>654</c:v>
                </c:pt>
                <c:pt idx="322">
                  <c:v>655</c:v>
                </c:pt>
                <c:pt idx="323">
                  <c:v>656</c:v>
                </c:pt>
                <c:pt idx="324">
                  <c:v>657</c:v>
                </c:pt>
                <c:pt idx="325">
                  <c:v>658</c:v>
                </c:pt>
                <c:pt idx="326">
                  <c:v>659</c:v>
                </c:pt>
                <c:pt idx="327">
                  <c:v>660</c:v>
                </c:pt>
                <c:pt idx="328">
                  <c:v>661</c:v>
                </c:pt>
                <c:pt idx="329">
                  <c:v>662</c:v>
                </c:pt>
                <c:pt idx="330">
                  <c:v>663</c:v>
                </c:pt>
                <c:pt idx="331">
                  <c:v>664</c:v>
                </c:pt>
                <c:pt idx="332">
                  <c:v>665</c:v>
                </c:pt>
                <c:pt idx="333">
                  <c:v>666</c:v>
                </c:pt>
                <c:pt idx="334">
                  <c:v>667</c:v>
                </c:pt>
                <c:pt idx="335">
                  <c:v>668</c:v>
                </c:pt>
                <c:pt idx="336">
                  <c:v>669</c:v>
                </c:pt>
                <c:pt idx="337">
                  <c:v>670</c:v>
                </c:pt>
                <c:pt idx="338">
                  <c:v>671</c:v>
                </c:pt>
                <c:pt idx="339">
                  <c:v>672</c:v>
                </c:pt>
                <c:pt idx="340">
                  <c:v>673</c:v>
                </c:pt>
                <c:pt idx="341">
                  <c:v>674</c:v>
                </c:pt>
                <c:pt idx="342">
                  <c:v>675</c:v>
                </c:pt>
                <c:pt idx="343">
                  <c:v>676</c:v>
                </c:pt>
                <c:pt idx="344">
                  <c:v>677</c:v>
                </c:pt>
                <c:pt idx="345">
                  <c:v>678</c:v>
                </c:pt>
                <c:pt idx="346">
                  <c:v>679</c:v>
                </c:pt>
                <c:pt idx="347">
                  <c:v>680</c:v>
                </c:pt>
                <c:pt idx="348">
                  <c:v>681</c:v>
                </c:pt>
                <c:pt idx="349">
                  <c:v>682</c:v>
                </c:pt>
                <c:pt idx="350">
                  <c:v>683</c:v>
                </c:pt>
                <c:pt idx="351">
                  <c:v>684</c:v>
                </c:pt>
                <c:pt idx="352">
                  <c:v>685</c:v>
                </c:pt>
                <c:pt idx="353">
                  <c:v>686</c:v>
                </c:pt>
                <c:pt idx="354">
                  <c:v>687</c:v>
                </c:pt>
                <c:pt idx="355">
                  <c:v>688</c:v>
                </c:pt>
                <c:pt idx="356">
                  <c:v>689</c:v>
                </c:pt>
                <c:pt idx="357">
                  <c:v>690</c:v>
                </c:pt>
                <c:pt idx="358">
                  <c:v>691</c:v>
                </c:pt>
                <c:pt idx="359">
                  <c:v>692</c:v>
                </c:pt>
                <c:pt idx="360">
                  <c:v>693</c:v>
                </c:pt>
                <c:pt idx="361">
                  <c:v>694</c:v>
                </c:pt>
                <c:pt idx="362">
                  <c:v>695</c:v>
                </c:pt>
                <c:pt idx="363">
                  <c:v>696</c:v>
                </c:pt>
                <c:pt idx="364">
                  <c:v>697</c:v>
                </c:pt>
                <c:pt idx="365">
                  <c:v>698</c:v>
                </c:pt>
                <c:pt idx="366">
                  <c:v>699</c:v>
                </c:pt>
                <c:pt idx="367">
                  <c:v>700</c:v>
                </c:pt>
                <c:pt idx="368">
                  <c:v>701</c:v>
                </c:pt>
                <c:pt idx="369">
                  <c:v>702</c:v>
                </c:pt>
                <c:pt idx="370">
                  <c:v>703</c:v>
                </c:pt>
                <c:pt idx="371">
                  <c:v>704</c:v>
                </c:pt>
                <c:pt idx="372">
                  <c:v>705</c:v>
                </c:pt>
                <c:pt idx="373">
                  <c:v>706</c:v>
                </c:pt>
                <c:pt idx="374">
                  <c:v>707</c:v>
                </c:pt>
                <c:pt idx="375">
                  <c:v>708</c:v>
                </c:pt>
                <c:pt idx="376">
                  <c:v>709</c:v>
                </c:pt>
                <c:pt idx="377">
                  <c:v>710</c:v>
                </c:pt>
                <c:pt idx="378">
                  <c:v>711</c:v>
                </c:pt>
                <c:pt idx="379">
                  <c:v>712</c:v>
                </c:pt>
                <c:pt idx="380">
                  <c:v>713</c:v>
                </c:pt>
                <c:pt idx="381">
                  <c:v>714</c:v>
                </c:pt>
                <c:pt idx="382">
                  <c:v>715</c:v>
                </c:pt>
                <c:pt idx="383">
                  <c:v>716</c:v>
                </c:pt>
                <c:pt idx="384">
                  <c:v>717</c:v>
                </c:pt>
                <c:pt idx="385">
                  <c:v>718</c:v>
                </c:pt>
                <c:pt idx="386">
                  <c:v>719</c:v>
                </c:pt>
                <c:pt idx="387">
                  <c:v>720</c:v>
                </c:pt>
                <c:pt idx="388">
                  <c:v>721</c:v>
                </c:pt>
                <c:pt idx="389">
                  <c:v>722</c:v>
                </c:pt>
                <c:pt idx="390">
                  <c:v>723</c:v>
                </c:pt>
                <c:pt idx="391">
                  <c:v>724</c:v>
                </c:pt>
                <c:pt idx="392">
                  <c:v>725</c:v>
                </c:pt>
                <c:pt idx="393">
                  <c:v>726</c:v>
                </c:pt>
                <c:pt idx="394">
                  <c:v>727</c:v>
                </c:pt>
                <c:pt idx="395">
                  <c:v>728</c:v>
                </c:pt>
                <c:pt idx="396">
                  <c:v>729</c:v>
                </c:pt>
                <c:pt idx="397">
                  <c:v>730</c:v>
                </c:pt>
                <c:pt idx="398">
                  <c:v>731</c:v>
                </c:pt>
                <c:pt idx="399">
                  <c:v>732</c:v>
                </c:pt>
                <c:pt idx="400">
                  <c:v>733</c:v>
                </c:pt>
                <c:pt idx="401">
                  <c:v>734</c:v>
                </c:pt>
                <c:pt idx="402">
                  <c:v>735</c:v>
                </c:pt>
                <c:pt idx="403">
                  <c:v>736</c:v>
                </c:pt>
                <c:pt idx="404">
                  <c:v>737</c:v>
                </c:pt>
                <c:pt idx="405">
                  <c:v>738</c:v>
                </c:pt>
                <c:pt idx="406">
                  <c:v>739</c:v>
                </c:pt>
                <c:pt idx="407">
                  <c:v>740</c:v>
                </c:pt>
                <c:pt idx="408">
                  <c:v>741</c:v>
                </c:pt>
                <c:pt idx="409">
                  <c:v>742</c:v>
                </c:pt>
                <c:pt idx="410">
                  <c:v>743</c:v>
                </c:pt>
                <c:pt idx="411">
                  <c:v>744</c:v>
                </c:pt>
                <c:pt idx="412">
                  <c:v>745</c:v>
                </c:pt>
                <c:pt idx="413">
                  <c:v>746</c:v>
                </c:pt>
                <c:pt idx="414">
                  <c:v>747</c:v>
                </c:pt>
                <c:pt idx="415">
                  <c:v>748</c:v>
                </c:pt>
                <c:pt idx="416">
                  <c:v>749</c:v>
                </c:pt>
                <c:pt idx="417">
                  <c:v>750</c:v>
                </c:pt>
                <c:pt idx="418">
                  <c:v>751</c:v>
                </c:pt>
                <c:pt idx="419">
                  <c:v>752</c:v>
                </c:pt>
                <c:pt idx="420">
                  <c:v>753</c:v>
                </c:pt>
                <c:pt idx="421">
                  <c:v>754</c:v>
                </c:pt>
                <c:pt idx="422">
                  <c:v>755</c:v>
                </c:pt>
                <c:pt idx="423">
                  <c:v>756</c:v>
                </c:pt>
                <c:pt idx="424">
                  <c:v>757</c:v>
                </c:pt>
                <c:pt idx="425">
                  <c:v>758</c:v>
                </c:pt>
                <c:pt idx="426">
                  <c:v>759</c:v>
                </c:pt>
                <c:pt idx="427">
                  <c:v>760</c:v>
                </c:pt>
                <c:pt idx="428">
                  <c:v>761</c:v>
                </c:pt>
                <c:pt idx="429">
                  <c:v>762</c:v>
                </c:pt>
                <c:pt idx="430">
                  <c:v>763</c:v>
                </c:pt>
                <c:pt idx="431">
                  <c:v>764</c:v>
                </c:pt>
                <c:pt idx="432">
                  <c:v>765</c:v>
                </c:pt>
                <c:pt idx="433">
                  <c:v>766</c:v>
                </c:pt>
                <c:pt idx="434">
                  <c:v>767</c:v>
                </c:pt>
                <c:pt idx="435">
                  <c:v>768</c:v>
                </c:pt>
                <c:pt idx="436">
                  <c:v>769</c:v>
                </c:pt>
                <c:pt idx="437">
                  <c:v>770</c:v>
                </c:pt>
                <c:pt idx="438">
                  <c:v>771</c:v>
                </c:pt>
                <c:pt idx="439">
                  <c:v>772</c:v>
                </c:pt>
                <c:pt idx="440">
                  <c:v>773</c:v>
                </c:pt>
                <c:pt idx="441">
                  <c:v>774</c:v>
                </c:pt>
                <c:pt idx="442">
                  <c:v>775</c:v>
                </c:pt>
                <c:pt idx="443">
                  <c:v>776</c:v>
                </c:pt>
                <c:pt idx="444">
                  <c:v>777</c:v>
                </c:pt>
                <c:pt idx="445">
                  <c:v>778</c:v>
                </c:pt>
                <c:pt idx="446">
                  <c:v>779</c:v>
                </c:pt>
                <c:pt idx="447">
                  <c:v>780</c:v>
                </c:pt>
                <c:pt idx="448">
                  <c:v>781</c:v>
                </c:pt>
                <c:pt idx="449">
                  <c:v>782</c:v>
                </c:pt>
                <c:pt idx="450">
                  <c:v>783</c:v>
                </c:pt>
                <c:pt idx="451">
                  <c:v>784</c:v>
                </c:pt>
                <c:pt idx="452">
                  <c:v>785</c:v>
                </c:pt>
                <c:pt idx="453">
                  <c:v>786</c:v>
                </c:pt>
                <c:pt idx="454">
                  <c:v>787</c:v>
                </c:pt>
                <c:pt idx="455">
                  <c:v>788</c:v>
                </c:pt>
                <c:pt idx="456">
                  <c:v>789</c:v>
                </c:pt>
                <c:pt idx="457">
                  <c:v>790</c:v>
                </c:pt>
                <c:pt idx="458">
                  <c:v>791</c:v>
                </c:pt>
                <c:pt idx="459">
                  <c:v>792</c:v>
                </c:pt>
                <c:pt idx="460">
                  <c:v>793</c:v>
                </c:pt>
                <c:pt idx="461">
                  <c:v>794</c:v>
                </c:pt>
                <c:pt idx="462">
                  <c:v>795</c:v>
                </c:pt>
                <c:pt idx="463">
                  <c:v>796</c:v>
                </c:pt>
                <c:pt idx="464">
                  <c:v>797</c:v>
                </c:pt>
                <c:pt idx="465">
                  <c:v>798</c:v>
                </c:pt>
                <c:pt idx="466">
                  <c:v>799</c:v>
                </c:pt>
                <c:pt idx="467">
                  <c:v>800</c:v>
                </c:pt>
              </c:numCache>
            </c:numRef>
          </c:xVal>
          <c:yVal>
            <c:numRef>
              <c:f>'UV 12 acétone différent temps '!$J$1:$J$468</c:f>
              <c:numCache>
                <c:formatCode>General</c:formatCode>
                <c:ptCount val="468"/>
                <c:pt idx="0">
                  <c:v>3.9572999999999997E-2</c:v>
                </c:pt>
                <c:pt idx="1">
                  <c:v>0.11829899999999999</c:v>
                </c:pt>
                <c:pt idx="2">
                  <c:v>0.18048700000000031</c:v>
                </c:pt>
                <c:pt idx="3">
                  <c:v>0.22922799999999999</c:v>
                </c:pt>
                <c:pt idx="4">
                  <c:v>0.26821100000000003</c:v>
                </c:pt>
                <c:pt idx="5">
                  <c:v>0.29822500000000002</c:v>
                </c:pt>
                <c:pt idx="6">
                  <c:v>0.32177200000000056</c:v>
                </c:pt>
                <c:pt idx="7">
                  <c:v>0.33910300000000032</c:v>
                </c:pt>
                <c:pt idx="8">
                  <c:v>0.35318700000000008</c:v>
                </c:pt>
                <c:pt idx="9">
                  <c:v>0.36320600000000008</c:v>
                </c:pt>
                <c:pt idx="10">
                  <c:v>0.37163300000000005</c:v>
                </c:pt>
                <c:pt idx="11">
                  <c:v>0.37769900000000001</c:v>
                </c:pt>
                <c:pt idx="12">
                  <c:v>0.38283200000000062</c:v>
                </c:pt>
                <c:pt idx="13">
                  <c:v>0.38653100000000001</c:v>
                </c:pt>
                <c:pt idx="14">
                  <c:v>0.38987900000000092</c:v>
                </c:pt>
                <c:pt idx="15">
                  <c:v>0.39235600000000104</c:v>
                </c:pt>
                <c:pt idx="16">
                  <c:v>0.39424300000000001</c:v>
                </c:pt>
                <c:pt idx="17">
                  <c:v>0.39615200000000061</c:v>
                </c:pt>
                <c:pt idx="18">
                  <c:v>0.39826700000000032</c:v>
                </c:pt>
                <c:pt idx="19">
                  <c:v>0.39993800000000074</c:v>
                </c:pt>
                <c:pt idx="20">
                  <c:v>0.40173400000000004</c:v>
                </c:pt>
                <c:pt idx="21">
                  <c:v>0.402999</c:v>
                </c:pt>
                <c:pt idx="22">
                  <c:v>0.40418900000000002</c:v>
                </c:pt>
                <c:pt idx="23">
                  <c:v>0.405667</c:v>
                </c:pt>
                <c:pt idx="24">
                  <c:v>0.40646100000000002</c:v>
                </c:pt>
                <c:pt idx="25">
                  <c:v>0.40721800000000002</c:v>
                </c:pt>
                <c:pt idx="26">
                  <c:v>0.40802800000000056</c:v>
                </c:pt>
                <c:pt idx="27">
                  <c:v>0.408443</c:v>
                </c:pt>
                <c:pt idx="28">
                  <c:v>0.40929900000000002</c:v>
                </c:pt>
                <c:pt idx="29">
                  <c:v>0.40979300000000002</c:v>
                </c:pt>
                <c:pt idx="30">
                  <c:v>0.41032200000000074</c:v>
                </c:pt>
                <c:pt idx="31">
                  <c:v>0.41109500000000004</c:v>
                </c:pt>
                <c:pt idx="32">
                  <c:v>0.41159000000000001</c:v>
                </c:pt>
                <c:pt idx="33">
                  <c:v>0.41193100000000005</c:v>
                </c:pt>
                <c:pt idx="34">
                  <c:v>0.412499</c:v>
                </c:pt>
                <c:pt idx="35">
                  <c:v>0.41262100000000002</c:v>
                </c:pt>
                <c:pt idx="36">
                  <c:v>0.41298200000000074</c:v>
                </c:pt>
                <c:pt idx="37">
                  <c:v>0.41215800000000002</c:v>
                </c:pt>
                <c:pt idx="38">
                  <c:v>0.41237200000000074</c:v>
                </c:pt>
                <c:pt idx="39">
                  <c:v>0.41176000000000001</c:v>
                </c:pt>
                <c:pt idx="40">
                  <c:v>0.41147200000000062</c:v>
                </c:pt>
                <c:pt idx="41">
                  <c:v>0.41082700000000055</c:v>
                </c:pt>
                <c:pt idx="42">
                  <c:v>0.41021800000000008</c:v>
                </c:pt>
                <c:pt idx="43">
                  <c:v>0.409105</c:v>
                </c:pt>
                <c:pt idx="44">
                  <c:v>0.407719</c:v>
                </c:pt>
                <c:pt idx="45">
                  <c:v>0.40622200000000008</c:v>
                </c:pt>
                <c:pt idx="46">
                  <c:v>0.40465900000000005</c:v>
                </c:pt>
                <c:pt idx="47">
                  <c:v>0.402841</c:v>
                </c:pt>
                <c:pt idx="48">
                  <c:v>0.40036800000000056</c:v>
                </c:pt>
                <c:pt idx="49">
                  <c:v>0.39787600000000123</c:v>
                </c:pt>
                <c:pt idx="50">
                  <c:v>0.39488500000000104</c:v>
                </c:pt>
                <c:pt idx="51">
                  <c:v>0.39186100000000074</c:v>
                </c:pt>
                <c:pt idx="52">
                  <c:v>0.38869200000000032</c:v>
                </c:pt>
                <c:pt idx="53">
                  <c:v>0.38533100000000031</c:v>
                </c:pt>
                <c:pt idx="54">
                  <c:v>0.38162400000000074</c:v>
                </c:pt>
                <c:pt idx="55">
                  <c:v>0.37794600000000061</c:v>
                </c:pt>
                <c:pt idx="56">
                  <c:v>0.37422700000000031</c:v>
                </c:pt>
                <c:pt idx="57">
                  <c:v>0.37039500000000031</c:v>
                </c:pt>
                <c:pt idx="58">
                  <c:v>0.36646500000000032</c:v>
                </c:pt>
                <c:pt idx="59">
                  <c:v>0.36252600000000074</c:v>
                </c:pt>
                <c:pt idx="60">
                  <c:v>0.35896200000000061</c:v>
                </c:pt>
                <c:pt idx="61">
                  <c:v>0.35518700000000031</c:v>
                </c:pt>
                <c:pt idx="62">
                  <c:v>0.35149200000000008</c:v>
                </c:pt>
                <c:pt idx="63">
                  <c:v>0.34794000000000008</c:v>
                </c:pt>
                <c:pt idx="64">
                  <c:v>0.34443000000000001</c:v>
                </c:pt>
                <c:pt idx="65">
                  <c:v>0.34078400000000031</c:v>
                </c:pt>
                <c:pt idx="66">
                  <c:v>0.33721400000000062</c:v>
                </c:pt>
                <c:pt idx="67">
                  <c:v>0.33138000000000123</c:v>
                </c:pt>
                <c:pt idx="68">
                  <c:v>0.32740200000000091</c:v>
                </c:pt>
                <c:pt idx="69">
                  <c:v>0.32343100000000002</c:v>
                </c:pt>
                <c:pt idx="70">
                  <c:v>0.31890400000000074</c:v>
                </c:pt>
                <c:pt idx="71">
                  <c:v>0.31443000000000032</c:v>
                </c:pt>
                <c:pt idx="72">
                  <c:v>0.30958000000000074</c:v>
                </c:pt>
                <c:pt idx="73">
                  <c:v>0.30439400000000055</c:v>
                </c:pt>
                <c:pt idx="74">
                  <c:v>0.29915800000000031</c:v>
                </c:pt>
                <c:pt idx="75">
                  <c:v>0.29366200000000031</c:v>
                </c:pt>
                <c:pt idx="76">
                  <c:v>0.28791900000000031</c:v>
                </c:pt>
                <c:pt idx="77">
                  <c:v>0.28199200000000002</c:v>
                </c:pt>
                <c:pt idx="78">
                  <c:v>0.275945</c:v>
                </c:pt>
                <c:pt idx="79">
                  <c:v>0.269955</c:v>
                </c:pt>
                <c:pt idx="80">
                  <c:v>0.26364500000000002</c:v>
                </c:pt>
                <c:pt idx="81">
                  <c:v>0.25752700000000001</c:v>
                </c:pt>
                <c:pt idx="82">
                  <c:v>0.25139500000000004</c:v>
                </c:pt>
                <c:pt idx="83">
                  <c:v>0.24515099999999998</c:v>
                </c:pt>
                <c:pt idx="84">
                  <c:v>0.23908099999999999</c:v>
                </c:pt>
                <c:pt idx="85">
                  <c:v>0.23305999999999999</c:v>
                </c:pt>
                <c:pt idx="86">
                  <c:v>0.22717799999999988</c:v>
                </c:pt>
                <c:pt idx="87">
                  <c:v>0.22139499999999998</c:v>
                </c:pt>
                <c:pt idx="88">
                  <c:v>0.21567999999999998</c:v>
                </c:pt>
                <c:pt idx="89">
                  <c:v>0.210122</c:v>
                </c:pt>
                <c:pt idx="90">
                  <c:v>0.20460399999999998</c:v>
                </c:pt>
                <c:pt idx="91">
                  <c:v>0.19919199999999998</c:v>
                </c:pt>
                <c:pt idx="92">
                  <c:v>0.19381099999999998</c:v>
                </c:pt>
                <c:pt idx="93">
                  <c:v>0.18838600000000028</c:v>
                </c:pt>
                <c:pt idx="94">
                  <c:v>0.18300800000000034</c:v>
                </c:pt>
                <c:pt idx="95">
                  <c:v>0.17755799999999999</c:v>
                </c:pt>
                <c:pt idx="96">
                  <c:v>0.17219799999999999</c:v>
                </c:pt>
                <c:pt idx="97">
                  <c:v>0.16669499999999998</c:v>
                </c:pt>
                <c:pt idx="98">
                  <c:v>0.161193</c:v>
                </c:pt>
                <c:pt idx="99">
                  <c:v>0.15561500000000031</c:v>
                </c:pt>
                <c:pt idx="100">
                  <c:v>0.14991800000000052</c:v>
                </c:pt>
                <c:pt idx="101">
                  <c:v>0.14422399999999999</c:v>
                </c:pt>
                <c:pt idx="102">
                  <c:v>0.13844900000000046</c:v>
                </c:pt>
                <c:pt idx="103">
                  <c:v>0.13261600000000001</c:v>
                </c:pt>
                <c:pt idx="104">
                  <c:v>0.12679499999999999</c:v>
                </c:pt>
                <c:pt idx="105">
                  <c:v>0.12100900000000002</c:v>
                </c:pt>
                <c:pt idx="106">
                  <c:v>0.11527999999999998</c:v>
                </c:pt>
                <c:pt idx="107">
                  <c:v>0.10957900000000002</c:v>
                </c:pt>
                <c:pt idx="108">
                  <c:v>0.10399200000000014</c:v>
                </c:pt>
                <c:pt idx="109">
                  <c:v>9.8541000000000226E-2</c:v>
                </c:pt>
                <c:pt idx="110">
                  <c:v>9.324300000000002E-2</c:v>
                </c:pt>
                <c:pt idx="111">
                  <c:v>8.8035000000000252E-2</c:v>
                </c:pt>
                <c:pt idx="112">
                  <c:v>8.3009000000000097E-2</c:v>
                </c:pt>
                <c:pt idx="113">
                  <c:v>7.8171999999999991E-2</c:v>
                </c:pt>
                <c:pt idx="114">
                  <c:v>7.3471000000000009E-2</c:v>
                </c:pt>
                <c:pt idx="115">
                  <c:v>6.9053000000000114E-2</c:v>
                </c:pt>
                <c:pt idx="116">
                  <c:v>6.4812000000000175E-2</c:v>
                </c:pt>
                <c:pt idx="117">
                  <c:v>6.0711000000000098E-2</c:v>
                </c:pt>
                <c:pt idx="118">
                  <c:v>5.6837000000000013E-2</c:v>
                </c:pt>
                <c:pt idx="119">
                  <c:v>5.3227999999999998E-2</c:v>
                </c:pt>
                <c:pt idx="120">
                  <c:v>4.9829999999999999E-2</c:v>
                </c:pt>
                <c:pt idx="121">
                  <c:v>4.6633000000000001E-2</c:v>
                </c:pt>
                <c:pt idx="122">
                  <c:v>4.1980999999999997E-2</c:v>
                </c:pt>
                <c:pt idx="123">
                  <c:v>3.8174E-2</c:v>
                </c:pt>
                <c:pt idx="124">
                  <c:v>3.5754000000000001E-2</c:v>
                </c:pt>
                <c:pt idx="125">
                  <c:v>3.3522999999999997E-2</c:v>
                </c:pt>
                <c:pt idx="126">
                  <c:v>3.1442000000000012E-2</c:v>
                </c:pt>
                <c:pt idx="127">
                  <c:v>2.9508E-2</c:v>
                </c:pt>
                <c:pt idx="128">
                  <c:v>2.7727999999999999E-2</c:v>
                </c:pt>
                <c:pt idx="129">
                  <c:v>2.6094000000000006E-2</c:v>
                </c:pt>
                <c:pt idx="130">
                  <c:v>2.4649000000000011E-2</c:v>
                </c:pt>
                <c:pt idx="131">
                  <c:v>2.3309999999999997E-2</c:v>
                </c:pt>
                <c:pt idx="132">
                  <c:v>2.2052999999999996E-2</c:v>
                </c:pt>
                <c:pt idx="133">
                  <c:v>2.0937000000000011E-2</c:v>
                </c:pt>
                <c:pt idx="134">
                  <c:v>1.9892999999999997E-2</c:v>
                </c:pt>
                <c:pt idx="135">
                  <c:v>1.8918999999999998E-2</c:v>
                </c:pt>
                <c:pt idx="136">
                  <c:v>1.8044999999999999E-2</c:v>
                </c:pt>
                <c:pt idx="137">
                  <c:v>1.6919E-2</c:v>
                </c:pt>
                <c:pt idx="138">
                  <c:v>1.6270999999999997E-2</c:v>
                </c:pt>
                <c:pt idx="139">
                  <c:v>1.5658999999999999E-2</c:v>
                </c:pt>
                <c:pt idx="140">
                  <c:v>1.5014E-2</c:v>
                </c:pt>
                <c:pt idx="141">
                  <c:v>1.4501000000000003E-2</c:v>
                </c:pt>
                <c:pt idx="142">
                  <c:v>1.3995999999999998E-2</c:v>
                </c:pt>
                <c:pt idx="143">
                  <c:v>1.3571999999999997E-2</c:v>
                </c:pt>
                <c:pt idx="144">
                  <c:v>1.3080999999999999E-2</c:v>
                </c:pt>
                <c:pt idx="145">
                  <c:v>1.2708999999999998E-2</c:v>
                </c:pt>
                <c:pt idx="146">
                  <c:v>1.2277E-2</c:v>
                </c:pt>
                <c:pt idx="147">
                  <c:v>1.1932000000000003E-2</c:v>
                </c:pt>
                <c:pt idx="148">
                  <c:v>1.1598999999999998E-2</c:v>
                </c:pt>
                <c:pt idx="149">
                  <c:v>1.1271999999999997E-2</c:v>
                </c:pt>
                <c:pt idx="150">
                  <c:v>1.0963000000000021E-2</c:v>
                </c:pt>
                <c:pt idx="151">
                  <c:v>1.0678999999999998E-2</c:v>
                </c:pt>
                <c:pt idx="152">
                  <c:v>1.0418E-2</c:v>
                </c:pt>
                <c:pt idx="153">
                  <c:v>1.0138999999999974E-2</c:v>
                </c:pt>
                <c:pt idx="154">
                  <c:v>9.8990000000000293E-3</c:v>
                </c:pt>
                <c:pt idx="155">
                  <c:v>9.6650000000000277E-3</c:v>
                </c:pt>
                <c:pt idx="156">
                  <c:v>9.470000000000027E-3</c:v>
                </c:pt>
                <c:pt idx="157">
                  <c:v>9.2450000000000067E-3</c:v>
                </c:pt>
                <c:pt idx="158">
                  <c:v>9.046000000000002E-3</c:v>
                </c:pt>
                <c:pt idx="159">
                  <c:v>8.8450000000000195E-3</c:v>
                </c:pt>
                <c:pt idx="160">
                  <c:v>8.6260000000000208E-3</c:v>
                </c:pt>
                <c:pt idx="161">
                  <c:v>8.4480000000000006E-3</c:v>
                </c:pt>
                <c:pt idx="162">
                  <c:v>8.3150000000000272E-3</c:v>
                </c:pt>
                <c:pt idx="163">
                  <c:v>8.1170000000000027E-3</c:v>
                </c:pt>
                <c:pt idx="164">
                  <c:v>7.9300000000000169E-3</c:v>
                </c:pt>
                <c:pt idx="165">
                  <c:v>7.7930000000000083E-3</c:v>
                </c:pt>
                <c:pt idx="166">
                  <c:v>7.6199999999999983E-3</c:v>
                </c:pt>
                <c:pt idx="167">
                  <c:v>7.4930000000000118E-3</c:v>
                </c:pt>
                <c:pt idx="168">
                  <c:v>7.3239999999999972E-3</c:v>
                </c:pt>
                <c:pt idx="169">
                  <c:v>7.2240000000000004E-3</c:v>
                </c:pt>
                <c:pt idx="170">
                  <c:v>7.0710000000000113E-3</c:v>
                </c:pt>
                <c:pt idx="171">
                  <c:v>6.982000000000009E-3</c:v>
                </c:pt>
                <c:pt idx="172">
                  <c:v>6.860999999999999E-3</c:v>
                </c:pt>
                <c:pt idx="173">
                  <c:v>6.7410000000000161E-3</c:v>
                </c:pt>
                <c:pt idx="174">
                  <c:v>6.6040000000000014E-3</c:v>
                </c:pt>
                <c:pt idx="175">
                  <c:v>6.4800000000000118E-3</c:v>
                </c:pt>
                <c:pt idx="176">
                  <c:v>6.3539999999999994E-3</c:v>
                </c:pt>
                <c:pt idx="177">
                  <c:v>6.2600000000000034E-3</c:v>
                </c:pt>
                <c:pt idx="178">
                  <c:v>6.1270000000000005E-3</c:v>
                </c:pt>
                <c:pt idx="179">
                  <c:v>5.9870000000000088E-3</c:v>
                </c:pt>
                <c:pt idx="180">
                  <c:v>5.8659999999999997E-3</c:v>
                </c:pt>
                <c:pt idx="181">
                  <c:v>5.7770000000000061E-3</c:v>
                </c:pt>
                <c:pt idx="182">
                  <c:v>5.6739999999999994E-3</c:v>
                </c:pt>
                <c:pt idx="183">
                  <c:v>5.5600000000000024E-3</c:v>
                </c:pt>
                <c:pt idx="184">
                  <c:v>5.4810000000000119E-3</c:v>
                </c:pt>
                <c:pt idx="185">
                  <c:v>5.396999999999999E-3</c:v>
                </c:pt>
                <c:pt idx="186">
                  <c:v>5.3139999999999993E-3</c:v>
                </c:pt>
                <c:pt idx="187">
                  <c:v>5.2330000000000137E-3</c:v>
                </c:pt>
                <c:pt idx="188">
                  <c:v>5.1560000000000095E-3</c:v>
                </c:pt>
                <c:pt idx="189">
                  <c:v>5.0800000000000107E-3</c:v>
                </c:pt>
                <c:pt idx="190">
                  <c:v>5.0030000000000118E-3</c:v>
                </c:pt>
                <c:pt idx="191">
                  <c:v>4.9529999999999991E-3</c:v>
                </c:pt>
                <c:pt idx="192">
                  <c:v>4.8470000000000023E-3</c:v>
                </c:pt>
                <c:pt idx="193">
                  <c:v>4.727000000000002E-3</c:v>
                </c:pt>
                <c:pt idx="194">
                  <c:v>4.6649999999999955E-3</c:v>
                </c:pt>
                <c:pt idx="195">
                  <c:v>4.605999999999999E-3</c:v>
                </c:pt>
                <c:pt idx="196">
                  <c:v>4.5479999999999974E-3</c:v>
                </c:pt>
                <c:pt idx="197">
                  <c:v>4.4730000000000082E-3</c:v>
                </c:pt>
                <c:pt idx="198">
                  <c:v>4.3959999999999971E-3</c:v>
                </c:pt>
                <c:pt idx="199">
                  <c:v>4.3370000000000014E-3</c:v>
                </c:pt>
                <c:pt idx="200">
                  <c:v>4.2820000000000106E-3</c:v>
                </c:pt>
                <c:pt idx="201">
                  <c:v>4.2249999999999996E-3</c:v>
                </c:pt>
                <c:pt idx="202">
                  <c:v>4.156E-3</c:v>
                </c:pt>
                <c:pt idx="203">
                  <c:v>4.1059999999999985E-3</c:v>
                </c:pt>
                <c:pt idx="204">
                  <c:v>4.0420000000000013E-3</c:v>
                </c:pt>
                <c:pt idx="205">
                  <c:v>3.9710000000000006E-3</c:v>
                </c:pt>
                <c:pt idx="206">
                  <c:v>3.932999999999999E-3</c:v>
                </c:pt>
                <c:pt idx="207">
                  <c:v>3.8710000000000012E-3</c:v>
                </c:pt>
                <c:pt idx="208">
                  <c:v>3.7900000000000091E-3</c:v>
                </c:pt>
                <c:pt idx="209">
                  <c:v>3.746000000000005E-3</c:v>
                </c:pt>
                <c:pt idx="210">
                  <c:v>3.6990000000000052E-3</c:v>
                </c:pt>
                <c:pt idx="211">
                  <c:v>3.6380000000000023E-3</c:v>
                </c:pt>
                <c:pt idx="212">
                  <c:v>3.5980000000000027E-3</c:v>
                </c:pt>
                <c:pt idx="213">
                  <c:v>3.5569999999999981E-3</c:v>
                </c:pt>
                <c:pt idx="214">
                  <c:v>3.5229999999999992E-3</c:v>
                </c:pt>
                <c:pt idx="215">
                  <c:v>3.491000000000001E-3</c:v>
                </c:pt>
                <c:pt idx="216">
                  <c:v>3.4399999999999986E-3</c:v>
                </c:pt>
                <c:pt idx="217">
                  <c:v>3.4080000000000052E-3</c:v>
                </c:pt>
                <c:pt idx="218">
                  <c:v>3.372E-3</c:v>
                </c:pt>
                <c:pt idx="219">
                  <c:v>3.3290000000000012E-3</c:v>
                </c:pt>
                <c:pt idx="220">
                  <c:v>3.3009999999999992E-3</c:v>
                </c:pt>
                <c:pt idx="221">
                  <c:v>3.2620000000000058E-3</c:v>
                </c:pt>
                <c:pt idx="222">
                  <c:v>3.2290000000000023E-3</c:v>
                </c:pt>
                <c:pt idx="223">
                  <c:v>3.2130000000000053E-3</c:v>
                </c:pt>
                <c:pt idx="224">
                  <c:v>3.1740000000000032E-3</c:v>
                </c:pt>
                <c:pt idx="225">
                  <c:v>3.145000000000008E-3</c:v>
                </c:pt>
                <c:pt idx="226">
                  <c:v>3.1420000000000011E-3</c:v>
                </c:pt>
                <c:pt idx="227">
                  <c:v>3.1140000000000035E-3</c:v>
                </c:pt>
                <c:pt idx="228">
                  <c:v>3.0840000000000034E-3</c:v>
                </c:pt>
                <c:pt idx="229">
                  <c:v>3.0660000000000001E-3</c:v>
                </c:pt>
                <c:pt idx="230">
                  <c:v>3.0530000000000049E-3</c:v>
                </c:pt>
                <c:pt idx="231">
                  <c:v>3.0359999999999992E-3</c:v>
                </c:pt>
                <c:pt idx="232">
                  <c:v>3.0220000000000012E-3</c:v>
                </c:pt>
                <c:pt idx="233">
                  <c:v>3.0110000000000002E-3</c:v>
                </c:pt>
                <c:pt idx="234">
                  <c:v>2.9869999999999992E-3</c:v>
                </c:pt>
                <c:pt idx="235">
                  <c:v>2.9570000000000052E-3</c:v>
                </c:pt>
                <c:pt idx="236">
                  <c:v>2.9160000000000019E-3</c:v>
                </c:pt>
                <c:pt idx="237">
                  <c:v>2.9109999999999982E-3</c:v>
                </c:pt>
                <c:pt idx="238">
                  <c:v>2.8730000000000006E-3</c:v>
                </c:pt>
                <c:pt idx="239">
                  <c:v>2.8460000000000013E-3</c:v>
                </c:pt>
                <c:pt idx="240">
                  <c:v>2.8199999999999961E-3</c:v>
                </c:pt>
                <c:pt idx="241">
                  <c:v>2.8069999999999992E-3</c:v>
                </c:pt>
                <c:pt idx="242">
                  <c:v>2.7760000000000011E-3</c:v>
                </c:pt>
                <c:pt idx="243">
                  <c:v>2.7670000000000051E-3</c:v>
                </c:pt>
                <c:pt idx="244">
                  <c:v>2.7540000000000012E-3</c:v>
                </c:pt>
                <c:pt idx="245">
                  <c:v>2.7240000000000051E-3</c:v>
                </c:pt>
                <c:pt idx="246">
                  <c:v>2.7240000000000051E-3</c:v>
                </c:pt>
                <c:pt idx="247">
                  <c:v>2.690000000000004E-3</c:v>
                </c:pt>
                <c:pt idx="248">
                  <c:v>2.6650000000000072E-3</c:v>
                </c:pt>
                <c:pt idx="249">
                  <c:v>2.6510000000000006E-3</c:v>
                </c:pt>
                <c:pt idx="250">
                  <c:v>2.628000000000004E-3</c:v>
                </c:pt>
                <c:pt idx="251">
                  <c:v>2.6179999999999992E-3</c:v>
                </c:pt>
                <c:pt idx="252">
                  <c:v>2.6170000000000052E-3</c:v>
                </c:pt>
                <c:pt idx="253">
                  <c:v>2.608000000000004E-3</c:v>
                </c:pt>
                <c:pt idx="254">
                  <c:v>2.5940000000000034E-3</c:v>
                </c:pt>
                <c:pt idx="255">
                  <c:v>2.5790000000000001E-3</c:v>
                </c:pt>
                <c:pt idx="256">
                  <c:v>2.583000000000008E-3</c:v>
                </c:pt>
                <c:pt idx="257">
                  <c:v>2.5450000000000034E-3</c:v>
                </c:pt>
                <c:pt idx="258">
                  <c:v>2.5400000000000054E-3</c:v>
                </c:pt>
                <c:pt idx="259">
                  <c:v>2.5300000000000001E-3</c:v>
                </c:pt>
                <c:pt idx="260">
                  <c:v>2.4980000000000002E-3</c:v>
                </c:pt>
                <c:pt idx="261">
                  <c:v>2.4899999999999992E-3</c:v>
                </c:pt>
                <c:pt idx="262">
                  <c:v>2.4729999999999982E-3</c:v>
                </c:pt>
                <c:pt idx="263">
                  <c:v>2.4729999999999982E-3</c:v>
                </c:pt>
                <c:pt idx="264">
                  <c:v>2.4650000000000019E-3</c:v>
                </c:pt>
                <c:pt idx="265">
                  <c:v>2.4370000000000051E-3</c:v>
                </c:pt>
                <c:pt idx="266">
                  <c:v>2.4360000000000007E-3</c:v>
                </c:pt>
                <c:pt idx="267">
                  <c:v>2.4129999999999985E-3</c:v>
                </c:pt>
                <c:pt idx="268">
                  <c:v>2.4099999999999955E-3</c:v>
                </c:pt>
                <c:pt idx="269">
                  <c:v>2.3789999999999992E-3</c:v>
                </c:pt>
                <c:pt idx="270">
                  <c:v>2.3919999999999992E-3</c:v>
                </c:pt>
                <c:pt idx="271">
                  <c:v>2.3909999999999982E-3</c:v>
                </c:pt>
                <c:pt idx="272">
                  <c:v>2.3929999999999993E-3</c:v>
                </c:pt>
                <c:pt idx="273">
                  <c:v>2.3509999999999989E-3</c:v>
                </c:pt>
                <c:pt idx="274">
                  <c:v>2.3349999999999972E-3</c:v>
                </c:pt>
                <c:pt idx="275">
                  <c:v>2.3440000000000002E-3</c:v>
                </c:pt>
                <c:pt idx="276">
                  <c:v>2.3120000000000007E-3</c:v>
                </c:pt>
                <c:pt idx="277">
                  <c:v>2.2890000000000059E-3</c:v>
                </c:pt>
                <c:pt idx="278">
                  <c:v>2.2800000000000029E-3</c:v>
                </c:pt>
                <c:pt idx="279">
                  <c:v>2.2630000000000072E-3</c:v>
                </c:pt>
                <c:pt idx="280">
                  <c:v>2.2369999999999959E-3</c:v>
                </c:pt>
                <c:pt idx="281">
                  <c:v>2.2240000000000051E-3</c:v>
                </c:pt>
                <c:pt idx="282">
                  <c:v>2.1810000000000002E-3</c:v>
                </c:pt>
                <c:pt idx="283">
                  <c:v>2.1440000000000048E-3</c:v>
                </c:pt>
                <c:pt idx="284">
                  <c:v>2.108000000000004E-3</c:v>
                </c:pt>
                <c:pt idx="285">
                  <c:v>2.0700000000000002E-3</c:v>
                </c:pt>
                <c:pt idx="286">
                  <c:v>2.0380000000000012E-3</c:v>
                </c:pt>
                <c:pt idx="287">
                  <c:v>2.0090000000000012E-3</c:v>
                </c:pt>
                <c:pt idx="288">
                  <c:v>1.9990000000000051E-3</c:v>
                </c:pt>
                <c:pt idx="289">
                  <c:v>1.9889999999999981E-3</c:v>
                </c:pt>
                <c:pt idx="290">
                  <c:v>1.985000000000005E-3</c:v>
                </c:pt>
                <c:pt idx="291">
                  <c:v>2.0070000000000066E-3</c:v>
                </c:pt>
                <c:pt idx="292">
                  <c:v>2.026E-3</c:v>
                </c:pt>
                <c:pt idx="293">
                  <c:v>2.0300000000000001E-3</c:v>
                </c:pt>
                <c:pt idx="294">
                  <c:v>2.0290000000000013E-3</c:v>
                </c:pt>
                <c:pt idx="295">
                  <c:v>2.0330000000000001E-3</c:v>
                </c:pt>
                <c:pt idx="296">
                  <c:v>2.0459999999999992E-3</c:v>
                </c:pt>
                <c:pt idx="297">
                  <c:v>2.0440000000000002E-3</c:v>
                </c:pt>
                <c:pt idx="298">
                  <c:v>2.0270000000000058E-3</c:v>
                </c:pt>
                <c:pt idx="299">
                  <c:v>2.0369999999999971E-3</c:v>
                </c:pt>
                <c:pt idx="300">
                  <c:v>2.0500000000000002E-3</c:v>
                </c:pt>
                <c:pt idx="301">
                  <c:v>2.0470000000000054E-3</c:v>
                </c:pt>
                <c:pt idx="302">
                  <c:v>2.0559999999999953E-3</c:v>
                </c:pt>
                <c:pt idx="303">
                  <c:v>2.0970000000000016E-3</c:v>
                </c:pt>
                <c:pt idx="304">
                  <c:v>2.1490000000000012E-3</c:v>
                </c:pt>
                <c:pt idx="305">
                  <c:v>2.1860000000000048E-3</c:v>
                </c:pt>
                <c:pt idx="306">
                  <c:v>2.2230000000000006E-3</c:v>
                </c:pt>
                <c:pt idx="307">
                  <c:v>2.2500000000000042E-3</c:v>
                </c:pt>
                <c:pt idx="308">
                  <c:v>2.2600000000000038E-3</c:v>
                </c:pt>
                <c:pt idx="309">
                  <c:v>2.2830000000000064E-3</c:v>
                </c:pt>
                <c:pt idx="310">
                  <c:v>2.2920000000000002E-3</c:v>
                </c:pt>
                <c:pt idx="311">
                  <c:v>2.288000000000004E-3</c:v>
                </c:pt>
                <c:pt idx="312">
                  <c:v>2.2970000000000048E-3</c:v>
                </c:pt>
                <c:pt idx="313">
                  <c:v>2.3099999999999996E-3</c:v>
                </c:pt>
                <c:pt idx="314">
                  <c:v>2.3180000000000006E-3</c:v>
                </c:pt>
                <c:pt idx="315">
                  <c:v>2.3199999999999957E-3</c:v>
                </c:pt>
                <c:pt idx="316">
                  <c:v>2.3199999999999957E-3</c:v>
                </c:pt>
                <c:pt idx="317">
                  <c:v>2.3260000000000017E-3</c:v>
                </c:pt>
                <c:pt idx="318">
                  <c:v>2.3149999999999976E-3</c:v>
                </c:pt>
                <c:pt idx="319">
                  <c:v>2.3229999999999991E-3</c:v>
                </c:pt>
                <c:pt idx="320">
                  <c:v>2.3330000000000017E-3</c:v>
                </c:pt>
                <c:pt idx="321">
                  <c:v>2.3400000000000066E-3</c:v>
                </c:pt>
                <c:pt idx="322">
                  <c:v>2.3330000000000017E-3</c:v>
                </c:pt>
                <c:pt idx="323">
                  <c:v>2.3250000000000011E-3</c:v>
                </c:pt>
                <c:pt idx="324">
                  <c:v>2.3349999999999972E-3</c:v>
                </c:pt>
                <c:pt idx="325">
                  <c:v>2.3229999999999991E-3</c:v>
                </c:pt>
                <c:pt idx="326">
                  <c:v>2.3219999999999981E-3</c:v>
                </c:pt>
                <c:pt idx="327">
                  <c:v>2.3080000000000002E-3</c:v>
                </c:pt>
                <c:pt idx="328">
                  <c:v>2.3369999999999988E-3</c:v>
                </c:pt>
                <c:pt idx="329">
                  <c:v>2.3289999999999982E-3</c:v>
                </c:pt>
                <c:pt idx="330">
                  <c:v>2.3139999999999992E-3</c:v>
                </c:pt>
                <c:pt idx="331">
                  <c:v>2.3059999999999956E-3</c:v>
                </c:pt>
                <c:pt idx="332">
                  <c:v>2.3120000000000007E-3</c:v>
                </c:pt>
                <c:pt idx="333">
                  <c:v>2.3359999999999982E-3</c:v>
                </c:pt>
                <c:pt idx="334">
                  <c:v>2.3299999999999992E-3</c:v>
                </c:pt>
                <c:pt idx="335">
                  <c:v>2.3340000000000001E-3</c:v>
                </c:pt>
                <c:pt idx="336">
                  <c:v>2.3139999999999992E-3</c:v>
                </c:pt>
                <c:pt idx="337">
                  <c:v>2.3050000000000015E-3</c:v>
                </c:pt>
                <c:pt idx="338">
                  <c:v>2.3129999999999947E-3</c:v>
                </c:pt>
                <c:pt idx="339">
                  <c:v>2.3149999999999976E-3</c:v>
                </c:pt>
                <c:pt idx="340">
                  <c:v>2.3250000000000011E-3</c:v>
                </c:pt>
                <c:pt idx="341">
                  <c:v>2.3059999999999956E-3</c:v>
                </c:pt>
                <c:pt idx="342">
                  <c:v>2.3180000000000006E-3</c:v>
                </c:pt>
                <c:pt idx="343">
                  <c:v>2.3059999999999956E-3</c:v>
                </c:pt>
                <c:pt idx="344">
                  <c:v>2.3139999999999992E-3</c:v>
                </c:pt>
                <c:pt idx="345">
                  <c:v>2.3289999999999982E-3</c:v>
                </c:pt>
                <c:pt idx="346">
                  <c:v>2.3320000000000007E-3</c:v>
                </c:pt>
                <c:pt idx="347">
                  <c:v>2.3069999999999992E-3</c:v>
                </c:pt>
                <c:pt idx="348">
                  <c:v>2.3280000000000002E-3</c:v>
                </c:pt>
                <c:pt idx="349">
                  <c:v>2.3250000000000011E-3</c:v>
                </c:pt>
                <c:pt idx="350">
                  <c:v>2.3410000000000002E-3</c:v>
                </c:pt>
                <c:pt idx="351">
                  <c:v>2.3640000000000002E-3</c:v>
                </c:pt>
                <c:pt idx="352">
                  <c:v>2.3610000000000042E-3</c:v>
                </c:pt>
                <c:pt idx="353">
                  <c:v>2.3650000000000012E-3</c:v>
                </c:pt>
                <c:pt idx="354">
                  <c:v>2.3810000000000012E-3</c:v>
                </c:pt>
                <c:pt idx="355">
                  <c:v>2.3859999999999992E-3</c:v>
                </c:pt>
                <c:pt idx="356">
                  <c:v>2.3859999999999992E-3</c:v>
                </c:pt>
                <c:pt idx="357">
                  <c:v>2.3919999999999992E-3</c:v>
                </c:pt>
                <c:pt idx="358">
                  <c:v>2.4199999999999985E-3</c:v>
                </c:pt>
                <c:pt idx="359">
                  <c:v>2.4179999999999991E-3</c:v>
                </c:pt>
                <c:pt idx="360">
                  <c:v>2.4199999999999985E-3</c:v>
                </c:pt>
                <c:pt idx="361">
                  <c:v>2.4210000000000039E-3</c:v>
                </c:pt>
                <c:pt idx="362">
                  <c:v>2.3979999999999982E-3</c:v>
                </c:pt>
                <c:pt idx="363">
                  <c:v>2.3989999999999992E-3</c:v>
                </c:pt>
                <c:pt idx="364">
                  <c:v>2.3969999999999972E-3</c:v>
                </c:pt>
                <c:pt idx="365">
                  <c:v>2.3989999999999992E-3</c:v>
                </c:pt>
                <c:pt idx="366">
                  <c:v>2.3859999999999992E-3</c:v>
                </c:pt>
                <c:pt idx="367">
                  <c:v>2.3470000000000066E-3</c:v>
                </c:pt>
                <c:pt idx="368">
                  <c:v>2.3810000000000012E-3</c:v>
                </c:pt>
                <c:pt idx="369">
                  <c:v>2.3429999999999992E-3</c:v>
                </c:pt>
                <c:pt idx="370">
                  <c:v>2.3640000000000002E-3</c:v>
                </c:pt>
                <c:pt idx="371">
                  <c:v>2.2999999999999982E-3</c:v>
                </c:pt>
                <c:pt idx="372">
                  <c:v>2.2830000000000064E-3</c:v>
                </c:pt>
                <c:pt idx="373">
                  <c:v>2.2660000000000002E-3</c:v>
                </c:pt>
                <c:pt idx="374">
                  <c:v>2.2800000000000029E-3</c:v>
                </c:pt>
                <c:pt idx="375">
                  <c:v>2.2770000000000012E-3</c:v>
                </c:pt>
                <c:pt idx="376">
                  <c:v>2.2690000000000054E-3</c:v>
                </c:pt>
                <c:pt idx="377">
                  <c:v>2.2910000000000061E-3</c:v>
                </c:pt>
                <c:pt idx="378">
                  <c:v>2.2690000000000054E-3</c:v>
                </c:pt>
                <c:pt idx="379">
                  <c:v>2.2519999999999992E-3</c:v>
                </c:pt>
                <c:pt idx="380">
                  <c:v>2.2029999999999992E-3</c:v>
                </c:pt>
                <c:pt idx="381">
                  <c:v>2.1740000000000002E-3</c:v>
                </c:pt>
                <c:pt idx="382">
                  <c:v>2.0909999999999956E-3</c:v>
                </c:pt>
                <c:pt idx="383">
                  <c:v>2.0850000000000018E-3</c:v>
                </c:pt>
                <c:pt idx="384">
                  <c:v>1.9949999999999981E-3</c:v>
                </c:pt>
                <c:pt idx="385">
                  <c:v>1.9080000000000045E-3</c:v>
                </c:pt>
                <c:pt idx="386">
                  <c:v>1.838000000000003E-3</c:v>
                </c:pt>
                <c:pt idx="387">
                  <c:v>1.7439999999999956E-3</c:v>
                </c:pt>
                <c:pt idx="388">
                  <c:v>1.6359999999999986E-3</c:v>
                </c:pt>
                <c:pt idx="389">
                  <c:v>1.4860000000000042E-3</c:v>
                </c:pt>
                <c:pt idx="390">
                  <c:v>1.3219999999999968E-3</c:v>
                </c:pt>
                <c:pt idx="391">
                  <c:v>1.1450000000000021E-3</c:v>
                </c:pt>
                <c:pt idx="392">
                  <c:v>9.5299999999999877E-4</c:v>
                </c:pt>
                <c:pt idx="393">
                  <c:v>7.2499999999999887E-4</c:v>
                </c:pt>
                <c:pt idx="394">
                  <c:v>4.940000000000029E-4</c:v>
                </c:pt>
                <c:pt idx="395">
                  <c:v>2.5599999999999955E-4</c:v>
                </c:pt>
                <c:pt idx="396">
                  <c:v>9.1000000000001046E-5</c:v>
                </c:pt>
                <c:pt idx="397">
                  <c:v>0</c:v>
                </c:pt>
                <c:pt idx="398">
                  <c:v>4.6999999999998588E-5</c:v>
                </c:pt>
                <c:pt idx="399">
                  <c:v>1.6000000000000088E-4</c:v>
                </c:pt>
                <c:pt idx="400">
                  <c:v>3.0700000000000237E-4</c:v>
                </c:pt>
                <c:pt idx="401">
                  <c:v>4.5599999999999916E-4</c:v>
                </c:pt>
                <c:pt idx="402">
                  <c:v>5.5899999999999863E-4</c:v>
                </c:pt>
                <c:pt idx="403">
                  <c:v>6.1599999999999904E-4</c:v>
                </c:pt>
                <c:pt idx="404">
                  <c:v>6.2600000000000275E-4</c:v>
                </c:pt>
                <c:pt idx="405">
                  <c:v>6.009999999999991E-4</c:v>
                </c:pt>
                <c:pt idx="406">
                  <c:v>5.7700000000000275E-4</c:v>
                </c:pt>
                <c:pt idx="407">
                  <c:v>5.4900000000000196E-4</c:v>
                </c:pt>
                <c:pt idx="408">
                  <c:v>5.1500000000000178E-4</c:v>
                </c:pt>
                <c:pt idx="409">
                  <c:v>4.9200000000000014E-4</c:v>
                </c:pt>
                <c:pt idx="410">
                  <c:v>4.9599999999999829E-4</c:v>
                </c:pt>
                <c:pt idx="411">
                  <c:v>5.1699999999999771E-4</c:v>
                </c:pt>
                <c:pt idx="412">
                  <c:v>6.009999999999991E-4</c:v>
                </c:pt>
                <c:pt idx="413">
                  <c:v>7.7500000000000008E-4</c:v>
                </c:pt>
                <c:pt idx="414">
                  <c:v>9.8300000000000123E-4</c:v>
                </c:pt>
                <c:pt idx="415">
                  <c:v>1.2179999999999958E-3</c:v>
                </c:pt>
                <c:pt idx="416">
                  <c:v>1.4819999999999972E-3</c:v>
                </c:pt>
                <c:pt idx="417">
                  <c:v>1.7319999999999974E-3</c:v>
                </c:pt>
                <c:pt idx="418">
                  <c:v>1.9500000000000053E-3</c:v>
                </c:pt>
                <c:pt idx="419">
                  <c:v>2.128000000000004E-3</c:v>
                </c:pt>
                <c:pt idx="420">
                  <c:v>2.2620000000000049E-3</c:v>
                </c:pt>
                <c:pt idx="421">
                  <c:v>2.3870000000000002E-3</c:v>
                </c:pt>
                <c:pt idx="422">
                  <c:v>2.5050000000000011E-3</c:v>
                </c:pt>
                <c:pt idx="423">
                  <c:v>2.6030000000000072E-3</c:v>
                </c:pt>
                <c:pt idx="424">
                  <c:v>2.6350000000000002E-3</c:v>
                </c:pt>
                <c:pt idx="425">
                  <c:v>2.6690000000000012E-3</c:v>
                </c:pt>
                <c:pt idx="426">
                  <c:v>2.6970000000000023E-3</c:v>
                </c:pt>
                <c:pt idx="427">
                  <c:v>2.7420000000000062E-3</c:v>
                </c:pt>
                <c:pt idx="428">
                  <c:v>2.7690000000000058E-3</c:v>
                </c:pt>
                <c:pt idx="429">
                  <c:v>2.7660000000000046E-3</c:v>
                </c:pt>
                <c:pt idx="430">
                  <c:v>2.7530000000000046E-3</c:v>
                </c:pt>
                <c:pt idx="431">
                  <c:v>2.7330000000000045E-3</c:v>
                </c:pt>
                <c:pt idx="432">
                  <c:v>2.7450000000000026E-3</c:v>
                </c:pt>
                <c:pt idx="433">
                  <c:v>2.7400000000000055E-3</c:v>
                </c:pt>
                <c:pt idx="434">
                  <c:v>2.7510000000000021E-3</c:v>
                </c:pt>
                <c:pt idx="435">
                  <c:v>2.725000000000003E-3</c:v>
                </c:pt>
                <c:pt idx="436">
                  <c:v>2.7490000000000062E-3</c:v>
                </c:pt>
                <c:pt idx="437">
                  <c:v>2.7400000000000055E-3</c:v>
                </c:pt>
                <c:pt idx="438">
                  <c:v>2.7590000000000002E-3</c:v>
                </c:pt>
                <c:pt idx="439">
                  <c:v>2.7319999999999992E-3</c:v>
                </c:pt>
                <c:pt idx="440">
                  <c:v>2.7010000000000081E-3</c:v>
                </c:pt>
                <c:pt idx="441">
                  <c:v>2.7020000000000021E-3</c:v>
                </c:pt>
                <c:pt idx="442">
                  <c:v>2.6559999999999986E-3</c:v>
                </c:pt>
                <c:pt idx="443">
                  <c:v>2.6770000000000036E-3</c:v>
                </c:pt>
                <c:pt idx="444">
                  <c:v>2.6580000000000006E-3</c:v>
                </c:pt>
                <c:pt idx="445">
                  <c:v>2.6540000000000018E-3</c:v>
                </c:pt>
                <c:pt idx="446">
                  <c:v>2.6450000000000076E-3</c:v>
                </c:pt>
                <c:pt idx="447">
                  <c:v>2.6110000000000022E-3</c:v>
                </c:pt>
                <c:pt idx="448">
                  <c:v>2.6340000000000027E-3</c:v>
                </c:pt>
                <c:pt idx="449">
                  <c:v>2.5780000000000026E-3</c:v>
                </c:pt>
                <c:pt idx="450">
                  <c:v>2.5719999999999992E-3</c:v>
                </c:pt>
                <c:pt idx="451">
                  <c:v>2.5630000000000006E-3</c:v>
                </c:pt>
                <c:pt idx="452">
                  <c:v>2.5359999999999992E-3</c:v>
                </c:pt>
                <c:pt idx="453">
                  <c:v>2.4920000000000007E-3</c:v>
                </c:pt>
                <c:pt idx="454">
                  <c:v>2.472000000000002E-3</c:v>
                </c:pt>
                <c:pt idx="455">
                  <c:v>2.4829999999999991E-3</c:v>
                </c:pt>
                <c:pt idx="456">
                  <c:v>2.3870000000000002E-3</c:v>
                </c:pt>
                <c:pt idx="457">
                  <c:v>2.3610000000000042E-3</c:v>
                </c:pt>
                <c:pt idx="458">
                  <c:v>2.2460000000000002E-3</c:v>
                </c:pt>
                <c:pt idx="459">
                  <c:v>2.2410000000000012E-3</c:v>
                </c:pt>
                <c:pt idx="460">
                  <c:v>2.1860000000000048E-3</c:v>
                </c:pt>
                <c:pt idx="461">
                  <c:v>2.1480000000000036E-3</c:v>
                </c:pt>
                <c:pt idx="462">
                  <c:v>2.0599999999999993E-3</c:v>
                </c:pt>
                <c:pt idx="463">
                  <c:v>2.0070000000000066E-3</c:v>
                </c:pt>
                <c:pt idx="464">
                  <c:v>1.9609999999999983E-3</c:v>
                </c:pt>
                <c:pt idx="465">
                  <c:v>1.9640000000000052E-3</c:v>
                </c:pt>
                <c:pt idx="466">
                  <c:v>1.9049999999999981E-3</c:v>
                </c:pt>
                <c:pt idx="467">
                  <c:v>1.9080000000000045E-3</c:v>
                </c:pt>
              </c:numCache>
            </c:numRef>
          </c:yVal>
          <c:smooth val="1"/>
        </c:ser>
        <c:ser>
          <c:idx val="2"/>
          <c:order val="2"/>
          <c:tx>
            <c:v>2 jours</c:v>
          </c:tx>
          <c:spPr>
            <a:ln w="2222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'UV 12 acétone différent temps '!$A$1:$A$468</c:f>
              <c:numCache>
                <c:formatCode>General</c:formatCode>
                <c:ptCount val="468"/>
                <c:pt idx="0">
                  <c:v>333</c:v>
                </c:pt>
                <c:pt idx="1">
                  <c:v>334</c:v>
                </c:pt>
                <c:pt idx="2">
                  <c:v>335</c:v>
                </c:pt>
                <c:pt idx="3">
                  <c:v>336</c:v>
                </c:pt>
                <c:pt idx="4">
                  <c:v>337</c:v>
                </c:pt>
                <c:pt idx="5">
                  <c:v>338</c:v>
                </c:pt>
                <c:pt idx="6">
                  <c:v>339</c:v>
                </c:pt>
                <c:pt idx="7">
                  <c:v>340</c:v>
                </c:pt>
                <c:pt idx="8">
                  <c:v>341</c:v>
                </c:pt>
                <c:pt idx="9">
                  <c:v>342</c:v>
                </c:pt>
                <c:pt idx="10">
                  <c:v>343</c:v>
                </c:pt>
                <c:pt idx="11">
                  <c:v>344</c:v>
                </c:pt>
                <c:pt idx="12">
                  <c:v>345</c:v>
                </c:pt>
                <c:pt idx="13">
                  <c:v>346</c:v>
                </c:pt>
                <c:pt idx="14">
                  <c:v>347</c:v>
                </c:pt>
                <c:pt idx="15">
                  <c:v>348</c:v>
                </c:pt>
                <c:pt idx="16">
                  <c:v>349</c:v>
                </c:pt>
                <c:pt idx="17">
                  <c:v>350</c:v>
                </c:pt>
                <c:pt idx="18">
                  <c:v>351</c:v>
                </c:pt>
                <c:pt idx="19">
                  <c:v>352</c:v>
                </c:pt>
                <c:pt idx="20">
                  <c:v>353</c:v>
                </c:pt>
                <c:pt idx="21">
                  <c:v>354</c:v>
                </c:pt>
                <c:pt idx="22">
                  <c:v>355</c:v>
                </c:pt>
                <c:pt idx="23">
                  <c:v>356</c:v>
                </c:pt>
                <c:pt idx="24">
                  <c:v>357</c:v>
                </c:pt>
                <c:pt idx="25">
                  <c:v>358</c:v>
                </c:pt>
                <c:pt idx="26">
                  <c:v>359</c:v>
                </c:pt>
                <c:pt idx="27">
                  <c:v>360</c:v>
                </c:pt>
                <c:pt idx="28">
                  <c:v>361</c:v>
                </c:pt>
                <c:pt idx="29">
                  <c:v>362</c:v>
                </c:pt>
                <c:pt idx="30">
                  <c:v>363</c:v>
                </c:pt>
                <c:pt idx="31">
                  <c:v>364</c:v>
                </c:pt>
                <c:pt idx="32">
                  <c:v>365</c:v>
                </c:pt>
                <c:pt idx="33">
                  <c:v>366</c:v>
                </c:pt>
                <c:pt idx="34">
                  <c:v>367</c:v>
                </c:pt>
                <c:pt idx="35">
                  <c:v>368</c:v>
                </c:pt>
                <c:pt idx="36">
                  <c:v>369</c:v>
                </c:pt>
                <c:pt idx="37">
                  <c:v>370</c:v>
                </c:pt>
                <c:pt idx="38">
                  <c:v>371</c:v>
                </c:pt>
                <c:pt idx="39">
                  <c:v>372</c:v>
                </c:pt>
                <c:pt idx="40">
                  <c:v>373</c:v>
                </c:pt>
                <c:pt idx="41">
                  <c:v>374</c:v>
                </c:pt>
                <c:pt idx="42">
                  <c:v>375</c:v>
                </c:pt>
                <c:pt idx="43">
                  <c:v>376</c:v>
                </c:pt>
                <c:pt idx="44">
                  <c:v>377</c:v>
                </c:pt>
                <c:pt idx="45">
                  <c:v>378</c:v>
                </c:pt>
                <c:pt idx="46">
                  <c:v>379</c:v>
                </c:pt>
                <c:pt idx="47">
                  <c:v>380</c:v>
                </c:pt>
                <c:pt idx="48">
                  <c:v>381</c:v>
                </c:pt>
                <c:pt idx="49">
                  <c:v>382</c:v>
                </c:pt>
                <c:pt idx="50">
                  <c:v>383</c:v>
                </c:pt>
                <c:pt idx="51">
                  <c:v>384</c:v>
                </c:pt>
                <c:pt idx="52">
                  <c:v>385</c:v>
                </c:pt>
                <c:pt idx="53">
                  <c:v>386</c:v>
                </c:pt>
                <c:pt idx="54">
                  <c:v>387</c:v>
                </c:pt>
                <c:pt idx="55">
                  <c:v>388</c:v>
                </c:pt>
                <c:pt idx="56">
                  <c:v>389</c:v>
                </c:pt>
                <c:pt idx="57">
                  <c:v>390</c:v>
                </c:pt>
                <c:pt idx="58">
                  <c:v>391</c:v>
                </c:pt>
                <c:pt idx="59">
                  <c:v>392</c:v>
                </c:pt>
                <c:pt idx="60">
                  <c:v>393</c:v>
                </c:pt>
                <c:pt idx="61">
                  <c:v>394</c:v>
                </c:pt>
                <c:pt idx="62">
                  <c:v>395</c:v>
                </c:pt>
                <c:pt idx="63">
                  <c:v>396</c:v>
                </c:pt>
                <c:pt idx="64">
                  <c:v>397</c:v>
                </c:pt>
                <c:pt idx="65">
                  <c:v>398</c:v>
                </c:pt>
                <c:pt idx="66">
                  <c:v>399</c:v>
                </c:pt>
                <c:pt idx="67">
                  <c:v>400</c:v>
                </c:pt>
                <c:pt idx="68">
                  <c:v>401</c:v>
                </c:pt>
                <c:pt idx="69">
                  <c:v>402</c:v>
                </c:pt>
                <c:pt idx="70">
                  <c:v>403</c:v>
                </c:pt>
                <c:pt idx="71">
                  <c:v>404</c:v>
                </c:pt>
                <c:pt idx="72">
                  <c:v>405</c:v>
                </c:pt>
                <c:pt idx="73">
                  <c:v>406</c:v>
                </c:pt>
                <c:pt idx="74">
                  <c:v>407</c:v>
                </c:pt>
                <c:pt idx="75">
                  <c:v>408</c:v>
                </c:pt>
                <c:pt idx="76">
                  <c:v>409</c:v>
                </c:pt>
                <c:pt idx="77">
                  <c:v>410</c:v>
                </c:pt>
                <c:pt idx="78">
                  <c:v>411</c:v>
                </c:pt>
                <c:pt idx="79">
                  <c:v>412</c:v>
                </c:pt>
                <c:pt idx="80">
                  <c:v>413</c:v>
                </c:pt>
                <c:pt idx="81">
                  <c:v>414</c:v>
                </c:pt>
                <c:pt idx="82">
                  <c:v>415</c:v>
                </c:pt>
                <c:pt idx="83">
                  <c:v>416</c:v>
                </c:pt>
                <c:pt idx="84">
                  <c:v>417</c:v>
                </c:pt>
                <c:pt idx="85">
                  <c:v>418</c:v>
                </c:pt>
                <c:pt idx="86">
                  <c:v>419</c:v>
                </c:pt>
                <c:pt idx="87">
                  <c:v>420</c:v>
                </c:pt>
                <c:pt idx="88">
                  <c:v>421</c:v>
                </c:pt>
                <c:pt idx="89">
                  <c:v>422</c:v>
                </c:pt>
                <c:pt idx="90">
                  <c:v>423</c:v>
                </c:pt>
                <c:pt idx="91">
                  <c:v>424</c:v>
                </c:pt>
                <c:pt idx="92">
                  <c:v>425</c:v>
                </c:pt>
                <c:pt idx="93">
                  <c:v>426</c:v>
                </c:pt>
                <c:pt idx="94">
                  <c:v>427</c:v>
                </c:pt>
                <c:pt idx="95">
                  <c:v>428</c:v>
                </c:pt>
                <c:pt idx="96">
                  <c:v>429</c:v>
                </c:pt>
                <c:pt idx="97">
                  <c:v>430</c:v>
                </c:pt>
                <c:pt idx="98">
                  <c:v>431</c:v>
                </c:pt>
                <c:pt idx="99">
                  <c:v>432</c:v>
                </c:pt>
                <c:pt idx="100">
                  <c:v>433</c:v>
                </c:pt>
                <c:pt idx="101">
                  <c:v>434</c:v>
                </c:pt>
                <c:pt idx="102">
                  <c:v>435</c:v>
                </c:pt>
                <c:pt idx="103">
                  <c:v>436</c:v>
                </c:pt>
                <c:pt idx="104">
                  <c:v>437</c:v>
                </c:pt>
                <c:pt idx="105">
                  <c:v>438</c:v>
                </c:pt>
                <c:pt idx="106">
                  <c:v>439</c:v>
                </c:pt>
                <c:pt idx="107">
                  <c:v>440</c:v>
                </c:pt>
                <c:pt idx="108">
                  <c:v>441</c:v>
                </c:pt>
                <c:pt idx="109">
                  <c:v>442</c:v>
                </c:pt>
                <c:pt idx="110">
                  <c:v>443</c:v>
                </c:pt>
                <c:pt idx="111">
                  <c:v>444</c:v>
                </c:pt>
                <c:pt idx="112">
                  <c:v>445</c:v>
                </c:pt>
                <c:pt idx="113">
                  <c:v>446</c:v>
                </c:pt>
                <c:pt idx="114">
                  <c:v>447</c:v>
                </c:pt>
                <c:pt idx="115">
                  <c:v>448</c:v>
                </c:pt>
                <c:pt idx="116">
                  <c:v>449</c:v>
                </c:pt>
                <c:pt idx="117">
                  <c:v>450</c:v>
                </c:pt>
                <c:pt idx="118">
                  <c:v>451</c:v>
                </c:pt>
                <c:pt idx="119">
                  <c:v>452</c:v>
                </c:pt>
                <c:pt idx="120">
                  <c:v>453</c:v>
                </c:pt>
                <c:pt idx="121">
                  <c:v>454</c:v>
                </c:pt>
                <c:pt idx="122">
                  <c:v>455</c:v>
                </c:pt>
                <c:pt idx="123">
                  <c:v>456</c:v>
                </c:pt>
                <c:pt idx="124">
                  <c:v>457</c:v>
                </c:pt>
                <c:pt idx="125">
                  <c:v>458</c:v>
                </c:pt>
                <c:pt idx="126">
                  <c:v>459</c:v>
                </c:pt>
                <c:pt idx="127">
                  <c:v>460</c:v>
                </c:pt>
                <c:pt idx="128">
                  <c:v>461</c:v>
                </c:pt>
                <c:pt idx="129">
                  <c:v>462</c:v>
                </c:pt>
                <c:pt idx="130">
                  <c:v>463</c:v>
                </c:pt>
                <c:pt idx="131">
                  <c:v>464</c:v>
                </c:pt>
                <c:pt idx="132">
                  <c:v>465</c:v>
                </c:pt>
                <c:pt idx="133">
                  <c:v>466</c:v>
                </c:pt>
                <c:pt idx="134">
                  <c:v>467</c:v>
                </c:pt>
                <c:pt idx="135">
                  <c:v>468</c:v>
                </c:pt>
                <c:pt idx="136">
                  <c:v>469</c:v>
                </c:pt>
                <c:pt idx="137">
                  <c:v>470</c:v>
                </c:pt>
                <c:pt idx="138">
                  <c:v>471</c:v>
                </c:pt>
                <c:pt idx="139">
                  <c:v>472</c:v>
                </c:pt>
                <c:pt idx="140">
                  <c:v>473</c:v>
                </c:pt>
                <c:pt idx="141">
                  <c:v>474</c:v>
                </c:pt>
                <c:pt idx="142">
                  <c:v>475</c:v>
                </c:pt>
                <c:pt idx="143">
                  <c:v>476</c:v>
                </c:pt>
                <c:pt idx="144">
                  <c:v>477</c:v>
                </c:pt>
                <c:pt idx="145">
                  <c:v>478</c:v>
                </c:pt>
                <c:pt idx="146">
                  <c:v>479</c:v>
                </c:pt>
                <c:pt idx="147">
                  <c:v>480</c:v>
                </c:pt>
                <c:pt idx="148">
                  <c:v>481</c:v>
                </c:pt>
                <c:pt idx="149">
                  <c:v>482</c:v>
                </c:pt>
                <c:pt idx="150">
                  <c:v>483</c:v>
                </c:pt>
                <c:pt idx="151">
                  <c:v>484</c:v>
                </c:pt>
                <c:pt idx="152">
                  <c:v>485</c:v>
                </c:pt>
                <c:pt idx="153">
                  <c:v>486</c:v>
                </c:pt>
                <c:pt idx="154">
                  <c:v>487</c:v>
                </c:pt>
                <c:pt idx="155">
                  <c:v>488</c:v>
                </c:pt>
                <c:pt idx="156">
                  <c:v>489</c:v>
                </c:pt>
                <c:pt idx="157">
                  <c:v>490</c:v>
                </c:pt>
                <c:pt idx="158">
                  <c:v>491</c:v>
                </c:pt>
                <c:pt idx="159">
                  <c:v>492</c:v>
                </c:pt>
                <c:pt idx="160">
                  <c:v>493</c:v>
                </c:pt>
                <c:pt idx="161">
                  <c:v>494</c:v>
                </c:pt>
                <c:pt idx="162">
                  <c:v>495</c:v>
                </c:pt>
                <c:pt idx="163">
                  <c:v>496</c:v>
                </c:pt>
                <c:pt idx="164">
                  <c:v>497</c:v>
                </c:pt>
                <c:pt idx="165">
                  <c:v>498</c:v>
                </c:pt>
                <c:pt idx="166">
                  <c:v>499</c:v>
                </c:pt>
                <c:pt idx="167">
                  <c:v>500</c:v>
                </c:pt>
                <c:pt idx="168">
                  <c:v>501</c:v>
                </c:pt>
                <c:pt idx="169">
                  <c:v>502</c:v>
                </c:pt>
                <c:pt idx="170">
                  <c:v>503</c:v>
                </c:pt>
                <c:pt idx="171">
                  <c:v>504</c:v>
                </c:pt>
                <c:pt idx="172">
                  <c:v>505</c:v>
                </c:pt>
                <c:pt idx="173">
                  <c:v>506</c:v>
                </c:pt>
                <c:pt idx="174">
                  <c:v>507</c:v>
                </c:pt>
                <c:pt idx="175">
                  <c:v>508</c:v>
                </c:pt>
                <c:pt idx="176">
                  <c:v>509</c:v>
                </c:pt>
                <c:pt idx="177">
                  <c:v>510</c:v>
                </c:pt>
                <c:pt idx="178">
                  <c:v>511</c:v>
                </c:pt>
                <c:pt idx="179">
                  <c:v>512</c:v>
                </c:pt>
                <c:pt idx="180">
                  <c:v>513</c:v>
                </c:pt>
                <c:pt idx="181">
                  <c:v>514</c:v>
                </c:pt>
                <c:pt idx="182">
                  <c:v>515</c:v>
                </c:pt>
                <c:pt idx="183">
                  <c:v>516</c:v>
                </c:pt>
                <c:pt idx="184">
                  <c:v>517</c:v>
                </c:pt>
                <c:pt idx="185">
                  <c:v>518</c:v>
                </c:pt>
                <c:pt idx="186">
                  <c:v>519</c:v>
                </c:pt>
                <c:pt idx="187">
                  <c:v>520</c:v>
                </c:pt>
                <c:pt idx="188">
                  <c:v>521</c:v>
                </c:pt>
                <c:pt idx="189">
                  <c:v>522</c:v>
                </c:pt>
                <c:pt idx="190">
                  <c:v>523</c:v>
                </c:pt>
                <c:pt idx="191">
                  <c:v>524</c:v>
                </c:pt>
                <c:pt idx="192">
                  <c:v>525</c:v>
                </c:pt>
                <c:pt idx="193">
                  <c:v>526</c:v>
                </c:pt>
                <c:pt idx="194">
                  <c:v>527</c:v>
                </c:pt>
                <c:pt idx="195">
                  <c:v>528</c:v>
                </c:pt>
                <c:pt idx="196">
                  <c:v>529</c:v>
                </c:pt>
                <c:pt idx="197">
                  <c:v>530</c:v>
                </c:pt>
                <c:pt idx="198">
                  <c:v>531</c:v>
                </c:pt>
                <c:pt idx="199">
                  <c:v>532</c:v>
                </c:pt>
                <c:pt idx="200">
                  <c:v>533</c:v>
                </c:pt>
                <c:pt idx="201">
                  <c:v>534</c:v>
                </c:pt>
                <c:pt idx="202">
                  <c:v>535</c:v>
                </c:pt>
                <c:pt idx="203">
                  <c:v>536</c:v>
                </c:pt>
                <c:pt idx="204">
                  <c:v>537</c:v>
                </c:pt>
                <c:pt idx="205">
                  <c:v>538</c:v>
                </c:pt>
                <c:pt idx="206">
                  <c:v>539</c:v>
                </c:pt>
                <c:pt idx="207">
                  <c:v>540</c:v>
                </c:pt>
                <c:pt idx="208">
                  <c:v>541</c:v>
                </c:pt>
                <c:pt idx="209">
                  <c:v>542</c:v>
                </c:pt>
                <c:pt idx="210">
                  <c:v>543</c:v>
                </c:pt>
                <c:pt idx="211">
                  <c:v>544</c:v>
                </c:pt>
                <c:pt idx="212">
                  <c:v>545</c:v>
                </c:pt>
                <c:pt idx="213">
                  <c:v>546</c:v>
                </c:pt>
                <c:pt idx="214">
                  <c:v>547</c:v>
                </c:pt>
                <c:pt idx="215">
                  <c:v>548</c:v>
                </c:pt>
                <c:pt idx="216">
                  <c:v>549</c:v>
                </c:pt>
                <c:pt idx="217">
                  <c:v>550</c:v>
                </c:pt>
                <c:pt idx="218">
                  <c:v>551</c:v>
                </c:pt>
                <c:pt idx="219">
                  <c:v>552</c:v>
                </c:pt>
                <c:pt idx="220">
                  <c:v>553</c:v>
                </c:pt>
                <c:pt idx="221">
                  <c:v>554</c:v>
                </c:pt>
                <c:pt idx="222">
                  <c:v>555</c:v>
                </c:pt>
                <c:pt idx="223">
                  <c:v>556</c:v>
                </c:pt>
                <c:pt idx="224">
                  <c:v>557</c:v>
                </c:pt>
                <c:pt idx="225">
                  <c:v>558</c:v>
                </c:pt>
                <c:pt idx="226">
                  <c:v>559</c:v>
                </c:pt>
                <c:pt idx="227">
                  <c:v>560</c:v>
                </c:pt>
                <c:pt idx="228">
                  <c:v>561</c:v>
                </c:pt>
                <c:pt idx="229">
                  <c:v>562</c:v>
                </c:pt>
                <c:pt idx="230">
                  <c:v>563</c:v>
                </c:pt>
                <c:pt idx="231">
                  <c:v>564</c:v>
                </c:pt>
                <c:pt idx="232">
                  <c:v>565</c:v>
                </c:pt>
                <c:pt idx="233">
                  <c:v>566</c:v>
                </c:pt>
                <c:pt idx="234">
                  <c:v>567</c:v>
                </c:pt>
                <c:pt idx="235">
                  <c:v>568</c:v>
                </c:pt>
                <c:pt idx="236">
                  <c:v>569</c:v>
                </c:pt>
                <c:pt idx="237">
                  <c:v>570</c:v>
                </c:pt>
                <c:pt idx="238">
                  <c:v>571</c:v>
                </c:pt>
                <c:pt idx="239">
                  <c:v>572</c:v>
                </c:pt>
                <c:pt idx="240">
                  <c:v>573</c:v>
                </c:pt>
                <c:pt idx="241">
                  <c:v>574</c:v>
                </c:pt>
                <c:pt idx="242">
                  <c:v>575</c:v>
                </c:pt>
                <c:pt idx="243">
                  <c:v>576</c:v>
                </c:pt>
                <c:pt idx="244">
                  <c:v>577</c:v>
                </c:pt>
                <c:pt idx="245">
                  <c:v>578</c:v>
                </c:pt>
                <c:pt idx="246">
                  <c:v>579</c:v>
                </c:pt>
                <c:pt idx="247">
                  <c:v>580</c:v>
                </c:pt>
                <c:pt idx="248">
                  <c:v>581</c:v>
                </c:pt>
                <c:pt idx="249">
                  <c:v>582</c:v>
                </c:pt>
                <c:pt idx="250">
                  <c:v>583</c:v>
                </c:pt>
                <c:pt idx="251">
                  <c:v>584</c:v>
                </c:pt>
                <c:pt idx="252">
                  <c:v>585</c:v>
                </c:pt>
                <c:pt idx="253">
                  <c:v>586</c:v>
                </c:pt>
                <c:pt idx="254">
                  <c:v>587</c:v>
                </c:pt>
                <c:pt idx="255">
                  <c:v>588</c:v>
                </c:pt>
                <c:pt idx="256">
                  <c:v>589</c:v>
                </c:pt>
                <c:pt idx="257">
                  <c:v>590</c:v>
                </c:pt>
                <c:pt idx="258">
                  <c:v>591</c:v>
                </c:pt>
                <c:pt idx="259">
                  <c:v>592</c:v>
                </c:pt>
                <c:pt idx="260">
                  <c:v>593</c:v>
                </c:pt>
                <c:pt idx="261">
                  <c:v>594</c:v>
                </c:pt>
                <c:pt idx="262">
                  <c:v>595</c:v>
                </c:pt>
                <c:pt idx="263">
                  <c:v>596</c:v>
                </c:pt>
                <c:pt idx="264">
                  <c:v>597</c:v>
                </c:pt>
                <c:pt idx="265">
                  <c:v>598</c:v>
                </c:pt>
                <c:pt idx="266">
                  <c:v>599</c:v>
                </c:pt>
                <c:pt idx="267">
                  <c:v>600</c:v>
                </c:pt>
                <c:pt idx="268">
                  <c:v>601</c:v>
                </c:pt>
                <c:pt idx="269">
                  <c:v>602</c:v>
                </c:pt>
                <c:pt idx="270">
                  <c:v>603</c:v>
                </c:pt>
                <c:pt idx="271">
                  <c:v>604</c:v>
                </c:pt>
                <c:pt idx="272">
                  <c:v>605</c:v>
                </c:pt>
                <c:pt idx="273">
                  <c:v>606</c:v>
                </c:pt>
                <c:pt idx="274">
                  <c:v>607</c:v>
                </c:pt>
                <c:pt idx="275">
                  <c:v>608</c:v>
                </c:pt>
                <c:pt idx="276">
                  <c:v>609</c:v>
                </c:pt>
                <c:pt idx="277">
                  <c:v>610</c:v>
                </c:pt>
                <c:pt idx="278">
                  <c:v>611</c:v>
                </c:pt>
                <c:pt idx="279">
                  <c:v>612</c:v>
                </c:pt>
                <c:pt idx="280">
                  <c:v>613</c:v>
                </c:pt>
                <c:pt idx="281">
                  <c:v>614</c:v>
                </c:pt>
                <c:pt idx="282">
                  <c:v>615</c:v>
                </c:pt>
                <c:pt idx="283">
                  <c:v>616</c:v>
                </c:pt>
                <c:pt idx="284">
                  <c:v>617</c:v>
                </c:pt>
                <c:pt idx="285">
                  <c:v>618</c:v>
                </c:pt>
                <c:pt idx="286">
                  <c:v>619</c:v>
                </c:pt>
                <c:pt idx="287">
                  <c:v>620</c:v>
                </c:pt>
                <c:pt idx="288">
                  <c:v>621</c:v>
                </c:pt>
                <c:pt idx="289">
                  <c:v>622</c:v>
                </c:pt>
                <c:pt idx="290">
                  <c:v>623</c:v>
                </c:pt>
                <c:pt idx="291">
                  <c:v>624</c:v>
                </c:pt>
                <c:pt idx="292">
                  <c:v>625</c:v>
                </c:pt>
                <c:pt idx="293">
                  <c:v>626</c:v>
                </c:pt>
                <c:pt idx="294">
                  <c:v>627</c:v>
                </c:pt>
                <c:pt idx="295">
                  <c:v>628</c:v>
                </c:pt>
                <c:pt idx="296">
                  <c:v>629</c:v>
                </c:pt>
                <c:pt idx="297">
                  <c:v>630</c:v>
                </c:pt>
                <c:pt idx="298">
                  <c:v>631</c:v>
                </c:pt>
                <c:pt idx="299">
                  <c:v>632</c:v>
                </c:pt>
                <c:pt idx="300">
                  <c:v>633</c:v>
                </c:pt>
                <c:pt idx="301">
                  <c:v>634</c:v>
                </c:pt>
                <c:pt idx="302">
                  <c:v>635</c:v>
                </c:pt>
                <c:pt idx="303">
                  <c:v>636</c:v>
                </c:pt>
                <c:pt idx="304">
                  <c:v>637</c:v>
                </c:pt>
                <c:pt idx="305">
                  <c:v>638</c:v>
                </c:pt>
                <c:pt idx="306">
                  <c:v>639</c:v>
                </c:pt>
                <c:pt idx="307">
                  <c:v>640</c:v>
                </c:pt>
                <c:pt idx="308">
                  <c:v>641</c:v>
                </c:pt>
                <c:pt idx="309">
                  <c:v>642</c:v>
                </c:pt>
                <c:pt idx="310">
                  <c:v>643</c:v>
                </c:pt>
                <c:pt idx="311">
                  <c:v>644</c:v>
                </c:pt>
                <c:pt idx="312">
                  <c:v>645</c:v>
                </c:pt>
                <c:pt idx="313">
                  <c:v>646</c:v>
                </c:pt>
                <c:pt idx="314">
                  <c:v>647</c:v>
                </c:pt>
                <c:pt idx="315">
                  <c:v>648</c:v>
                </c:pt>
                <c:pt idx="316">
                  <c:v>649</c:v>
                </c:pt>
                <c:pt idx="317">
                  <c:v>650</c:v>
                </c:pt>
                <c:pt idx="318">
                  <c:v>651</c:v>
                </c:pt>
                <c:pt idx="319">
                  <c:v>652</c:v>
                </c:pt>
                <c:pt idx="320">
                  <c:v>653</c:v>
                </c:pt>
                <c:pt idx="321">
                  <c:v>654</c:v>
                </c:pt>
                <c:pt idx="322">
                  <c:v>655</c:v>
                </c:pt>
                <c:pt idx="323">
                  <c:v>656</c:v>
                </c:pt>
                <c:pt idx="324">
                  <c:v>657</c:v>
                </c:pt>
                <c:pt idx="325">
                  <c:v>658</c:v>
                </c:pt>
                <c:pt idx="326">
                  <c:v>659</c:v>
                </c:pt>
                <c:pt idx="327">
                  <c:v>660</c:v>
                </c:pt>
                <c:pt idx="328">
                  <c:v>661</c:v>
                </c:pt>
                <c:pt idx="329">
                  <c:v>662</c:v>
                </c:pt>
                <c:pt idx="330">
                  <c:v>663</c:v>
                </c:pt>
                <c:pt idx="331">
                  <c:v>664</c:v>
                </c:pt>
                <c:pt idx="332">
                  <c:v>665</c:v>
                </c:pt>
                <c:pt idx="333">
                  <c:v>666</c:v>
                </c:pt>
                <c:pt idx="334">
                  <c:v>667</c:v>
                </c:pt>
                <c:pt idx="335">
                  <c:v>668</c:v>
                </c:pt>
                <c:pt idx="336">
                  <c:v>669</c:v>
                </c:pt>
                <c:pt idx="337">
                  <c:v>670</c:v>
                </c:pt>
                <c:pt idx="338">
                  <c:v>671</c:v>
                </c:pt>
                <c:pt idx="339">
                  <c:v>672</c:v>
                </c:pt>
                <c:pt idx="340">
                  <c:v>673</c:v>
                </c:pt>
                <c:pt idx="341">
                  <c:v>674</c:v>
                </c:pt>
                <c:pt idx="342">
                  <c:v>675</c:v>
                </c:pt>
                <c:pt idx="343">
                  <c:v>676</c:v>
                </c:pt>
                <c:pt idx="344">
                  <c:v>677</c:v>
                </c:pt>
                <c:pt idx="345">
                  <c:v>678</c:v>
                </c:pt>
                <c:pt idx="346">
                  <c:v>679</c:v>
                </c:pt>
                <c:pt idx="347">
                  <c:v>680</c:v>
                </c:pt>
                <c:pt idx="348">
                  <c:v>681</c:v>
                </c:pt>
                <c:pt idx="349">
                  <c:v>682</c:v>
                </c:pt>
                <c:pt idx="350">
                  <c:v>683</c:v>
                </c:pt>
                <c:pt idx="351">
                  <c:v>684</c:v>
                </c:pt>
                <c:pt idx="352">
                  <c:v>685</c:v>
                </c:pt>
                <c:pt idx="353">
                  <c:v>686</c:v>
                </c:pt>
                <c:pt idx="354">
                  <c:v>687</c:v>
                </c:pt>
                <c:pt idx="355">
                  <c:v>688</c:v>
                </c:pt>
                <c:pt idx="356">
                  <c:v>689</c:v>
                </c:pt>
                <c:pt idx="357">
                  <c:v>690</c:v>
                </c:pt>
                <c:pt idx="358">
                  <c:v>691</c:v>
                </c:pt>
                <c:pt idx="359">
                  <c:v>692</c:v>
                </c:pt>
                <c:pt idx="360">
                  <c:v>693</c:v>
                </c:pt>
                <c:pt idx="361">
                  <c:v>694</c:v>
                </c:pt>
                <c:pt idx="362">
                  <c:v>695</c:v>
                </c:pt>
                <c:pt idx="363">
                  <c:v>696</c:v>
                </c:pt>
                <c:pt idx="364">
                  <c:v>697</c:v>
                </c:pt>
                <c:pt idx="365">
                  <c:v>698</c:v>
                </c:pt>
                <c:pt idx="366">
                  <c:v>699</c:v>
                </c:pt>
                <c:pt idx="367">
                  <c:v>700</c:v>
                </c:pt>
                <c:pt idx="368">
                  <c:v>701</c:v>
                </c:pt>
                <c:pt idx="369">
                  <c:v>702</c:v>
                </c:pt>
                <c:pt idx="370">
                  <c:v>703</c:v>
                </c:pt>
                <c:pt idx="371">
                  <c:v>704</c:v>
                </c:pt>
                <c:pt idx="372">
                  <c:v>705</c:v>
                </c:pt>
                <c:pt idx="373">
                  <c:v>706</c:v>
                </c:pt>
                <c:pt idx="374">
                  <c:v>707</c:v>
                </c:pt>
                <c:pt idx="375">
                  <c:v>708</c:v>
                </c:pt>
                <c:pt idx="376">
                  <c:v>709</c:v>
                </c:pt>
                <c:pt idx="377">
                  <c:v>710</c:v>
                </c:pt>
                <c:pt idx="378">
                  <c:v>711</c:v>
                </c:pt>
                <c:pt idx="379">
                  <c:v>712</c:v>
                </c:pt>
                <c:pt idx="380">
                  <c:v>713</c:v>
                </c:pt>
                <c:pt idx="381">
                  <c:v>714</c:v>
                </c:pt>
                <c:pt idx="382">
                  <c:v>715</c:v>
                </c:pt>
                <c:pt idx="383">
                  <c:v>716</c:v>
                </c:pt>
                <c:pt idx="384">
                  <c:v>717</c:v>
                </c:pt>
                <c:pt idx="385">
                  <c:v>718</c:v>
                </c:pt>
                <c:pt idx="386">
                  <c:v>719</c:v>
                </c:pt>
                <c:pt idx="387">
                  <c:v>720</c:v>
                </c:pt>
                <c:pt idx="388">
                  <c:v>721</c:v>
                </c:pt>
                <c:pt idx="389">
                  <c:v>722</c:v>
                </c:pt>
                <c:pt idx="390">
                  <c:v>723</c:v>
                </c:pt>
                <c:pt idx="391">
                  <c:v>724</c:v>
                </c:pt>
                <c:pt idx="392">
                  <c:v>725</c:v>
                </c:pt>
                <c:pt idx="393">
                  <c:v>726</c:v>
                </c:pt>
                <c:pt idx="394">
                  <c:v>727</c:v>
                </c:pt>
                <c:pt idx="395">
                  <c:v>728</c:v>
                </c:pt>
                <c:pt idx="396">
                  <c:v>729</c:v>
                </c:pt>
                <c:pt idx="397">
                  <c:v>730</c:v>
                </c:pt>
                <c:pt idx="398">
                  <c:v>731</c:v>
                </c:pt>
                <c:pt idx="399">
                  <c:v>732</c:v>
                </c:pt>
                <c:pt idx="400">
                  <c:v>733</c:v>
                </c:pt>
                <c:pt idx="401">
                  <c:v>734</c:v>
                </c:pt>
                <c:pt idx="402">
                  <c:v>735</c:v>
                </c:pt>
                <c:pt idx="403">
                  <c:v>736</c:v>
                </c:pt>
                <c:pt idx="404">
                  <c:v>737</c:v>
                </c:pt>
                <c:pt idx="405">
                  <c:v>738</c:v>
                </c:pt>
                <c:pt idx="406">
                  <c:v>739</c:v>
                </c:pt>
                <c:pt idx="407">
                  <c:v>740</c:v>
                </c:pt>
                <c:pt idx="408">
                  <c:v>741</c:v>
                </c:pt>
                <c:pt idx="409">
                  <c:v>742</c:v>
                </c:pt>
                <c:pt idx="410">
                  <c:v>743</c:v>
                </c:pt>
                <c:pt idx="411">
                  <c:v>744</c:v>
                </c:pt>
                <c:pt idx="412">
                  <c:v>745</c:v>
                </c:pt>
                <c:pt idx="413">
                  <c:v>746</c:v>
                </c:pt>
                <c:pt idx="414">
                  <c:v>747</c:v>
                </c:pt>
                <c:pt idx="415">
                  <c:v>748</c:v>
                </c:pt>
                <c:pt idx="416">
                  <c:v>749</c:v>
                </c:pt>
                <c:pt idx="417">
                  <c:v>750</c:v>
                </c:pt>
                <c:pt idx="418">
                  <c:v>751</c:v>
                </c:pt>
                <c:pt idx="419">
                  <c:v>752</c:v>
                </c:pt>
                <c:pt idx="420">
                  <c:v>753</c:v>
                </c:pt>
                <c:pt idx="421">
                  <c:v>754</c:v>
                </c:pt>
                <c:pt idx="422">
                  <c:v>755</c:v>
                </c:pt>
                <c:pt idx="423">
                  <c:v>756</c:v>
                </c:pt>
                <c:pt idx="424">
                  <c:v>757</c:v>
                </c:pt>
                <c:pt idx="425">
                  <c:v>758</c:v>
                </c:pt>
                <c:pt idx="426">
                  <c:v>759</c:v>
                </c:pt>
                <c:pt idx="427">
                  <c:v>760</c:v>
                </c:pt>
                <c:pt idx="428">
                  <c:v>761</c:v>
                </c:pt>
                <c:pt idx="429">
                  <c:v>762</c:v>
                </c:pt>
                <c:pt idx="430">
                  <c:v>763</c:v>
                </c:pt>
                <c:pt idx="431">
                  <c:v>764</c:v>
                </c:pt>
                <c:pt idx="432">
                  <c:v>765</c:v>
                </c:pt>
                <c:pt idx="433">
                  <c:v>766</c:v>
                </c:pt>
                <c:pt idx="434">
                  <c:v>767</c:v>
                </c:pt>
                <c:pt idx="435">
                  <c:v>768</c:v>
                </c:pt>
                <c:pt idx="436">
                  <c:v>769</c:v>
                </c:pt>
                <c:pt idx="437">
                  <c:v>770</c:v>
                </c:pt>
                <c:pt idx="438">
                  <c:v>771</c:v>
                </c:pt>
                <c:pt idx="439">
                  <c:v>772</c:v>
                </c:pt>
                <c:pt idx="440">
                  <c:v>773</c:v>
                </c:pt>
                <c:pt idx="441">
                  <c:v>774</c:v>
                </c:pt>
                <c:pt idx="442">
                  <c:v>775</c:v>
                </c:pt>
                <c:pt idx="443">
                  <c:v>776</c:v>
                </c:pt>
                <c:pt idx="444">
                  <c:v>777</c:v>
                </c:pt>
                <c:pt idx="445">
                  <c:v>778</c:v>
                </c:pt>
                <c:pt idx="446">
                  <c:v>779</c:v>
                </c:pt>
                <c:pt idx="447">
                  <c:v>780</c:v>
                </c:pt>
                <c:pt idx="448">
                  <c:v>781</c:v>
                </c:pt>
                <c:pt idx="449">
                  <c:v>782</c:v>
                </c:pt>
                <c:pt idx="450">
                  <c:v>783</c:v>
                </c:pt>
                <c:pt idx="451">
                  <c:v>784</c:v>
                </c:pt>
                <c:pt idx="452">
                  <c:v>785</c:v>
                </c:pt>
                <c:pt idx="453">
                  <c:v>786</c:v>
                </c:pt>
                <c:pt idx="454">
                  <c:v>787</c:v>
                </c:pt>
                <c:pt idx="455">
                  <c:v>788</c:v>
                </c:pt>
                <c:pt idx="456">
                  <c:v>789</c:v>
                </c:pt>
                <c:pt idx="457">
                  <c:v>790</c:v>
                </c:pt>
                <c:pt idx="458">
                  <c:v>791</c:v>
                </c:pt>
                <c:pt idx="459">
                  <c:v>792</c:v>
                </c:pt>
                <c:pt idx="460">
                  <c:v>793</c:v>
                </c:pt>
                <c:pt idx="461">
                  <c:v>794</c:v>
                </c:pt>
                <c:pt idx="462">
                  <c:v>795</c:v>
                </c:pt>
                <c:pt idx="463">
                  <c:v>796</c:v>
                </c:pt>
                <c:pt idx="464">
                  <c:v>797</c:v>
                </c:pt>
                <c:pt idx="465">
                  <c:v>798</c:v>
                </c:pt>
                <c:pt idx="466">
                  <c:v>799</c:v>
                </c:pt>
                <c:pt idx="467">
                  <c:v>800</c:v>
                </c:pt>
              </c:numCache>
            </c:numRef>
          </c:xVal>
          <c:yVal>
            <c:numRef>
              <c:f>'UV 12 acétone différent temps '!$K$1:$K$468</c:f>
              <c:numCache>
                <c:formatCode>General</c:formatCode>
                <c:ptCount val="468"/>
                <c:pt idx="0">
                  <c:v>4.7980000000000023E-2</c:v>
                </c:pt>
                <c:pt idx="1">
                  <c:v>0.12628200000000001</c:v>
                </c:pt>
                <c:pt idx="2">
                  <c:v>0.18738100000000021</c:v>
                </c:pt>
                <c:pt idx="3">
                  <c:v>0.23446700000000031</c:v>
                </c:pt>
                <c:pt idx="4">
                  <c:v>0.271839</c:v>
                </c:pt>
                <c:pt idx="5">
                  <c:v>0.30122600000000038</c:v>
                </c:pt>
                <c:pt idx="6">
                  <c:v>0.32331000000000104</c:v>
                </c:pt>
                <c:pt idx="7">
                  <c:v>0.34118900000000008</c:v>
                </c:pt>
                <c:pt idx="8">
                  <c:v>0.35401700000000008</c:v>
                </c:pt>
                <c:pt idx="9">
                  <c:v>0.36418800000000062</c:v>
                </c:pt>
                <c:pt idx="10">
                  <c:v>0.37249800000000038</c:v>
                </c:pt>
                <c:pt idx="11">
                  <c:v>0.37823600000000002</c:v>
                </c:pt>
                <c:pt idx="12">
                  <c:v>0.38282300000000086</c:v>
                </c:pt>
                <c:pt idx="13">
                  <c:v>0.38651600000000086</c:v>
                </c:pt>
                <c:pt idx="14">
                  <c:v>0.38950200000000074</c:v>
                </c:pt>
                <c:pt idx="15">
                  <c:v>0.39194200000000062</c:v>
                </c:pt>
                <c:pt idx="16">
                  <c:v>0.39395500000000055</c:v>
                </c:pt>
                <c:pt idx="17">
                  <c:v>0.39604000000000061</c:v>
                </c:pt>
                <c:pt idx="18">
                  <c:v>0.39769000000000032</c:v>
                </c:pt>
                <c:pt idx="19">
                  <c:v>0.39959000000000056</c:v>
                </c:pt>
                <c:pt idx="20">
                  <c:v>0.40093000000000001</c:v>
                </c:pt>
                <c:pt idx="21">
                  <c:v>0.4021630000000001</c:v>
                </c:pt>
                <c:pt idx="22">
                  <c:v>0.40348600000000062</c:v>
                </c:pt>
                <c:pt idx="23">
                  <c:v>0.40451900000000007</c:v>
                </c:pt>
                <c:pt idx="24">
                  <c:v>0.40569900000000003</c:v>
                </c:pt>
                <c:pt idx="25">
                  <c:v>0.40628200000000031</c:v>
                </c:pt>
                <c:pt idx="26">
                  <c:v>0.40661400000000031</c:v>
                </c:pt>
                <c:pt idx="27">
                  <c:v>0.40746700000000008</c:v>
                </c:pt>
                <c:pt idx="28">
                  <c:v>0.40802200000000038</c:v>
                </c:pt>
                <c:pt idx="29">
                  <c:v>0.40846500000000008</c:v>
                </c:pt>
                <c:pt idx="30">
                  <c:v>0.40919700000000003</c:v>
                </c:pt>
                <c:pt idx="31">
                  <c:v>0.40972200000000031</c:v>
                </c:pt>
                <c:pt idx="32">
                  <c:v>0.41003500000000004</c:v>
                </c:pt>
                <c:pt idx="33">
                  <c:v>0.41045100000000001</c:v>
                </c:pt>
                <c:pt idx="34">
                  <c:v>0.41071200000000002</c:v>
                </c:pt>
                <c:pt idx="35">
                  <c:v>0.41088900000000061</c:v>
                </c:pt>
                <c:pt idx="36">
                  <c:v>0.411055</c:v>
                </c:pt>
                <c:pt idx="37">
                  <c:v>0.41076400000000002</c:v>
                </c:pt>
                <c:pt idx="38">
                  <c:v>0.41037200000000074</c:v>
                </c:pt>
                <c:pt idx="39">
                  <c:v>0.41025600000000001</c:v>
                </c:pt>
                <c:pt idx="40">
                  <c:v>0.40960300000000011</c:v>
                </c:pt>
                <c:pt idx="41">
                  <c:v>0.40892700000000032</c:v>
                </c:pt>
                <c:pt idx="42">
                  <c:v>0.40804000000000001</c:v>
                </c:pt>
                <c:pt idx="43">
                  <c:v>0.407134</c:v>
                </c:pt>
                <c:pt idx="44">
                  <c:v>0.40596000000000032</c:v>
                </c:pt>
                <c:pt idx="45">
                  <c:v>0.40446400000000032</c:v>
                </c:pt>
                <c:pt idx="46">
                  <c:v>0.40267700000000001</c:v>
                </c:pt>
                <c:pt idx="47">
                  <c:v>0.40065300000000004</c:v>
                </c:pt>
                <c:pt idx="48">
                  <c:v>0.39829900000000001</c:v>
                </c:pt>
                <c:pt idx="49">
                  <c:v>0.39590900000000062</c:v>
                </c:pt>
                <c:pt idx="50">
                  <c:v>0.39296600000000093</c:v>
                </c:pt>
                <c:pt idx="51">
                  <c:v>0.38994600000000074</c:v>
                </c:pt>
                <c:pt idx="52">
                  <c:v>0.38667200000000074</c:v>
                </c:pt>
                <c:pt idx="53">
                  <c:v>0.38303400000000032</c:v>
                </c:pt>
                <c:pt idx="54">
                  <c:v>0.37941000000000075</c:v>
                </c:pt>
                <c:pt idx="55">
                  <c:v>0.37579800000000002</c:v>
                </c:pt>
                <c:pt idx="56">
                  <c:v>0.37197900000000061</c:v>
                </c:pt>
                <c:pt idx="57">
                  <c:v>0.36822700000000008</c:v>
                </c:pt>
                <c:pt idx="58">
                  <c:v>0.36422300000000007</c:v>
                </c:pt>
                <c:pt idx="59">
                  <c:v>0.36031200000000074</c:v>
                </c:pt>
                <c:pt idx="60">
                  <c:v>0.35662100000000008</c:v>
                </c:pt>
                <c:pt idx="61">
                  <c:v>0.35318800000000056</c:v>
                </c:pt>
                <c:pt idx="62">
                  <c:v>0.34946600000000055</c:v>
                </c:pt>
                <c:pt idx="63">
                  <c:v>0.3457690000000001</c:v>
                </c:pt>
                <c:pt idx="64">
                  <c:v>0.34223500000000001</c:v>
                </c:pt>
                <c:pt idx="65">
                  <c:v>0.33867000000000086</c:v>
                </c:pt>
                <c:pt idx="66">
                  <c:v>0.33509700000000031</c:v>
                </c:pt>
                <c:pt idx="67">
                  <c:v>0.32934400000000086</c:v>
                </c:pt>
                <c:pt idx="68">
                  <c:v>0.32534500000000038</c:v>
                </c:pt>
                <c:pt idx="69">
                  <c:v>0.32139000000000062</c:v>
                </c:pt>
                <c:pt idx="70">
                  <c:v>0.31706800000000074</c:v>
                </c:pt>
                <c:pt idx="71">
                  <c:v>0.31249600000000038</c:v>
                </c:pt>
                <c:pt idx="72">
                  <c:v>0.307703</c:v>
                </c:pt>
                <c:pt idx="73">
                  <c:v>0.30257000000000062</c:v>
                </c:pt>
                <c:pt idx="74">
                  <c:v>0.29728000000000032</c:v>
                </c:pt>
                <c:pt idx="75">
                  <c:v>0.29178700000000002</c:v>
                </c:pt>
                <c:pt idx="76">
                  <c:v>0.28606800000000032</c:v>
                </c:pt>
                <c:pt idx="77">
                  <c:v>0.28029000000000004</c:v>
                </c:pt>
                <c:pt idx="78">
                  <c:v>0.27433800000000008</c:v>
                </c:pt>
                <c:pt idx="79">
                  <c:v>0.268154</c:v>
                </c:pt>
                <c:pt idx="80">
                  <c:v>0.26211300000000004</c:v>
                </c:pt>
                <c:pt idx="81">
                  <c:v>0.25589800000000001</c:v>
                </c:pt>
                <c:pt idx="82">
                  <c:v>0.24979400000000049</c:v>
                </c:pt>
                <c:pt idx="83">
                  <c:v>0.24379100000000031</c:v>
                </c:pt>
                <c:pt idx="84">
                  <c:v>0.23768800000000001</c:v>
                </c:pt>
                <c:pt idx="85">
                  <c:v>0.23176600000000033</c:v>
                </c:pt>
                <c:pt idx="86">
                  <c:v>0.22591300000000028</c:v>
                </c:pt>
                <c:pt idx="87">
                  <c:v>0.220053</c:v>
                </c:pt>
                <c:pt idx="88">
                  <c:v>0.21449000000000043</c:v>
                </c:pt>
                <c:pt idx="89">
                  <c:v>0.20891900000000052</c:v>
                </c:pt>
                <c:pt idx="90">
                  <c:v>0.20347500000000004</c:v>
                </c:pt>
                <c:pt idx="91">
                  <c:v>0.19803100000000001</c:v>
                </c:pt>
                <c:pt idx="92">
                  <c:v>0.19267099999999987</c:v>
                </c:pt>
                <c:pt idx="93">
                  <c:v>0.18734700000000037</c:v>
                </c:pt>
                <c:pt idx="94">
                  <c:v>0.1820300000000003</c:v>
                </c:pt>
                <c:pt idx="95">
                  <c:v>0.17663299999999998</c:v>
                </c:pt>
                <c:pt idx="96">
                  <c:v>0.17121300000000034</c:v>
                </c:pt>
                <c:pt idx="97">
                  <c:v>0.16571100000000027</c:v>
                </c:pt>
                <c:pt idx="98">
                  <c:v>0.16017699999999988</c:v>
                </c:pt>
                <c:pt idx="99">
                  <c:v>0.15455300000000027</c:v>
                </c:pt>
                <c:pt idx="100">
                  <c:v>0.14882299999999998</c:v>
                </c:pt>
                <c:pt idx="101">
                  <c:v>0.14310299999999998</c:v>
                </c:pt>
                <c:pt idx="102">
                  <c:v>0.13729600000000031</c:v>
                </c:pt>
                <c:pt idx="103">
                  <c:v>0.13151099999999999</c:v>
                </c:pt>
                <c:pt idx="104">
                  <c:v>0.125689</c:v>
                </c:pt>
                <c:pt idx="105">
                  <c:v>0.119879</c:v>
                </c:pt>
                <c:pt idx="106">
                  <c:v>0.11417300000000002</c:v>
                </c:pt>
                <c:pt idx="107">
                  <c:v>0.10853100000000014</c:v>
                </c:pt>
                <c:pt idx="108">
                  <c:v>0.10294600000000002</c:v>
                </c:pt>
                <c:pt idx="109">
                  <c:v>9.7519000000000022E-2</c:v>
                </c:pt>
                <c:pt idx="110">
                  <c:v>9.2257000000000006E-2</c:v>
                </c:pt>
                <c:pt idx="111">
                  <c:v>8.7090000000000001E-2</c:v>
                </c:pt>
                <c:pt idx="112">
                  <c:v>8.2065000000000041E-2</c:v>
                </c:pt>
                <c:pt idx="113">
                  <c:v>7.7276999999999998E-2</c:v>
                </c:pt>
                <c:pt idx="114">
                  <c:v>7.2609000000000007E-2</c:v>
                </c:pt>
                <c:pt idx="115">
                  <c:v>6.8129999999999996E-2</c:v>
                </c:pt>
                <c:pt idx="116">
                  <c:v>6.3908999999999994E-2</c:v>
                </c:pt>
                <c:pt idx="117">
                  <c:v>5.9850000000000098E-2</c:v>
                </c:pt>
                <c:pt idx="118">
                  <c:v>5.6034E-2</c:v>
                </c:pt>
                <c:pt idx="119">
                  <c:v>5.2438000000000033E-2</c:v>
                </c:pt>
                <c:pt idx="120">
                  <c:v>4.901700000000013E-2</c:v>
                </c:pt>
                <c:pt idx="121">
                  <c:v>4.5825999999999999E-2</c:v>
                </c:pt>
                <c:pt idx="122">
                  <c:v>4.1114000000000012E-2</c:v>
                </c:pt>
                <c:pt idx="123">
                  <c:v>3.7344000000000002E-2</c:v>
                </c:pt>
                <c:pt idx="124">
                  <c:v>3.4898999999999999E-2</c:v>
                </c:pt>
                <c:pt idx="125">
                  <c:v>3.2645000000000091E-2</c:v>
                </c:pt>
                <c:pt idx="126">
                  <c:v>3.0618000000000006E-2</c:v>
                </c:pt>
                <c:pt idx="127">
                  <c:v>2.869300000000001E-2</c:v>
                </c:pt>
                <c:pt idx="128">
                  <c:v>2.6861000000000055E-2</c:v>
                </c:pt>
                <c:pt idx="129">
                  <c:v>2.5217000000000045E-2</c:v>
                </c:pt>
                <c:pt idx="130">
                  <c:v>2.3731000000000002E-2</c:v>
                </c:pt>
                <c:pt idx="131">
                  <c:v>2.2350999999999999E-2</c:v>
                </c:pt>
                <c:pt idx="132">
                  <c:v>2.1140000000000006E-2</c:v>
                </c:pt>
                <c:pt idx="133">
                  <c:v>2.0033000000000051E-2</c:v>
                </c:pt>
                <c:pt idx="134">
                  <c:v>1.8960000000000036E-2</c:v>
                </c:pt>
                <c:pt idx="135">
                  <c:v>1.7982999999999999E-2</c:v>
                </c:pt>
                <c:pt idx="136">
                  <c:v>1.7097000000000001E-2</c:v>
                </c:pt>
                <c:pt idx="137">
                  <c:v>1.5842999999999999E-2</c:v>
                </c:pt>
                <c:pt idx="138">
                  <c:v>1.5200999999999999E-2</c:v>
                </c:pt>
                <c:pt idx="139">
                  <c:v>1.4537999999999975E-2</c:v>
                </c:pt>
                <c:pt idx="140">
                  <c:v>1.3933000000000001E-2</c:v>
                </c:pt>
                <c:pt idx="141">
                  <c:v>1.3388000000000001E-2</c:v>
                </c:pt>
                <c:pt idx="142">
                  <c:v>1.2822000000000005E-2</c:v>
                </c:pt>
                <c:pt idx="143">
                  <c:v>1.2336999999999996E-2</c:v>
                </c:pt>
                <c:pt idx="144">
                  <c:v>1.1849000000000026E-2</c:v>
                </c:pt>
                <c:pt idx="145">
                  <c:v>1.1481000000000028E-2</c:v>
                </c:pt>
                <c:pt idx="146">
                  <c:v>1.1077999999999998E-2</c:v>
                </c:pt>
                <c:pt idx="147">
                  <c:v>1.0668999999999998E-2</c:v>
                </c:pt>
                <c:pt idx="148">
                  <c:v>1.0348999999999994E-2</c:v>
                </c:pt>
                <c:pt idx="149">
                  <c:v>1.0062000000000001E-2</c:v>
                </c:pt>
                <c:pt idx="150">
                  <c:v>9.6720000000000191E-3</c:v>
                </c:pt>
                <c:pt idx="151">
                  <c:v>9.4150000000000275E-3</c:v>
                </c:pt>
                <c:pt idx="152">
                  <c:v>9.1540000000000024E-3</c:v>
                </c:pt>
                <c:pt idx="153">
                  <c:v>8.8880000000000191E-3</c:v>
                </c:pt>
                <c:pt idx="154">
                  <c:v>8.5700000000000047E-3</c:v>
                </c:pt>
                <c:pt idx="155">
                  <c:v>8.3130000000000252E-3</c:v>
                </c:pt>
                <c:pt idx="156">
                  <c:v>8.065000000000027E-3</c:v>
                </c:pt>
                <c:pt idx="157">
                  <c:v>7.833000000000017E-3</c:v>
                </c:pt>
                <c:pt idx="158">
                  <c:v>7.6210000000000114E-3</c:v>
                </c:pt>
                <c:pt idx="159">
                  <c:v>7.4250000000000106E-3</c:v>
                </c:pt>
                <c:pt idx="160">
                  <c:v>7.193999999999999E-3</c:v>
                </c:pt>
                <c:pt idx="161">
                  <c:v>6.9980000000000103E-3</c:v>
                </c:pt>
                <c:pt idx="162">
                  <c:v>6.8160000000000104E-3</c:v>
                </c:pt>
                <c:pt idx="163">
                  <c:v>6.6160000000000134E-3</c:v>
                </c:pt>
                <c:pt idx="164">
                  <c:v>6.4830000000000165E-3</c:v>
                </c:pt>
                <c:pt idx="165">
                  <c:v>6.3049999999999981E-3</c:v>
                </c:pt>
                <c:pt idx="166">
                  <c:v>6.1309999999999984E-3</c:v>
                </c:pt>
                <c:pt idx="167">
                  <c:v>6.0000000000000079E-3</c:v>
                </c:pt>
                <c:pt idx="168">
                  <c:v>5.8460000000000083E-3</c:v>
                </c:pt>
                <c:pt idx="169">
                  <c:v>5.6920000000000026E-3</c:v>
                </c:pt>
                <c:pt idx="170">
                  <c:v>5.5580000000000004E-3</c:v>
                </c:pt>
                <c:pt idx="171">
                  <c:v>5.4229999999999973E-3</c:v>
                </c:pt>
                <c:pt idx="172">
                  <c:v>5.3180000000000033E-3</c:v>
                </c:pt>
                <c:pt idx="173">
                  <c:v>5.1470000000000014E-3</c:v>
                </c:pt>
                <c:pt idx="174">
                  <c:v>4.9900000000000127E-3</c:v>
                </c:pt>
                <c:pt idx="175">
                  <c:v>4.8710000000000099E-3</c:v>
                </c:pt>
                <c:pt idx="176">
                  <c:v>4.7379999999999992E-3</c:v>
                </c:pt>
                <c:pt idx="177">
                  <c:v>4.5940000000000009E-3</c:v>
                </c:pt>
                <c:pt idx="178">
                  <c:v>4.4620000000000024E-3</c:v>
                </c:pt>
                <c:pt idx="179">
                  <c:v>4.3390000000000034E-3</c:v>
                </c:pt>
                <c:pt idx="180">
                  <c:v>4.2169999999999994E-3</c:v>
                </c:pt>
                <c:pt idx="181">
                  <c:v>4.1010000000000013E-3</c:v>
                </c:pt>
                <c:pt idx="182">
                  <c:v>4.0040000000000023E-3</c:v>
                </c:pt>
                <c:pt idx="183">
                  <c:v>3.9230000000000115E-3</c:v>
                </c:pt>
                <c:pt idx="184">
                  <c:v>3.861000000000009E-3</c:v>
                </c:pt>
                <c:pt idx="185">
                  <c:v>3.7920000000000089E-3</c:v>
                </c:pt>
                <c:pt idx="186">
                  <c:v>3.701000000000009E-3</c:v>
                </c:pt>
                <c:pt idx="187">
                  <c:v>3.6200000000000056E-3</c:v>
                </c:pt>
                <c:pt idx="188">
                  <c:v>3.5410000000000086E-3</c:v>
                </c:pt>
                <c:pt idx="189">
                  <c:v>3.4610000000000044E-3</c:v>
                </c:pt>
                <c:pt idx="190">
                  <c:v>3.402000000000007E-3</c:v>
                </c:pt>
                <c:pt idx="191">
                  <c:v>3.3450000000000012E-3</c:v>
                </c:pt>
                <c:pt idx="192">
                  <c:v>3.2610000000000078E-3</c:v>
                </c:pt>
                <c:pt idx="193">
                  <c:v>3.177000000000004E-3</c:v>
                </c:pt>
                <c:pt idx="194">
                  <c:v>3.125000000000008E-3</c:v>
                </c:pt>
                <c:pt idx="195">
                  <c:v>3.0700000000000041E-3</c:v>
                </c:pt>
                <c:pt idx="196">
                  <c:v>3.0029999999999992E-3</c:v>
                </c:pt>
                <c:pt idx="197">
                  <c:v>2.9520000000000032E-3</c:v>
                </c:pt>
                <c:pt idx="198">
                  <c:v>2.9100000000000042E-3</c:v>
                </c:pt>
                <c:pt idx="199">
                  <c:v>2.8520000000000004E-3</c:v>
                </c:pt>
                <c:pt idx="200">
                  <c:v>2.81E-3</c:v>
                </c:pt>
                <c:pt idx="201">
                  <c:v>2.7700000000000016E-3</c:v>
                </c:pt>
                <c:pt idx="202">
                  <c:v>2.7100000000000023E-3</c:v>
                </c:pt>
                <c:pt idx="203">
                  <c:v>2.6600000000000091E-3</c:v>
                </c:pt>
                <c:pt idx="204">
                  <c:v>2.6170000000000052E-3</c:v>
                </c:pt>
                <c:pt idx="205">
                  <c:v>2.5719999999999992E-3</c:v>
                </c:pt>
                <c:pt idx="206">
                  <c:v>2.5180000000000011E-3</c:v>
                </c:pt>
                <c:pt idx="207">
                  <c:v>2.4750000000000002E-3</c:v>
                </c:pt>
                <c:pt idx="208">
                  <c:v>2.4199999999999985E-3</c:v>
                </c:pt>
                <c:pt idx="209">
                  <c:v>2.3769999999999972E-3</c:v>
                </c:pt>
                <c:pt idx="210">
                  <c:v>2.3210000000000036E-3</c:v>
                </c:pt>
                <c:pt idx="211">
                  <c:v>2.2660000000000002E-3</c:v>
                </c:pt>
                <c:pt idx="212">
                  <c:v>2.2220000000000052E-3</c:v>
                </c:pt>
                <c:pt idx="213">
                  <c:v>2.1930000000000053E-3</c:v>
                </c:pt>
                <c:pt idx="214">
                  <c:v>2.14700000000001E-3</c:v>
                </c:pt>
                <c:pt idx="215">
                  <c:v>2.1159999999999998E-3</c:v>
                </c:pt>
                <c:pt idx="216">
                  <c:v>2.108000000000004E-3</c:v>
                </c:pt>
                <c:pt idx="217">
                  <c:v>2.1180000000000018E-3</c:v>
                </c:pt>
                <c:pt idx="218">
                  <c:v>2.1230000000000068E-3</c:v>
                </c:pt>
                <c:pt idx="219">
                  <c:v>2.1730000000000052E-3</c:v>
                </c:pt>
                <c:pt idx="220">
                  <c:v>2.2790000000000032E-3</c:v>
                </c:pt>
                <c:pt idx="221">
                  <c:v>2.4370000000000051E-3</c:v>
                </c:pt>
                <c:pt idx="222">
                  <c:v>2.6090000000000002E-3</c:v>
                </c:pt>
                <c:pt idx="223">
                  <c:v>2.8080000000000002E-3</c:v>
                </c:pt>
                <c:pt idx="224">
                  <c:v>3.0500000000000002E-3</c:v>
                </c:pt>
                <c:pt idx="225">
                  <c:v>3.2650000000000036E-3</c:v>
                </c:pt>
                <c:pt idx="226">
                  <c:v>3.4720000000000042E-3</c:v>
                </c:pt>
                <c:pt idx="227">
                  <c:v>3.6660000000000087E-3</c:v>
                </c:pt>
                <c:pt idx="228">
                  <c:v>3.779000000000005E-3</c:v>
                </c:pt>
                <c:pt idx="229">
                  <c:v>3.8650000000000012E-3</c:v>
                </c:pt>
                <c:pt idx="230">
                  <c:v>3.8410000000000002E-3</c:v>
                </c:pt>
                <c:pt idx="231">
                  <c:v>3.7690000000000089E-3</c:v>
                </c:pt>
                <c:pt idx="232">
                  <c:v>3.6590000000000051E-3</c:v>
                </c:pt>
                <c:pt idx="233">
                  <c:v>3.491000000000001E-3</c:v>
                </c:pt>
                <c:pt idx="234">
                  <c:v>3.2920000000000085E-3</c:v>
                </c:pt>
                <c:pt idx="235">
                  <c:v>3.0540000000000012E-3</c:v>
                </c:pt>
                <c:pt idx="236">
                  <c:v>2.8509999999999994E-3</c:v>
                </c:pt>
                <c:pt idx="237">
                  <c:v>2.6410000000000036E-3</c:v>
                </c:pt>
                <c:pt idx="238">
                  <c:v>2.4240000000000051E-3</c:v>
                </c:pt>
                <c:pt idx="239">
                  <c:v>2.2860000000000085E-3</c:v>
                </c:pt>
                <c:pt idx="240">
                  <c:v>2.135999999999999E-3</c:v>
                </c:pt>
                <c:pt idx="241">
                  <c:v>2.0360000000000031E-3</c:v>
                </c:pt>
                <c:pt idx="242">
                  <c:v>1.9660000000000072E-3</c:v>
                </c:pt>
                <c:pt idx="243">
                  <c:v>1.8579999999999979E-3</c:v>
                </c:pt>
                <c:pt idx="244">
                  <c:v>1.8019999999999978E-3</c:v>
                </c:pt>
                <c:pt idx="245">
                  <c:v>1.7380000000000065E-3</c:v>
                </c:pt>
                <c:pt idx="246">
                  <c:v>1.7039999999999972E-3</c:v>
                </c:pt>
                <c:pt idx="247">
                  <c:v>1.6480000000000084E-3</c:v>
                </c:pt>
                <c:pt idx="248">
                  <c:v>1.6230000000000023E-3</c:v>
                </c:pt>
                <c:pt idx="249">
                  <c:v>1.6009999999999983E-3</c:v>
                </c:pt>
                <c:pt idx="250">
                  <c:v>1.6019999999999993E-3</c:v>
                </c:pt>
                <c:pt idx="251">
                  <c:v>1.5859999999999958E-3</c:v>
                </c:pt>
                <c:pt idx="252">
                  <c:v>1.5669999999999989E-3</c:v>
                </c:pt>
                <c:pt idx="253">
                  <c:v>1.5830000000000032E-3</c:v>
                </c:pt>
                <c:pt idx="254">
                  <c:v>1.5700000000000059E-3</c:v>
                </c:pt>
                <c:pt idx="255">
                  <c:v>1.5599999999999978E-3</c:v>
                </c:pt>
                <c:pt idx="256">
                  <c:v>1.5410000000000033E-3</c:v>
                </c:pt>
                <c:pt idx="257">
                  <c:v>1.5119999999999995E-3</c:v>
                </c:pt>
                <c:pt idx="258">
                  <c:v>1.5379999999999977E-3</c:v>
                </c:pt>
                <c:pt idx="259">
                  <c:v>1.5340000000000043E-3</c:v>
                </c:pt>
                <c:pt idx="260">
                  <c:v>1.5189999999999995E-3</c:v>
                </c:pt>
                <c:pt idx="261">
                  <c:v>1.5379999999999977E-3</c:v>
                </c:pt>
                <c:pt idx="262">
                  <c:v>1.5220000000000053E-3</c:v>
                </c:pt>
                <c:pt idx="263">
                  <c:v>1.5210000000000037E-3</c:v>
                </c:pt>
                <c:pt idx="264">
                  <c:v>1.4930000000000021E-3</c:v>
                </c:pt>
                <c:pt idx="265">
                  <c:v>1.5080000000000054E-3</c:v>
                </c:pt>
                <c:pt idx="266">
                  <c:v>1.4969999999999979E-3</c:v>
                </c:pt>
                <c:pt idx="267">
                  <c:v>1.4670000000000041E-3</c:v>
                </c:pt>
                <c:pt idx="268">
                  <c:v>1.4689999999999979E-3</c:v>
                </c:pt>
                <c:pt idx="269">
                  <c:v>1.4390000000000041E-3</c:v>
                </c:pt>
                <c:pt idx="270">
                  <c:v>1.4510000000000009E-3</c:v>
                </c:pt>
                <c:pt idx="271">
                  <c:v>1.4530000000000029E-3</c:v>
                </c:pt>
                <c:pt idx="272">
                  <c:v>1.4510000000000009E-3</c:v>
                </c:pt>
                <c:pt idx="273">
                  <c:v>1.4450000000000021E-3</c:v>
                </c:pt>
                <c:pt idx="274">
                  <c:v>1.4590000000000041E-3</c:v>
                </c:pt>
                <c:pt idx="275">
                  <c:v>1.4590000000000041E-3</c:v>
                </c:pt>
                <c:pt idx="276">
                  <c:v>1.4710000000000001E-3</c:v>
                </c:pt>
                <c:pt idx="277">
                  <c:v>1.4819999999999972E-3</c:v>
                </c:pt>
                <c:pt idx="278">
                  <c:v>1.4640000000000024E-3</c:v>
                </c:pt>
                <c:pt idx="279">
                  <c:v>1.4590000000000041E-3</c:v>
                </c:pt>
                <c:pt idx="280">
                  <c:v>1.4429999999999998E-3</c:v>
                </c:pt>
                <c:pt idx="281">
                  <c:v>1.4359999999999998E-3</c:v>
                </c:pt>
                <c:pt idx="282">
                  <c:v>1.4359999999999998E-3</c:v>
                </c:pt>
                <c:pt idx="283">
                  <c:v>1.4020000000000029E-3</c:v>
                </c:pt>
                <c:pt idx="284">
                  <c:v>1.3799999999999993E-3</c:v>
                </c:pt>
                <c:pt idx="285">
                  <c:v>1.3460000000000041E-3</c:v>
                </c:pt>
                <c:pt idx="286">
                  <c:v>1.3190000000000033E-3</c:v>
                </c:pt>
                <c:pt idx="287">
                  <c:v>1.2850000000000021E-3</c:v>
                </c:pt>
                <c:pt idx="288">
                  <c:v>1.2759999999999994E-3</c:v>
                </c:pt>
                <c:pt idx="289">
                  <c:v>1.294000000000007E-3</c:v>
                </c:pt>
                <c:pt idx="290">
                  <c:v>1.325000000000002E-3</c:v>
                </c:pt>
                <c:pt idx="291">
                  <c:v>1.3610000000000033E-3</c:v>
                </c:pt>
                <c:pt idx="292">
                  <c:v>1.3760000000000063E-3</c:v>
                </c:pt>
                <c:pt idx="293">
                  <c:v>1.3869999999999993E-3</c:v>
                </c:pt>
                <c:pt idx="294">
                  <c:v>1.4059999999999958E-3</c:v>
                </c:pt>
                <c:pt idx="295">
                  <c:v>1.3980000000000071E-3</c:v>
                </c:pt>
                <c:pt idx="296">
                  <c:v>1.4050000000000041E-3</c:v>
                </c:pt>
                <c:pt idx="297">
                  <c:v>1.4380000000000042E-3</c:v>
                </c:pt>
                <c:pt idx="298">
                  <c:v>1.4520000000000021E-3</c:v>
                </c:pt>
                <c:pt idx="299">
                  <c:v>1.4489999999999978E-3</c:v>
                </c:pt>
                <c:pt idx="300">
                  <c:v>1.4400000000000062E-3</c:v>
                </c:pt>
                <c:pt idx="301">
                  <c:v>1.4530000000000029E-3</c:v>
                </c:pt>
                <c:pt idx="302">
                  <c:v>1.4950000000000041E-3</c:v>
                </c:pt>
                <c:pt idx="303">
                  <c:v>1.528000000000004E-3</c:v>
                </c:pt>
                <c:pt idx="304">
                  <c:v>1.5560000000000044E-3</c:v>
                </c:pt>
                <c:pt idx="305">
                  <c:v>1.5939999999999982E-3</c:v>
                </c:pt>
                <c:pt idx="306">
                  <c:v>1.6289999999999985E-3</c:v>
                </c:pt>
                <c:pt idx="307">
                  <c:v>1.6600000000000061E-3</c:v>
                </c:pt>
                <c:pt idx="308">
                  <c:v>1.6880000000000063E-3</c:v>
                </c:pt>
                <c:pt idx="309">
                  <c:v>1.7090000000000041E-3</c:v>
                </c:pt>
                <c:pt idx="310">
                  <c:v>1.7300000000000061E-3</c:v>
                </c:pt>
                <c:pt idx="311">
                  <c:v>1.7329999999999984E-3</c:v>
                </c:pt>
                <c:pt idx="312">
                  <c:v>1.7129999999999992E-3</c:v>
                </c:pt>
                <c:pt idx="313">
                  <c:v>1.7160000000000046E-3</c:v>
                </c:pt>
                <c:pt idx="314">
                  <c:v>1.7270000000000015E-3</c:v>
                </c:pt>
                <c:pt idx="315">
                  <c:v>1.7420000000000031E-3</c:v>
                </c:pt>
                <c:pt idx="316">
                  <c:v>1.7669999999999977E-3</c:v>
                </c:pt>
                <c:pt idx="317">
                  <c:v>1.7819999999999989E-3</c:v>
                </c:pt>
                <c:pt idx="318">
                  <c:v>1.7759999999999998E-3</c:v>
                </c:pt>
                <c:pt idx="319">
                  <c:v>1.7819999999999989E-3</c:v>
                </c:pt>
                <c:pt idx="320">
                  <c:v>1.7879999999999979E-3</c:v>
                </c:pt>
                <c:pt idx="321">
                  <c:v>1.7910000000000035E-3</c:v>
                </c:pt>
                <c:pt idx="322">
                  <c:v>1.7869999999999969E-3</c:v>
                </c:pt>
                <c:pt idx="323">
                  <c:v>1.7780000000000053E-3</c:v>
                </c:pt>
                <c:pt idx="324">
                  <c:v>1.7889999999999989E-3</c:v>
                </c:pt>
                <c:pt idx="325">
                  <c:v>1.8060000000000055E-3</c:v>
                </c:pt>
                <c:pt idx="326">
                  <c:v>1.8370000000000005E-3</c:v>
                </c:pt>
                <c:pt idx="327">
                  <c:v>1.8470000000000045E-3</c:v>
                </c:pt>
                <c:pt idx="328">
                  <c:v>1.8390000000000038E-3</c:v>
                </c:pt>
                <c:pt idx="329">
                  <c:v>1.8439999999999984E-3</c:v>
                </c:pt>
                <c:pt idx="330">
                  <c:v>1.8719999999999987E-3</c:v>
                </c:pt>
                <c:pt idx="331">
                  <c:v>1.8620000000000073E-3</c:v>
                </c:pt>
                <c:pt idx="332">
                  <c:v>1.905999999999998E-3</c:v>
                </c:pt>
                <c:pt idx="333">
                  <c:v>1.8940000000000044E-3</c:v>
                </c:pt>
                <c:pt idx="334">
                  <c:v>1.9010000000000029E-3</c:v>
                </c:pt>
                <c:pt idx="335">
                  <c:v>1.8989999999999981E-3</c:v>
                </c:pt>
                <c:pt idx="336">
                  <c:v>1.9270000000000003E-3</c:v>
                </c:pt>
                <c:pt idx="337">
                  <c:v>1.9360000000000052E-3</c:v>
                </c:pt>
                <c:pt idx="338">
                  <c:v>1.9360000000000052E-3</c:v>
                </c:pt>
                <c:pt idx="339">
                  <c:v>1.9370000000000049E-3</c:v>
                </c:pt>
                <c:pt idx="340">
                  <c:v>1.9370000000000049E-3</c:v>
                </c:pt>
                <c:pt idx="341">
                  <c:v>1.9390000000000069E-3</c:v>
                </c:pt>
                <c:pt idx="342">
                  <c:v>1.9430000000000048E-3</c:v>
                </c:pt>
                <c:pt idx="343">
                  <c:v>1.9800000000000082E-3</c:v>
                </c:pt>
                <c:pt idx="344">
                  <c:v>1.9970000000000031E-3</c:v>
                </c:pt>
                <c:pt idx="345">
                  <c:v>1.9730000000000069E-3</c:v>
                </c:pt>
                <c:pt idx="346">
                  <c:v>2.0229999999999992E-3</c:v>
                </c:pt>
                <c:pt idx="347">
                  <c:v>2.0180000000000011E-3</c:v>
                </c:pt>
                <c:pt idx="348">
                  <c:v>2.0210000000000041E-3</c:v>
                </c:pt>
                <c:pt idx="349">
                  <c:v>2.0589999999999992E-3</c:v>
                </c:pt>
                <c:pt idx="350">
                  <c:v>2.0729999999999985E-3</c:v>
                </c:pt>
                <c:pt idx="351">
                  <c:v>2.1020000000000001E-3</c:v>
                </c:pt>
                <c:pt idx="352">
                  <c:v>2.1210000000000035E-3</c:v>
                </c:pt>
                <c:pt idx="353">
                  <c:v>2.1510000000000001E-3</c:v>
                </c:pt>
                <c:pt idx="354">
                  <c:v>2.1640000000000045E-3</c:v>
                </c:pt>
                <c:pt idx="355">
                  <c:v>2.1550000000000002E-3</c:v>
                </c:pt>
                <c:pt idx="356">
                  <c:v>2.1710000000000002E-3</c:v>
                </c:pt>
                <c:pt idx="357">
                  <c:v>2.2090000000000052E-3</c:v>
                </c:pt>
                <c:pt idx="358">
                  <c:v>2.2259999999999992E-3</c:v>
                </c:pt>
                <c:pt idx="359">
                  <c:v>2.220000000000005E-3</c:v>
                </c:pt>
                <c:pt idx="360">
                  <c:v>2.2060000000000044E-3</c:v>
                </c:pt>
                <c:pt idx="361">
                  <c:v>2.2090000000000052E-3</c:v>
                </c:pt>
                <c:pt idx="362">
                  <c:v>2.2010000000000016E-3</c:v>
                </c:pt>
                <c:pt idx="363">
                  <c:v>2.2110000000000012E-3</c:v>
                </c:pt>
                <c:pt idx="364">
                  <c:v>2.208000000000009E-3</c:v>
                </c:pt>
                <c:pt idx="365">
                  <c:v>2.1769999999999992E-3</c:v>
                </c:pt>
                <c:pt idx="366">
                  <c:v>2.1890000000000052E-3</c:v>
                </c:pt>
                <c:pt idx="367">
                  <c:v>2.2110000000000012E-3</c:v>
                </c:pt>
                <c:pt idx="368">
                  <c:v>2.2180000000000012E-3</c:v>
                </c:pt>
                <c:pt idx="369">
                  <c:v>2.2030000000000109E-3</c:v>
                </c:pt>
                <c:pt idx="370">
                  <c:v>2.204000000000005E-3</c:v>
                </c:pt>
                <c:pt idx="371">
                  <c:v>2.2150000000000052E-3</c:v>
                </c:pt>
                <c:pt idx="372">
                  <c:v>2.2389999999999992E-3</c:v>
                </c:pt>
                <c:pt idx="373">
                  <c:v>2.2010000000000016E-3</c:v>
                </c:pt>
                <c:pt idx="374">
                  <c:v>2.2540000000000012E-3</c:v>
                </c:pt>
                <c:pt idx="375">
                  <c:v>2.2450000000000026E-3</c:v>
                </c:pt>
                <c:pt idx="376">
                  <c:v>2.2280000000000012E-3</c:v>
                </c:pt>
                <c:pt idx="377">
                  <c:v>2.2540000000000012E-3</c:v>
                </c:pt>
                <c:pt idx="378">
                  <c:v>2.2300000000000032E-3</c:v>
                </c:pt>
                <c:pt idx="379">
                  <c:v>2.2030000000000109E-3</c:v>
                </c:pt>
                <c:pt idx="380">
                  <c:v>2.1850000000000012E-3</c:v>
                </c:pt>
                <c:pt idx="381">
                  <c:v>2.1390000000000042E-3</c:v>
                </c:pt>
                <c:pt idx="382">
                  <c:v>2.0690000000000062E-3</c:v>
                </c:pt>
                <c:pt idx="383">
                  <c:v>2.0380000000000012E-3</c:v>
                </c:pt>
                <c:pt idx="384">
                  <c:v>1.9430000000000048E-3</c:v>
                </c:pt>
                <c:pt idx="385">
                  <c:v>1.8680000000000064E-3</c:v>
                </c:pt>
                <c:pt idx="386">
                  <c:v>1.7469999999999986E-3</c:v>
                </c:pt>
                <c:pt idx="387">
                  <c:v>1.6380000000000047E-3</c:v>
                </c:pt>
                <c:pt idx="388">
                  <c:v>1.5210000000000037E-3</c:v>
                </c:pt>
                <c:pt idx="389">
                  <c:v>1.3740000000000043E-3</c:v>
                </c:pt>
                <c:pt idx="390">
                  <c:v>1.2510000000000021E-3</c:v>
                </c:pt>
                <c:pt idx="391">
                  <c:v>1.0459999999999959E-3</c:v>
                </c:pt>
                <c:pt idx="392">
                  <c:v>8.3500000000000566E-4</c:v>
                </c:pt>
                <c:pt idx="393">
                  <c:v>6.5600000000000424E-4</c:v>
                </c:pt>
                <c:pt idx="394">
                  <c:v>4.0900000000000024E-4</c:v>
                </c:pt>
                <c:pt idx="395">
                  <c:v>2.0300000000000206E-4</c:v>
                </c:pt>
                <c:pt idx="396">
                  <c:v>5.7000000000001724E-5</c:v>
                </c:pt>
                <c:pt idx="397">
                  <c:v>0</c:v>
                </c:pt>
                <c:pt idx="398">
                  <c:v>5.3999999999998697E-5</c:v>
                </c:pt>
                <c:pt idx="399">
                  <c:v>2.0300000000000206E-4</c:v>
                </c:pt>
                <c:pt idx="400">
                  <c:v>3.7000000000000341E-4</c:v>
                </c:pt>
                <c:pt idx="401">
                  <c:v>4.9699999999999874E-4</c:v>
                </c:pt>
                <c:pt idx="402">
                  <c:v>6.0000000000000461E-4</c:v>
                </c:pt>
                <c:pt idx="403">
                  <c:v>6.8200000000000324E-4</c:v>
                </c:pt>
                <c:pt idx="404">
                  <c:v>6.7699999999999867E-4</c:v>
                </c:pt>
                <c:pt idx="405">
                  <c:v>6.6200000000000384E-4</c:v>
                </c:pt>
                <c:pt idx="406">
                  <c:v>6.4600000000000193E-4</c:v>
                </c:pt>
                <c:pt idx="407">
                  <c:v>6.0000000000000461E-4</c:v>
                </c:pt>
                <c:pt idx="408">
                  <c:v>5.7600000000000023E-4</c:v>
                </c:pt>
                <c:pt idx="409">
                  <c:v>5.8500000000000338E-4</c:v>
                </c:pt>
                <c:pt idx="410">
                  <c:v>5.9399999999999937E-4</c:v>
                </c:pt>
                <c:pt idx="411">
                  <c:v>6.4999999999999943E-4</c:v>
                </c:pt>
                <c:pt idx="412">
                  <c:v>7.4100000000000045E-4</c:v>
                </c:pt>
                <c:pt idx="413">
                  <c:v>8.6500000000000043E-4</c:v>
                </c:pt>
                <c:pt idx="414">
                  <c:v>1.0939999999999978E-3</c:v>
                </c:pt>
                <c:pt idx="415">
                  <c:v>1.3709999999999981E-3</c:v>
                </c:pt>
                <c:pt idx="416">
                  <c:v>1.6359999999999986E-3</c:v>
                </c:pt>
                <c:pt idx="417">
                  <c:v>1.8820000000000063E-3</c:v>
                </c:pt>
                <c:pt idx="418">
                  <c:v>2.0980000000000052E-3</c:v>
                </c:pt>
                <c:pt idx="419">
                  <c:v>2.274000000000003E-3</c:v>
                </c:pt>
                <c:pt idx="420">
                  <c:v>2.3960000000000032E-3</c:v>
                </c:pt>
                <c:pt idx="421">
                  <c:v>2.5180000000000011E-3</c:v>
                </c:pt>
                <c:pt idx="422">
                  <c:v>2.6470000000000118E-3</c:v>
                </c:pt>
                <c:pt idx="423">
                  <c:v>2.7430000000000115E-3</c:v>
                </c:pt>
                <c:pt idx="424">
                  <c:v>2.781000000000004E-3</c:v>
                </c:pt>
                <c:pt idx="425">
                  <c:v>2.8410000000000032E-3</c:v>
                </c:pt>
                <c:pt idx="426">
                  <c:v>2.8979999999999982E-3</c:v>
                </c:pt>
                <c:pt idx="427">
                  <c:v>2.9329999999999981E-3</c:v>
                </c:pt>
                <c:pt idx="428">
                  <c:v>2.9460000000000011E-3</c:v>
                </c:pt>
                <c:pt idx="429">
                  <c:v>2.965000000000008E-3</c:v>
                </c:pt>
                <c:pt idx="430">
                  <c:v>2.9970000000000044E-3</c:v>
                </c:pt>
                <c:pt idx="431">
                  <c:v>3.0120000000000008E-3</c:v>
                </c:pt>
                <c:pt idx="432">
                  <c:v>3.028000000000009E-3</c:v>
                </c:pt>
                <c:pt idx="433">
                  <c:v>3.0260000000000052E-3</c:v>
                </c:pt>
                <c:pt idx="434">
                  <c:v>3.036999999999998E-3</c:v>
                </c:pt>
                <c:pt idx="435">
                  <c:v>3.0519999999999992E-3</c:v>
                </c:pt>
                <c:pt idx="436">
                  <c:v>3.0850000000000027E-3</c:v>
                </c:pt>
                <c:pt idx="437">
                  <c:v>3.0690000000000071E-3</c:v>
                </c:pt>
                <c:pt idx="438">
                  <c:v>3.0880000000000057E-3</c:v>
                </c:pt>
                <c:pt idx="439">
                  <c:v>3.083000000000008E-3</c:v>
                </c:pt>
                <c:pt idx="440">
                  <c:v>3.0780000000000026E-3</c:v>
                </c:pt>
                <c:pt idx="441">
                  <c:v>3.0380000000000012E-3</c:v>
                </c:pt>
                <c:pt idx="442">
                  <c:v>3.0200000000000066E-3</c:v>
                </c:pt>
                <c:pt idx="443">
                  <c:v>2.9880000000000037E-3</c:v>
                </c:pt>
                <c:pt idx="444">
                  <c:v>3.0110000000000002E-3</c:v>
                </c:pt>
                <c:pt idx="445">
                  <c:v>3.0010000000000089E-3</c:v>
                </c:pt>
                <c:pt idx="446">
                  <c:v>2.9910000000000006E-3</c:v>
                </c:pt>
                <c:pt idx="447">
                  <c:v>2.9870000000000096E-3</c:v>
                </c:pt>
                <c:pt idx="448">
                  <c:v>2.926999999999999E-3</c:v>
                </c:pt>
                <c:pt idx="449">
                  <c:v>2.931000000000003E-3</c:v>
                </c:pt>
                <c:pt idx="450">
                  <c:v>2.9050000000000026E-3</c:v>
                </c:pt>
                <c:pt idx="451">
                  <c:v>2.8919999999999992E-3</c:v>
                </c:pt>
                <c:pt idx="452">
                  <c:v>2.8789999999999996E-3</c:v>
                </c:pt>
                <c:pt idx="453">
                  <c:v>2.8640000000000002E-3</c:v>
                </c:pt>
                <c:pt idx="454">
                  <c:v>2.8029999999999999E-3</c:v>
                </c:pt>
                <c:pt idx="455">
                  <c:v>2.811000000000001E-3</c:v>
                </c:pt>
                <c:pt idx="456">
                  <c:v>2.7000000000000058E-3</c:v>
                </c:pt>
                <c:pt idx="457">
                  <c:v>2.6750000000000042E-3</c:v>
                </c:pt>
                <c:pt idx="458">
                  <c:v>2.6269999999999991E-3</c:v>
                </c:pt>
                <c:pt idx="459">
                  <c:v>2.5589999999999992E-3</c:v>
                </c:pt>
                <c:pt idx="460">
                  <c:v>2.4629999999999999E-3</c:v>
                </c:pt>
                <c:pt idx="461">
                  <c:v>2.4690000000000011E-3</c:v>
                </c:pt>
                <c:pt idx="462">
                  <c:v>2.3950000000000013E-3</c:v>
                </c:pt>
                <c:pt idx="463">
                  <c:v>2.3859999999999992E-3</c:v>
                </c:pt>
                <c:pt idx="464">
                  <c:v>2.3460000000000009E-3</c:v>
                </c:pt>
                <c:pt idx="465">
                  <c:v>2.3240000000000001E-3</c:v>
                </c:pt>
                <c:pt idx="466">
                  <c:v>2.3250000000000011E-3</c:v>
                </c:pt>
                <c:pt idx="467">
                  <c:v>2.3289999999999982E-3</c:v>
                </c:pt>
              </c:numCache>
            </c:numRef>
          </c:yVal>
          <c:smooth val="1"/>
        </c:ser>
        <c:ser>
          <c:idx val="3"/>
          <c:order val="3"/>
          <c:tx>
            <c:v>7 jours</c:v>
          </c:tx>
          <c:spPr>
            <a:ln w="22225">
              <a:solidFill>
                <a:srgbClr val="3333FF"/>
              </a:solidFill>
            </a:ln>
          </c:spPr>
          <c:marker>
            <c:symbol val="none"/>
          </c:marker>
          <c:xVal>
            <c:numRef>
              <c:f>'UV 12 acétone différent temps '!$A$1:$A$468</c:f>
              <c:numCache>
                <c:formatCode>General</c:formatCode>
                <c:ptCount val="468"/>
                <c:pt idx="0">
                  <c:v>333</c:v>
                </c:pt>
                <c:pt idx="1">
                  <c:v>334</c:v>
                </c:pt>
                <c:pt idx="2">
                  <c:v>335</c:v>
                </c:pt>
                <c:pt idx="3">
                  <c:v>336</c:v>
                </c:pt>
                <c:pt idx="4">
                  <c:v>337</c:v>
                </c:pt>
                <c:pt idx="5">
                  <c:v>338</c:v>
                </c:pt>
                <c:pt idx="6">
                  <c:v>339</c:v>
                </c:pt>
                <c:pt idx="7">
                  <c:v>340</c:v>
                </c:pt>
                <c:pt idx="8">
                  <c:v>341</c:v>
                </c:pt>
                <c:pt idx="9">
                  <c:v>342</c:v>
                </c:pt>
                <c:pt idx="10">
                  <c:v>343</c:v>
                </c:pt>
                <c:pt idx="11">
                  <c:v>344</c:v>
                </c:pt>
                <c:pt idx="12">
                  <c:v>345</c:v>
                </c:pt>
                <c:pt idx="13">
                  <c:v>346</c:v>
                </c:pt>
                <c:pt idx="14">
                  <c:v>347</c:v>
                </c:pt>
                <c:pt idx="15">
                  <c:v>348</c:v>
                </c:pt>
                <c:pt idx="16">
                  <c:v>349</c:v>
                </c:pt>
                <c:pt idx="17">
                  <c:v>350</c:v>
                </c:pt>
                <c:pt idx="18">
                  <c:v>351</c:v>
                </c:pt>
                <c:pt idx="19">
                  <c:v>352</c:v>
                </c:pt>
                <c:pt idx="20">
                  <c:v>353</c:v>
                </c:pt>
                <c:pt idx="21">
                  <c:v>354</c:v>
                </c:pt>
                <c:pt idx="22">
                  <c:v>355</c:v>
                </c:pt>
                <c:pt idx="23">
                  <c:v>356</c:v>
                </c:pt>
                <c:pt idx="24">
                  <c:v>357</c:v>
                </c:pt>
                <c:pt idx="25">
                  <c:v>358</c:v>
                </c:pt>
                <c:pt idx="26">
                  <c:v>359</c:v>
                </c:pt>
                <c:pt idx="27">
                  <c:v>360</c:v>
                </c:pt>
                <c:pt idx="28">
                  <c:v>361</c:v>
                </c:pt>
                <c:pt idx="29">
                  <c:v>362</c:v>
                </c:pt>
                <c:pt idx="30">
                  <c:v>363</c:v>
                </c:pt>
                <c:pt idx="31">
                  <c:v>364</c:v>
                </c:pt>
                <c:pt idx="32">
                  <c:v>365</c:v>
                </c:pt>
                <c:pt idx="33">
                  <c:v>366</c:v>
                </c:pt>
                <c:pt idx="34">
                  <c:v>367</c:v>
                </c:pt>
                <c:pt idx="35">
                  <c:v>368</c:v>
                </c:pt>
                <c:pt idx="36">
                  <c:v>369</c:v>
                </c:pt>
                <c:pt idx="37">
                  <c:v>370</c:v>
                </c:pt>
                <c:pt idx="38">
                  <c:v>371</c:v>
                </c:pt>
                <c:pt idx="39">
                  <c:v>372</c:v>
                </c:pt>
                <c:pt idx="40">
                  <c:v>373</c:v>
                </c:pt>
                <c:pt idx="41">
                  <c:v>374</c:v>
                </c:pt>
                <c:pt idx="42">
                  <c:v>375</c:v>
                </c:pt>
                <c:pt idx="43">
                  <c:v>376</c:v>
                </c:pt>
                <c:pt idx="44">
                  <c:v>377</c:v>
                </c:pt>
                <c:pt idx="45">
                  <c:v>378</c:v>
                </c:pt>
                <c:pt idx="46">
                  <c:v>379</c:v>
                </c:pt>
                <c:pt idx="47">
                  <c:v>380</c:v>
                </c:pt>
                <c:pt idx="48">
                  <c:v>381</c:v>
                </c:pt>
                <c:pt idx="49">
                  <c:v>382</c:v>
                </c:pt>
                <c:pt idx="50">
                  <c:v>383</c:v>
                </c:pt>
                <c:pt idx="51">
                  <c:v>384</c:v>
                </c:pt>
                <c:pt idx="52">
                  <c:v>385</c:v>
                </c:pt>
                <c:pt idx="53">
                  <c:v>386</c:v>
                </c:pt>
                <c:pt idx="54">
                  <c:v>387</c:v>
                </c:pt>
                <c:pt idx="55">
                  <c:v>388</c:v>
                </c:pt>
                <c:pt idx="56">
                  <c:v>389</c:v>
                </c:pt>
                <c:pt idx="57">
                  <c:v>390</c:v>
                </c:pt>
                <c:pt idx="58">
                  <c:v>391</c:v>
                </c:pt>
                <c:pt idx="59">
                  <c:v>392</c:v>
                </c:pt>
                <c:pt idx="60">
                  <c:v>393</c:v>
                </c:pt>
                <c:pt idx="61">
                  <c:v>394</c:v>
                </c:pt>
                <c:pt idx="62">
                  <c:v>395</c:v>
                </c:pt>
                <c:pt idx="63">
                  <c:v>396</c:v>
                </c:pt>
                <c:pt idx="64">
                  <c:v>397</c:v>
                </c:pt>
                <c:pt idx="65">
                  <c:v>398</c:v>
                </c:pt>
                <c:pt idx="66">
                  <c:v>399</c:v>
                </c:pt>
                <c:pt idx="67">
                  <c:v>400</c:v>
                </c:pt>
                <c:pt idx="68">
                  <c:v>401</c:v>
                </c:pt>
                <c:pt idx="69">
                  <c:v>402</c:v>
                </c:pt>
                <c:pt idx="70">
                  <c:v>403</c:v>
                </c:pt>
                <c:pt idx="71">
                  <c:v>404</c:v>
                </c:pt>
                <c:pt idx="72">
                  <c:v>405</c:v>
                </c:pt>
                <c:pt idx="73">
                  <c:v>406</c:v>
                </c:pt>
                <c:pt idx="74">
                  <c:v>407</c:v>
                </c:pt>
                <c:pt idx="75">
                  <c:v>408</c:v>
                </c:pt>
                <c:pt idx="76">
                  <c:v>409</c:v>
                </c:pt>
                <c:pt idx="77">
                  <c:v>410</c:v>
                </c:pt>
                <c:pt idx="78">
                  <c:v>411</c:v>
                </c:pt>
                <c:pt idx="79">
                  <c:v>412</c:v>
                </c:pt>
                <c:pt idx="80">
                  <c:v>413</c:v>
                </c:pt>
                <c:pt idx="81">
                  <c:v>414</c:v>
                </c:pt>
                <c:pt idx="82">
                  <c:v>415</c:v>
                </c:pt>
                <c:pt idx="83">
                  <c:v>416</c:v>
                </c:pt>
                <c:pt idx="84">
                  <c:v>417</c:v>
                </c:pt>
                <c:pt idx="85">
                  <c:v>418</c:v>
                </c:pt>
                <c:pt idx="86">
                  <c:v>419</c:v>
                </c:pt>
                <c:pt idx="87">
                  <c:v>420</c:v>
                </c:pt>
                <c:pt idx="88">
                  <c:v>421</c:v>
                </c:pt>
                <c:pt idx="89">
                  <c:v>422</c:v>
                </c:pt>
                <c:pt idx="90">
                  <c:v>423</c:v>
                </c:pt>
                <c:pt idx="91">
                  <c:v>424</c:v>
                </c:pt>
                <c:pt idx="92">
                  <c:v>425</c:v>
                </c:pt>
                <c:pt idx="93">
                  <c:v>426</c:v>
                </c:pt>
                <c:pt idx="94">
                  <c:v>427</c:v>
                </c:pt>
                <c:pt idx="95">
                  <c:v>428</c:v>
                </c:pt>
                <c:pt idx="96">
                  <c:v>429</c:v>
                </c:pt>
                <c:pt idx="97">
                  <c:v>430</c:v>
                </c:pt>
                <c:pt idx="98">
                  <c:v>431</c:v>
                </c:pt>
                <c:pt idx="99">
                  <c:v>432</c:v>
                </c:pt>
                <c:pt idx="100">
                  <c:v>433</c:v>
                </c:pt>
                <c:pt idx="101">
                  <c:v>434</c:v>
                </c:pt>
                <c:pt idx="102">
                  <c:v>435</c:v>
                </c:pt>
                <c:pt idx="103">
                  <c:v>436</c:v>
                </c:pt>
                <c:pt idx="104">
                  <c:v>437</c:v>
                </c:pt>
                <c:pt idx="105">
                  <c:v>438</c:v>
                </c:pt>
                <c:pt idx="106">
                  <c:v>439</c:v>
                </c:pt>
                <c:pt idx="107">
                  <c:v>440</c:v>
                </c:pt>
                <c:pt idx="108">
                  <c:v>441</c:v>
                </c:pt>
                <c:pt idx="109">
                  <c:v>442</c:v>
                </c:pt>
                <c:pt idx="110">
                  <c:v>443</c:v>
                </c:pt>
                <c:pt idx="111">
                  <c:v>444</c:v>
                </c:pt>
                <c:pt idx="112">
                  <c:v>445</c:v>
                </c:pt>
                <c:pt idx="113">
                  <c:v>446</c:v>
                </c:pt>
                <c:pt idx="114">
                  <c:v>447</c:v>
                </c:pt>
                <c:pt idx="115">
                  <c:v>448</c:v>
                </c:pt>
                <c:pt idx="116">
                  <c:v>449</c:v>
                </c:pt>
                <c:pt idx="117">
                  <c:v>450</c:v>
                </c:pt>
                <c:pt idx="118">
                  <c:v>451</c:v>
                </c:pt>
                <c:pt idx="119">
                  <c:v>452</c:v>
                </c:pt>
                <c:pt idx="120">
                  <c:v>453</c:v>
                </c:pt>
                <c:pt idx="121">
                  <c:v>454</c:v>
                </c:pt>
                <c:pt idx="122">
                  <c:v>455</c:v>
                </c:pt>
                <c:pt idx="123">
                  <c:v>456</c:v>
                </c:pt>
                <c:pt idx="124">
                  <c:v>457</c:v>
                </c:pt>
                <c:pt idx="125">
                  <c:v>458</c:v>
                </c:pt>
                <c:pt idx="126">
                  <c:v>459</c:v>
                </c:pt>
                <c:pt idx="127">
                  <c:v>460</c:v>
                </c:pt>
                <c:pt idx="128">
                  <c:v>461</c:v>
                </c:pt>
                <c:pt idx="129">
                  <c:v>462</c:v>
                </c:pt>
                <c:pt idx="130">
                  <c:v>463</c:v>
                </c:pt>
                <c:pt idx="131">
                  <c:v>464</c:v>
                </c:pt>
                <c:pt idx="132">
                  <c:v>465</c:v>
                </c:pt>
                <c:pt idx="133">
                  <c:v>466</c:v>
                </c:pt>
                <c:pt idx="134">
                  <c:v>467</c:v>
                </c:pt>
                <c:pt idx="135">
                  <c:v>468</c:v>
                </c:pt>
                <c:pt idx="136">
                  <c:v>469</c:v>
                </c:pt>
                <c:pt idx="137">
                  <c:v>470</c:v>
                </c:pt>
                <c:pt idx="138">
                  <c:v>471</c:v>
                </c:pt>
                <c:pt idx="139">
                  <c:v>472</c:v>
                </c:pt>
                <c:pt idx="140">
                  <c:v>473</c:v>
                </c:pt>
                <c:pt idx="141">
                  <c:v>474</c:v>
                </c:pt>
                <c:pt idx="142">
                  <c:v>475</c:v>
                </c:pt>
                <c:pt idx="143">
                  <c:v>476</c:v>
                </c:pt>
                <c:pt idx="144">
                  <c:v>477</c:v>
                </c:pt>
                <c:pt idx="145">
                  <c:v>478</c:v>
                </c:pt>
                <c:pt idx="146">
                  <c:v>479</c:v>
                </c:pt>
                <c:pt idx="147">
                  <c:v>480</c:v>
                </c:pt>
                <c:pt idx="148">
                  <c:v>481</c:v>
                </c:pt>
                <c:pt idx="149">
                  <c:v>482</c:v>
                </c:pt>
                <c:pt idx="150">
                  <c:v>483</c:v>
                </c:pt>
                <c:pt idx="151">
                  <c:v>484</c:v>
                </c:pt>
                <c:pt idx="152">
                  <c:v>485</c:v>
                </c:pt>
                <c:pt idx="153">
                  <c:v>486</c:v>
                </c:pt>
                <c:pt idx="154">
                  <c:v>487</c:v>
                </c:pt>
                <c:pt idx="155">
                  <c:v>488</c:v>
                </c:pt>
                <c:pt idx="156">
                  <c:v>489</c:v>
                </c:pt>
                <c:pt idx="157">
                  <c:v>490</c:v>
                </c:pt>
                <c:pt idx="158">
                  <c:v>491</c:v>
                </c:pt>
                <c:pt idx="159">
                  <c:v>492</c:v>
                </c:pt>
                <c:pt idx="160">
                  <c:v>493</c:v>
                </c:pt>
                <c:pt idx="161">
                  <c:v>494</c:v>
                </c:pt>
                <c:pt idx="162">
                  <c:v>495</c:v>
                </c:pt>
                <c:pt idx="163">
                  <c:v>496</c:v>
                </c:pt>
                <c:pt idx="164">
                  <c:v>497</c:v>
                </c:pt>
                <c:pt idx="165">
                  <c:v>498</c:v>
                </c:pt>
                <c:pt idx="166">
                  <c:v>499</c:v>
                </c:pt>
                <c:pt idx="167">
                  <c:v>500</c:v>
                </c:pt>
                <c:pt idx="168">
                  <c:v>501</c:v>
                </c:pt>
                <c:pt idx="169">
                  <c:v>502</c:v>
                </c:pt>
                <c:pt idx="170">
                  <c:v>503</c:v>
                </c:pt>
                <c:pt idx="171">
                  <c:v>504</c:v>
                </c:pt>
                <c:pt idx="172">
                  <c:v>505</c:v>
                </c:pt>
                <c:pt idx="173">
                  <c:v>506</c:v>
                </c:pt>
                <c:pt idx="174">
                  <c:v>507</c:v>
                </c:pt>
                <c:pt idx="175">
                  <c:v>508</c:v>
                </c:pt>
                <c:pt idx="176">
                  <c:v>509</c:v>
                </c:pt>
                <c:pt idx="177">
                  <c:v>510</c:v>
                </c:pt>
                <c:pt idx="178">
                  <c:v>511</c:v>
                </c:pt>
                <c:pt idx="179">
                  <c:v>512</c:v>
                </c:pt>
                <c:pt idx="180">
                  <c:v>513</c:v>
                </c:pt>
                <c:pt idx="181">
                  <c:v>514</c:v>
                </c:pt>
                <c:pt idx="182">
                  <c:v>515</c:v>
                </c:pt>
                <c:pt idx="183">
                  <c:v>516</c:v>
                </c:pt>
                <c:pt idx="184">
                  <c:v>517</c:v>
                </c:pt>
                <c:pt idx="185">
                  <c:v>518</c:v>
                </c:pt>
                <c:pt idx="186">
                  <c:v>519</c:v>
                </c:pt>
                <c:pt idx="187">
                  <c:v>520</c:v>
                </c:pt>
                <c:pt idx="188">
                  <c:v>521</c:v>
                </c:pt>
                <c:pt idx="189">
                  <c:v>522</c:v>
                </c:pt>
                <c:pt idx="190">
                  <c:v>523</c:v>
                </c:pt>
                <c:pt idx="191">
                  <c:v>524</c:v>
                </c:pt>
                <c:pt idx="192">
                  <c:v>525</c:v>
                </c:pt>
                <c:pt idx="193">
                  <c:v>526</c:v>
                </c:pt>
                <c:pt idx="194">
                  <c:v>527</c:v>
                </c:pt>
                <c:pt idx="195">
                  <c:v>528</c:v>
                </c:pt>
                <c:pt idx="196">
                  <c:v>529</c:v>
                </c:pt>
                <c:pt idx="197">
                  <c:v>530</c:v>
                </c:pt>
                <c:pt idx="198">
                  <c:v>531</c:v>
                </c:pt>
                <c:pt idx="199">
                  <c:v>532</c:v>
                </c:pt>
                <c:pt idx="200">
                  <c:v>533</c:v>
                </c:pt>
                <c:pt idx="201">
                  <c:v>534</c:v>
                </c:pt>
                <c:pt idx="202">
                  <c:v>535</c:v>
                </c:pt>
                <c:pt idx="203">
                  <c:v>536</c:v>
                </c:pt>
                <c:pt idx="204">
                  <c:v>537</c:v>
                </c:pt>
                <c:pt idx="205">
                  <c:v>538</c:v>
                </c:pt>
                <c:pt idx="206">
                  <c:v>539</c:v>
                </c:pt>
                <c:pt idx="207">
                  <c:v>540</c:v>
                </c:pt>
                <c:pt idx="208">
                  <c:v>541</c:v>
                </c:pt>
                <c:pt idx="209">
                  <c:v>542</c:v>
                </c:pt>
                <c:pt idx="210">
                  <c:v>543</c:v>
                </c:pt>
                <c:pt idx="211">
                  <c:v>544</c:v>
                </c:pt>
                <c:pt idx="212">
                  <c:v>545</c:v>
                </c:pt>
                <c:pt idx="213">
                  <c:v>546</c:v>
                </c:pt>
                <c:pt idx="214">
                  <c:v>547</c:v>
                </c:pt>
                <c:pt idx="215">
                  <c:v>548</c:v>
                </c:pt>
                <c:pt idx="216">
                  <c:v>549</c:v>
                </c:pt>
                <c:pt idx="217">
                  <c:v>550</c:v>
                </c:pt>
                <c:pt idx="218">
                  <c:v>551</c:v>
                </c:pt>
                <c:pt idx="219">
                  <c:v>552</c:v>
                </c:pt>
                <c:pt idx="220">
                  <c:v>553</c:v>
                </c:pt>
                <c:pt idx="221">
                  <c:v>554</c:v>
                </c:pt>
                <c:pt idx="222">
                  <c:v>555</c:v>
                </c:pt>
                <c:pt idx="223">
                  <c:v>556</c:v>
                </c:pt>
                <c:pt idx="224">
                  <c:v>557</c:v>
                </c:pt>
                <c:pt idx="225">
                  <c:v>558</c:v>
                </c:pt>
                <c:pt idx="226">
                  <c:v>559</c:v>
                </c:pt>
                <c:pt idx="227">
                  <c:v>560</c:v>
                </c:pt>
                <c:pt idx="228">
                  <c:v>561</c:v>
                </c:pt>
                <c:pt idx="229">
                  <c:v>562</c:v>
                </c:pt>
                <c:pt idx="230">
                  <c:v>563</c:v>
                </c:pt>
                <c:pt idx="231">
                  <c:v>564</c:v>
                </c:pt>
                <c:pt idx="232">
                  <c:v>565</c:v>
                </c:pt>
                <c:pt idx="233">
                  <c:v>566</c:v>
                </c:pt>
                <c:pt idx="234">
                  <c:v>567</c:v>
                </c:pt>
                <c:pt idx="235">
                  <c:v>568</c:v>
                </c:pt>
                <c:pt idx="236">
                  <c:v>569</c:v>
                </c:pt>
                <c:pt idx="237">
                  <c:v>570</c:v>
                </c:pt>
                <c:pt idx="238">
                  <c:v>571</c:v>
                </c:pt>
                <c:pt idx="239">
                  <c:v>572</c:v>
                </c:pt>
                <c:pt idx="240">
                  <c:v>573</c:v>
                </c:pt>
                <c:pt idx="241">
                  <c:v>574</c:v>
                </c:pt>
                <c:pt idx="242">
                  <c:v>575</c:v>
                </c:pt>
                <c:pt idx="243">
                  <c:v>576</c:v>
                </c:pt>
                <c:pt idx="244">
                  <c:v>577</c:v>
                </c:pt>
                <c:pt idx="245">
                  <c:v>578</c:v>
                </c:pt>
                <c:pt idx="246">
                  <c:v>579</c:v>
                </c:pt>
                <c:pt idx="247">
                  <c:v>580</c:v>
                </c:pt>
                <c:pt idx="248">
                  <c:v>581</c:v>
                </c:pt>
                <c:pt idx="249">
                  <c:v>582</c:v>
                </c:pt>
                <c:pt idx="250">
                  <c:v>583</c:v>
                </c:pt>
                <c:pt idx="251">
                  <c:v>584</c:v>
                </c:pt>
                <c:pt idx="252">
                  <c:v>585</c:v>
                </c:pt>
                <c:pt idx="253">
                  <c:v>586</c:v>
                </c:pt>
                <c:pt idx="254">
                  <c:v>587</c:v>
                </c:pt>
                <c:pt idx="255">
                  <c:v>588</c:v>
                </c:pt>
                <c:pt idx="256">
                  <c:v>589</c:v>
                </c:pt>
                <c:pt idx="257">
                  <c:v>590</c:v>
                </c:pt>
                <c:pt idx="258">
                  <c:v>591</c:v>
                </c:pt>
                <c:pt idx="259">
                  <c:v>592</c:v>
                </c:pt>
                <c:pt idx="260">
                  <c:v>593</c:v>
                </c:pt>
                <c:pt idx="261">
                  <c:v>594</c:v>
                </c:pt>
                <c:pt idx="262">
                  <c:v>595</c:v>
                </c:pt>
                <c:pt idx="263">
                  <c:v>596</c:v>
                </c:pt>
                <c:pt idx="264">
                  <c:v>597</c:v>
                </c:pt>
                <c:pt idx="265">
                  <c:v>598</c:v>
                </c:pt>
                <c:pt idx="266">
                  <c:v>599</c:v>
                </c:pt>
                <c:pt idx="267">
                  <c:v>600</c:v>
                </c:pt>
                <c:pt idx="268">
                  <c:v>601</c:v>
                </c:pt>
                <c:pt idx="269">
                  <c:v>602</c:v>
                </c:pt>
                <c:pt idx="270">
                  <c:v>603</c:v>
                </c:pt>
                <c:pt idx="271">
                  <c:v>604</c:v>
                </c:pt>
                <c:pt idx="272">
                  <c:v>605</c:v>
                </c:pt>
                <c:pt idx="273">
                  <c:v>606</c:v>
                </c:pt>
                <c:pt idx="274">
                  <c:v>607</c:v>
                </c:pt>
                <c:pt idx="275">
                  <c:v>608</c:v>
                </c:pt>
                <c:pt idx="276">
                  <c:v>609</c:v>
                </c:pt>
                <c:pt idx="277">
                  <c:v>610</c:v>
                </c:pt>
                <c:pt idx="278">
                  <c:v>611</c:v>
                </c:pt>
                <c:pt idx="279">
                  <c:v>612</c:v>
                </c:pt>
                <c:pt idx="280">
                  <c:v>613</c:v>
                </c:pt>
                <c:pt idx="281">
                  <c:v>614</c:v>
                </c:pt>
                <c:pt idx="282">
                  <c:v>615</c:v>
                </c:pt>
                <c:pt idx="283">
                  <c:v>616</c:v>
                </c:pt>
                <c:pt idx="284">
                  <c:v>617</c:v>
                </c:pt>
                <c:pt idx="285">
                  <c:v>618</c:v>
                </c:pt>
                <c:pt idx="286">
                  <c:v>619</c:v>
                </c:pt>
                <c:pt idx="287">
                  <c:v>620</c:v>
                </c:pt>
                <c:pt idx="288">
                  <c:v>621</c:v>
                </c:pt>
                <c:pt idx="289">
                  <c:v>622</c:v>
                </c:pt>
                <c:pt idx="290">
                  <c:v>623</c:v>
                </c:pt>
                <c:pt idx="291">
                  <c:v>624</c:v>
                </c:pt>
                <c:pt idx="292">
                  <c:v>625</c:v>
                </c:pt>
                <c:pt idx="293">
                  <c:v>626</c:v>
                </c:pt>
                <c:pt idx="294">
                  <c:v>627</c:v>
                </c:pt>
                <c:pt idx="295">
                  <c:v>628</c:v>
                </c:pt>
                <c:pt idx="296">
                  <c:v>629</c:v>
                </c:pt>
                <c:pt idx="297">
                  <c:v>630</c:v>
                </c:pt>
                <c:pt idx="298">
                  <c:v>631</c:v>
                </c:pt>
                <c:pt idx="299">
                  <c:v>632</c:v>
                </c:pt>
                <c:pt idx="300">
                  <c:v>633</c:v>
                </c:pt>
                <c:pt idx="301">
                  <c:v>634</c:v>
                </c:pt>
                <c:pt idx="302">
                  <c:v>635</c:v>
                </c:pt>
                <c:pt idx="303">
                  <c:v>636</c:v>
                </c:pt>
                <c:pt idx="304">
                  <c:v>637</c:v>
                </c:pt>
                <c:pt idx="305">
                  <c:v>638</c:v>
                </c:pt>
                <c:pt idx="306">
                  <c:v>639</c:v>
                </c:pt>
                <c:pt idx="307">
                  <c:v>640</c:v>
                </c:pt>
                <c:pt idx="308">
                  <c:v>641</c:v>
                </c:pt>
                <c:pt idx="309">
                  <c:v>642</c:v>
                </c:pt>
                <c:pt idx="310">
                  <c:v>643</c:v>
                </c:pt>
                <c:pt idx="311">
                  <c:v>644</c:v>
                </c:pt>
                <c:pt idx="312">
                  <c:v>645</c:v>
                </c:pt>
                <c:pt idx="313">
                  <c:v>646</c:v>
                </c:pt>
                <c:pt idx="314">
                  <c:v>647</c:v>
                </c:pt>
                <c:pt idx="315">
                  <c:v>648</c:v>
                </c:pt>
                <c:pt idx="316">
                  <c:v>649</c:v>
                </c:pt>
                <c:pt idx="317">
                  <c:v>650</c:v>
                </c:pt>
                <c:pt idx="318">
                  <c:v>651</c:v>
                </c:pt>
                <c:pt idx="319">
                  <c:v>652</c:v>
                </c:pt>
                <c:pt idx="320">
                  <c:v>653</c:v>
                </c:pt>
                <c:pt idx="321">
                  <c:v>654</c:v>
                </c:pt>
                <c:pt idx="322">
                  <c:v>655</c:v>
                </c:pt>
                <c:pt idx="323">
                  <c:v>656</c:v>
                </c:pt>
                <c:pt idx="324">
                  <c:v>657</c:v>
                </c:pt>
                <c:pt idx="325">
                  <c:v>658</c:v>
                </c:pt>
                <c:pt idx="326">
                  <c:v>659</c:v>
                </c:pt>
                <c:pt idx="327">
                  <c:v>660</c:v>
                </c:pt>
                <c:pt idx="328">
                  <c:v>661</c:v>
                </c:pt>
                <c:pt idx="329">
                  <c:v>662</c:v>
                </c:pt>
                <c:pt idx="330">
                  <c:v>663</c:v>
                </c:pt>
                <c:pt idx="331">
                  <c:v>664</c:v>
                </c:pt>
                <c:pt idx="332">
                  <c:v>665</c:v>
                </c:pt>
                <c:pt idx="333">
                  <c:v>666</c:v>
                </c:pt>
                <c:pt idx="334">
                  <c:v>667</c:v>
                </c:pt>
                <c:pt idx="335">
                  <c:v>668</c:v>
                </c:pt>
                <c:pt idx="336">
                  <c:v>669</c:v>
                </c:pt>
                <c:pt idx="337">
                  <c:v>670</c:v>
                </c:pt>
                <c:pt idx="338">
                  <c:v>671</c:v>
                </c:pt>
                <c:pt idx="339">
                  <c:v>672</c:v>
                </c:pt>
                <c:pt idx="340">
                  <c:v>673</c:v>
                </c:pt>
                <c:pt idx="341">
                  <c:v>674</c:v>
                </c:pt>
                <c:pt idx="342">
                  <c:v>675</c:v>
                </c:pt>
                <c:pt idx="343">
                  <c:v>676</c:v>
                </c:pt>
                <c:pt idx="344">
                  <c:v>677</c:v>
                </c:pt>
                <c:pt idx="345">
                  <c:v>678</c:v>
                </c:pt>
                <c:pt idx="346">
                  <c:v>679</c:v>
                </c:pt>
                <c:pt idx="347">
                  <c:v>680</c:v>
                </c:pt>
                <c:pt idx="348">
                  <c:v>681</c:v>
                </c:pt>
                <c:pt idx="349">
                  <c:v>682</c:v>
                </c:pt>
                <c:pt idx="350">
                  <c:v>683</c:v>
                </c:pt>
                <c:pt idx="351">
                  <c:v>684</c:v>
                </c:pt>
                <c:pt idx="352">
                  <c:v>685</c:v>
                </c:pt>
                <c:pt idx="353">
                  <c:v>686</c:v>
                </c:pt>
                <c:pt idx="354">
                  <c:v>687</c:v>
                </c:pt>
                <c:pt idx="355">
                  <c:v>688</c:v>
                </c:pt>
                <c:pt idx="356">
                  <c:v>689</c:v>
                </c:pt>
                <c:pt idx="357">
                  <c:v>690</c:v>
                </c:pt>
                <c:pt idx="358">
                  <c:v>691</c:v>
                </c:pt>
                <c:pt idx="359">
                  <c:v>692</c:v>
                </c:pt>
                <c:pt idx="360">
                  <c:v>693</c:v>
                </c:pt>
                <c:pt idx="361">
                  <c:v>694</c:v>
                </c:pt>
                <c:pt idx="362">
                  <c:v>695</c:v>
                </c:pt>
                <c:pt idx="363">
                  <c:v>696</c:v>
                </c:pt>
                <c:pt idx="364">
                  <c:v>697</c:v>
                </c:pt>
                <c:pt idx="365">
                  <c:v>698</c:v>
                </c:pt>
                <c:pt idx="366">
                  <c:v>699</c:v>
                </c:pt>
                <c:pt idx="367">
                  <c:v>700</c:v>
                </c:pt>
                <c:pt idx="368">
                  <c:v>701</c:v>
                </c:pt>
                <c:pt idx="369">
                  <c:v>702</c:v>
                </c:pt>
                <c:pt idx="370">
                  <c:v>703</c:v>
                </c:pt>
                <c:pt idx="371">
                  <c:v>704</c:v>
                </c:pt>
                <c:pt idx="372">
                  <c:v>705</c:v>
                </c:pt>
                <c:pt idx="373">
                  <c:v>706</c:v>
                </c:pt>
                <c:pt idx="374">
                  <c:v>707</c:v>
                </c:pt>
                <c:pt idx="375">
                  <c:v>708</c:v>
                </c:pt>
                <c:pt idx="376">
                  <c:v>709</c:v>
                </c:pt>
                <c:pt idx="377">
                  <c:v>710</c:v>
                </c:pt>
                <c:pt idx="378">
                  <c:v>711</c:v>
                </c:pt>
                <c:pt idx="379">
                  <c:v>712</c:v>
                </c:pt>
                <c:pt idx="380">
                  <c:v>713</c:v>
                </c:pt>
                <c:pt idx="381">
                  <c:v>714</c:v>
                </c:pt>
                <c:pt idx="382">
                  <c:v>715</c:v>
                </c:pt>
                <c:pt idx="383">
                  <c:v>716</c:v>
                </c:pt>
                <c:pt idx="384">
                  <c:v>717</c:v>
                </c:pt>
                <c:pt idx="385">
                  <c:v>718</c:v>
                </c:pt>
                <c:pt idx="386">
                  <c:v>719</c:v>
                </c:pt>
                <c:pt idx="387">
                  <c:v>720</c:v>
                </c:pt>
                <c:pt idx="388">
                  <c:v>721</c:v>
                </c:pt>
                <c:pt idx="389">
                  <c:v>722</c:v>
                </c:pt>
                <c:pt idx="390">
                  <c:v>723</c:v>
                </c:pt>
                <c:pt idx="391">
                  <c:v>724</c:v>
                </c:pt>
                <c:pt idx="392">
                  <c:v>725</c:v>
                </c:pt>
                <c:pt idx="393">
                  <c:v>726</c:v>
                </c:pt>
                <c:pt idx="394">
                  <c:v>727</c:v>
                </c:pt>
                <c:pt idx="395">
                  <c:v>728</c:v>
                </c:pt>
                <c:pt idx="396">
                  <c:v>729</c:v>
                </c:pt>
                <c:pt idx="397">
                  <c:v>730</c:v>
                </c:pt>
                <c:pt idx="398">
                  <c:v>731</c:v>
                </c:pt>
                <c:pt idx="399">
                  <c:v>732</c:v>
                </c:pt>
                <c:pt idx="400">
                  <c:v>733</c:v>
                </c:pt>
                <c:pt idx="401">
                  <c:v>734</c:v>
                </c:pt>
                <c:pt idx="402">
                  <c:v>735</c:v>
                </c:pt>
                <c:pt idx="403">
                  <c:v>736</c:v>
                </c:pt>
                <c:pt idx="404">
                  <c:v>737</c:v>
                </c:pt>
                <c:pt idx="405">
                  <c:v>738</c:v>
                </c:pt>
                <c:pt idx="406">
                  <c:v>739</c:v>
                </c:pt>
                <c:pt idx="407">
                  <c:v>740</c:v>
                </c:pt>
                <c:pt idx="408">
                  <c:v>741</c:v>
                </c:pt>
                <c:pt idx="409">
                  <c:v>742</c:v>
                </c:pt>
                <c:pt idx="410">
                  <c:v>743</c:v>
                </c:pt>
                <c:pt idx="411">
                  <c:v>744</c:v>
                </c:pt>
                <c:pt idx="412">
                  <c:v>745</c:v>
                </c:pt>
                <c:pt idx="413">
                  <c:v>746</c:v>
                </c:pt>
                <c:pt idx="414">
                  <c:v>747</c:v>
                </c:pt>
                <c:pt idx="415">
                  <c:v>748</c:v>
                </c:pt>
                <c:pt idx="416">
                  <c:v>749</c:v>
                </c:pt>
                <c:pt idx="417">
                  <c:v>750</c:v>
                </c:pt>
                <c:pt idx="418">
                  <c:v>751</c:v>
                </c:pt>
                <c:pt idx="419">
                  <c:v>752</c:v>
                </c:pt>
                <c:pt idx="420">
                  <c:v>753</c:v>
                </c:pt>
                <c:pt idx="421">
                  <c:v>754</c:v>
                </c:pt>
                <c:pt idx="422">
                  <c:v>755</c:v>
                </c:pt>
                <c:pt idx="423">
                  <c:v>756</c:v>
                </c:pt>
                <c:pt idx="424">
                  <c:v>757</c:v>
                </c:pt>
                <c:pt idx="425">
                  <c:v>758</c:v>
                </c:pt>
                <c:pt idx="426">
                  <c:v>759</c:v>
                </c:pt>
                <c:pt idx="427">
                  <c:v>760</c:v>
                </c:pt>
                <c:pt idx="428">
                  <c:v>761</c:v>
                </c:pt>
                <c:pt idx="429">
                  <c:v>762</c:v>
                </c:pt>
                <c:pt idx="430">
                  <c:v>763</c:v>
                </c:pt>
                <c:pt idx="431">
                  <c:v>764</c:v>
                </c:pt>
                <c:pt idx="432">
                  <c:v>765</c:v>
                </c:pt>
                <c:pt idx="433">
                  <c:v>766</c:v>
                </c:pt>
                <c:pt idx="434">
                  <c:v>767</c:v>
                </c:pt>
                <c:pt idx="435">
                  <c:v>768</c:v>
                </c:pt>
                <c:pt idx="436">
                  <c:v>769</c:v>
                </c:pt>
                <c:pt idx="437">
                  <c:v>770</c:v>
                </c:pt>
                <c:pt idx="438">
                  <c:v>771</c:v>
                </c:pt>
                <c:pt idx="439">
                  <c:v>772</c:v>
                </c:pt>
                <c:pt idx="440">
                  <c:v>773</c:v>
                </c:pt>
                <c:pt idx="441">
                  <c:v>774</c:v>
                </c:pt>
                <c:pt idx="442">
                  <c:v>775</c:v>
                </c:pt>
                <c:pt idx="443">
                  <c:v>776</c:v>
                </c:pt>
                <c:pt idx="444">
                  <c:v>777</c:v>
                </c:pt>
                <c:pt idx="445">
                  <c:v>778</c:v>
                </c:pt>
                <c:pt idx="446">
                  <c:v>779</c:v>
                </c:pt>
                <c:pt idx="447">
                  <c:v>780</c:v>
                </c:pt>
                <c:pt idx="448">
                  <c:v>781</c:v>
                </c:pt>
                <c:pt idx="449">
                  <c:v>782</c:v>
                </c:pt>
                <c:pt idx="450">
                  <c:v>783</c:v>
                </c:pt>
                <c:pt idx="451">
                  <c:v>784</c:v>
                </c:pt>
                <c:pt idx="452">
                  <c:v>785</c:v>
                </c:pt>
                <c:pt idx="453">
                  <c:v>786</c:v>
                </c:pt>
                <c:pt idx="454">
                  <c:v>787</c:v>
                </c:pt>
                <c:pt idx="455">
                  <c:v>788</c:v>
                </c:pt>
                <c:pt idx="456">
                  <c:v>789</c:v>
                </c:pt>
                <c:pt idx="457">
                  <c:v>790</c:v>
                </c:pt>
                <c:pt idx="458">
                  <c:v>791</c:v>
                </c:pt>
                <c:pt idx="459">
                  <c:v>792</c:v>
                </c:pt>
                <c:pt idx="460">
                  <c:v>793</c:v>
                </c:pt>
                <c:pt idx="461">
                  <c:v>794</c:v>
                </c:pt>
                <c:pt idx="462">
                  <c:v>795</c:v>
                </c:pt>
                <c:pt idx="463">
                  <c:v>796</c:v>
                </c:pt>
                <c:pt idx="464">
                  <c:v>797</c:v>
                </c:pt>
                <c:pt idx="465">
                  <c:v>798</c:v>
                </c:pt>
                <c:pt idx="466">
                  <c:v>799</c:v>
                </c:pt>
                <c:pt idx="467">
                  <c:v>800</c:v>
                </c:pt>
              </c:numCache>
            </c:numRef>
          </c:xVal>
          <c:yVal>
            <c:numRef>
              <c:f>'UV 12 acétone différent temps '!$L$1:$L$468</c:f>
              <c:numCache>
                <c:formatCode>General</c:formatCode>
                <c:ptCount val="468"/>
                <c:pt idx="0">
                  <c:v>6.7088000000000023E-2</c:v>
                </c:pt>
                <c:pt idx="1">
                  <c:v>0.14148700000000031</c:v>
                </c:pt>
                <c:pt idx="2">
                  <c:v>0.1997940000000003</c:v>
                </c:pt>
                <c:pt idx="3">
                  <c:v>0.24671400000000046</c:v>
                </c:pt>
                <c:pt idx="4">
                  <c:v>0.28286000000000056</c:v>
                </c:pt>
                <c:pt idx="5">
                  <c:v>0.31152500000000038</c:v>
                </c:pt>
                <c:pt idx="6">
                  <c:v>0.33379800000000032</c:v>
                </c:pt>
                <c:pt idx="7">
                  <c:v>0.35068600000000055</c:v>
                </c:pt>
                <c:pt idx="8">
                  <c:v>0.36360200000000031</c:v>
                </c:pt>
                <c:pt idx="9">
                  <c:v>0.37440300000000032</c:v>
                </c:pt>
                <c:pt idx="10">
                  <c:v>0.38276200000000032</c:v>
                </c:pt>
                <c:pt idx="11">
                  <c:v>0.38900800000000074</c:v>
                </c:pt>
                <c:pt idx="12">
                  <c:v>0.39419100000000001</c:v>
                </c:pt>
                <c:pt idx="13">
                  <c:v>0.39850900000000056</c:v>
                </c:pt>
                <c:pt idx="14">
                  <c:v>0.40232000000000062</c:v>
                </c:pt>
                <c:pt idx="15">
                  <c:v>0.405337</c:v>
                </c:pt>
                <c:pt idx="16">
                  <c:v>0.40851600000000032</c:v>
                </c:pt>
                <c:pt idx="17">
                  <c:v>0.41123200000000004</c:v>
                </c:pt>
                <c:pt idx="18">
                  <c:v>0.41369800000000001</c:v>
                </c:pt>
                <c:pt idx="19">
                  <c:v>0.41618700000000008</c:v>
                </c:pt>
                <c:pt idx="20">
                  <c:v>0.41897900000000032</c:v>
                </c:pt>
                <c:pt idx="21">
                  <c:v>0.42095800000000055</c:v>
                </c:pt>
                <c:pt idx="22">
                  <c:v>0.42308400000000074</c:v>
                </c:pt>
                <c:pt idx="23">
                  <c:v>0.42486900000000055</c:v>
                </c:pt>
                <c:pt idx="24">
                  <c:v>0.42674600000000001</c:v>
                </c:pt>
                <c:pt idx="25">
                  <c:v>0.42847800000000086</c:v>
                </c:pt>
                <c:pt idx="26">
                  <c:v>0.43002000000000062</c:v>
                </c:pt>
                <c:pt idx="27">
                  <c:v>0.43149400000000032</c:v>
                </c:pt>
                <c:pt idx="28">
                  <c:v>0.43272700000000008</c:v>
                </c:pt>
                <c:pt idx="29">
                  <c:v>0.43391100000000032</c:v>
                </c:pt>
                <c:pt idx="30">
                  <c:v>0.43548500000000062</c:v>
                </c:pt>
                <c:pt idx="31">
                  <c:v>0.436749</c:v>
                </c:pt>
                <c:pt idx="32">
                  <c:v>0.43818900000000038</c:v>
                </c:pt>
                <c:pt idx="33">
                  <c:v>0.43931000000000087</c:v>
                </c:pt>
                <c:pt idx="34">
                  <c:v>0.44019799999999998</c:v>
                </c:pt>
                <c:pt idx="35">
                  <c:v>0.44100700000000004</c:v>
                </c:pt>
                <c:pt idx="36">
                  <c:v>0.44158700000000001</c:v>
                </c:pt>
                <c:pt idx="37">
                  <c:v>0.44201200000000002</c:v>
                </c:pt>
                <c:pt idx="38">
                  <c:v>0.442442</c:v>
                </c:pt>
                <c:pt idx="39">
                  <c:v>0.442436</c:v>
                </c:pt>
                <c:pt idx="40">
                  <c:v>0.44212400000000002</c:v>
                </c:pt>
                <c:pt idx="41">
                  <c:v>0.44195800000000002</c:v>
                </c:pt>
                <c:pt idx="42">
                  <c:v>0.44159600000000004</c:v>
                </c:pt>
                <c:pt idx="43">
                  <c:v>0.440774</c:v>
                </c:pt>
                <c:pt idx="44">
                  <c:v>0.4397950000000001</c:v>
                </c:pt>
                <c:pt idx="45">
                  <c:v>0.43844300000000008</c:v>
                </c:pt>
                <c:pt idx="46">
                  <c:v>0.43680300000000055</c:v>
                </c:pt>
                <c:pt idx="47">
                  <c:v>0.43487000000000087</c:v>
                </c:pt>
                <c:pt idx="48">
                  <c:v>0.43253200000000008</c:v>
                </c:pt>
                <c:pt idx="49">
                  <c:v>0.42990200000000062</c:v>
                </c:pt>
                <c:pt idx="50">
                  <c:v>0.42690000000000056</c:v>
                </c:pt>
                <c:pt idx="51">
                  <c:v>0.42375200000000002</c:v>
                </c:pt>
                <c:pt idx="52">
                  <c:v>0.42031700000000038</c:v>
                </c:pt>
                <c:pt idx="53">
                  <c:v>0.41662800000000055</c:v>
                </c:pt>
                <c:pt idx="54">
                  <c:v>0.41270000000000001</c:v>
                </c:pt>
                <c:pt idx="55">
                  <c:v>0.408744</c:v>
                </c:pt>
                <c:pt idx="56">
                  <c:v>0.40467600000000031</c:v>
                </c:pt>
                <c:pt idx="57">
                  <c:v>0.40059700000000004</c:v>
                </c:pt>
                <c:pt idx="58">
                  <c:v>0.39650000000000074</c:v>
                </c:pt>
                <c:pt idx="59">
                  <c:v>0.39239300000000032</c:v>
                </c:pt>
                <c:pt idx="60">
                  <c:v>0.38844200000000062</c:v>
                </c:pt>
                <c:pt idx="61">
                  <c:v>0.38444600000000062</c:v>
                </c:pt>
                <c:pt idx="62">
                  <c:v>0.38065000000000032</c:v>
                </c:pt>
                <c:pt idx="63">
                  <c:v>0.37685100000000032</c:v>
                </c:pt>
                <c:pt idx="64">
                  <c:v>0.3731310000000001</c:v>
                </c:pt>
                <c:pt idx="65">
                  <c:v>0.36936500000000055</c:v>
                </c:pt>
                <c:pt idx="66">
                  <c:v>0.36551500000000031</c:v>
                </c:pt>
                <c:pt idx="67">
                  <c:v>0.35930100000000031</c:v>
                </c:pt>
                <c:pt idx="68">
                  <c:v>0.35521000000000008</c:v>
                </c:pt>
                <c:pt idx="69">
                  <c:v>0.35078100000000001</c:v>
                </c:pt>
                <c:pt idx="70">
                  <c:v>0.34615200000000002</c:v>
                </c:pt>
                <c:pt idx="71">
                  <c:v>0.34118100000000001</c:v>
                </c:pt>
                <c:pt idx="72">
                  <c:v>0.33608000000000104</c:v>
                </c:pt>
                <c:pt idx="73">
                  <c:v>0.33051900000000062</c:v>
                </c:pt>
                <c:pt idx="74">
                  <c:v>0.32496200000000086</c:v>
                </c:pt>
                <c:pt idx="75">
                  <c:v>0.31894000000000056</c:v>
                </c:pt>
                <c:pt idx="76">
                  <c:v>0.31285500000000038</c:v>
                </c:pt>
                <c:pt idx="77">
                  <c:v>0.30645600000000062</c:v>
                </c:pt>
                <c:pt idx="78">
                  <c:v>0.30001200000000056</c:v>
                </c:pt>
                <c:pt idx="79">
                  <c:v>0.29354400000000008</c:v>
                </c:pt>
                <c:pt idx="80">
                  <c:v>0.286935</c:v>
                </c:pt>
                <c:pt idx="81">
                  <c:v>0.28019500000000003</c:v>
                </c:pt>
                <c:pt idx="82">
                  <c:v>0.2737150000000001</c:v>
                </c:pt>
                <c:pt idx="83">
                  <c:v>0.267154</c:v>
                </c:pt>
                <c:pt idx="84">
                  <c:v>0.26053200000000004</c:v>
                </c:pt>
                <c:pt idx="85">
                  <c:v>0.25424199999999997</c:v>
                </c:pt>
                <c:pt idx="86">
                  <c:v>0.24790300000000037</c:v>
                </c:pt>
                <c:pt idx="87">
                  <c:v>0.24170300000000031</c:v>
                </c:pt>
                <c:pt idx="88">
                  <c:v>0.23565700000000001</c:v>
                </c:pt>
                <c:pt idx="89">
                  <c:v>0.22969000000000001</c:v>
                </c:pt>
                <c:pt idx="90">
                  <c:v>0.223689</c:v>
                </c:pt>
                <c:pt idx="91">
                  <c:v>0.21782899999999999</c:v>
                </c:pt>
                <c:pt idx="92">
                  <c:v>0.21206300000000031</c:v>
                </c:pt>
                <c:pt idx="93">
                  <c:v>0.20625599999999999</c:v>
                </c:pt>
                <c:pt idx="94">
                  <c:v>0.20047399999999999</c:v>
                </c:pt>
                <c:pt idx="95">
                  <c:v>0.194635</c:v>
                </c:pt>
                <c:pt idx="96">
                  <c:v>0.18871900000000053</c:v>
                </c:pt>
                <c:pt idx="97">
                  <c:v>0.18277900000000027</c:v>
                </c:pt>
                <c:pt idx="98">
                  <c:v>0.17683699999999999</c:v>
                </c:pt>
                <c:pt idx="99">
                  <c:v>0.17073500000000028</c:v>
                </c:pt>
                <c:pt idx="100">
                  <c:v>0.16456999999999999</c:v>
                </c:pt>
                <c:pt idx="101">
                  <c:v>0.15833700000000034</c:v>
                </c:pt>
                <c:pt idx="102">
                  <c:v>0.15203500000000031</c:v>
                </c:pt>
                <c:pt idx="103">
                  <c:v>0.14577499999999999</c:v>
                </c:pt>
                <c:pt idx="104">
                  <c:v>0.13941200000000034</c:v>
                </c:pt>
                <c:pt idx="105">
                  <c:v>0.13316900000000001</c:v>
                </c:pt>
                <c:pt idx="106">
                  <c:v>0.12689300000000001</c:v>
                </c:pt>
                <c:pt idx="107">
                  <c:v>0.12069800000000012</c:v>
                </c:pt>
                <c:pt idx="108">
                  <c:v>0.11457600000000009</c:v>
                </c:pt>
                <c:pt idx="109">
                  <c:v>0.10858999999999998</c:v>
                </c:pt>
                <c:pt idx="110">
                  <c:v>0.10278699999999999</c:v>
                </c:pt>
                <c:pt idx="111">
                  <c:v>9.7058000000000005E-2</c:v>
                </c:pt>
                <c:pt idx="112">
                  <c:v>9.1497000000000023E-2</c:v>
                </c:pt>
                <c:pt idx="113">
                  <c:v>8.6150000000000046E-2</c:v>
                </c:pt>
                <c:pt idx="114">
                  <c:v>8.0928000000000028E-2</c:v>
                </c:pt>
                <c:pt idx="115">
                  <c:v>7.5957000000000011E-2</c:v>
                </c:pt>
                <c:pt idx="116">
                  <c:v>7.1190000000000003E-2</c:v>
                </c:pt>
                <c:pt idx="117">
                  <c:v>6.6640000000000005E-2</c:v>
                </c:pt>
                <c:pt idx="118">
                  <c:v>6.2337000000000128E-2</c:v>
                </c:pt>
                <c:pt idx="119">
                  <c:v>5.8274999999999987E-2</c:v>
                </c:pt>
                <c:pt idx="120">
                  <c:v>5.4410000000000118E-2</c:v>
                </c:pt>
                <c:pt idx="121">
                  <c:v>5.0781999999999994E-2</c:v>
                </c:pt>
                <c:pt idx="122">
                  <c:v>4.5511000000000003E-2</c:v>
                </c:pt>
                <c:pt idx="123">
                  <c:v>4.1202999999999997E-2</c:v>
                </c:pt>
                <c:pt idx="124">
                  <c:v>3.8438E-2</c:v>
                </c:pt>
                <c:pt idx="125">
                  <c:v>3.5904999999999999E-2</c:v>
                </c:pt>
                <c:pt idx="126">
                  <c:v>3.3538999999999999E-2</c:v>
                </c:pt>
                <c:pt idx="127">
                  <c:v>3.1321000000000002E-2</c:v>
                </c:pt>
                <c:pt idx="128">
                  <c:v>2.9304999999999998E-2</c:v>
                </c:pt>
                <c:pt idx="129">
                  <c:v>2.7492000000000016E-2</c:v>
                </c:pt>
                <c:pt idx="130">
                  <c:v>2.5753999999999999E-2</c:v>
                </c:pt>
                <c:pt idx="131">
                  <c:v>2.4170999999999998E-2</c:v>
                </c:pt>
                <c:pt idx="132">
                  <c:v>2.2748999999999998E-2</c:v>
                </c:pt>
                <c:pt idx="133">
                  <c:v>2.143700000000005E-2</c:v>
                </c:pt>
                <c:pt idx="134">
                  <c:v>2.0219000000000001E-2</c:v>
                </c:pt>
                <c:pt idx="135">
                  <c:v>1.9106999999999999E-2</c:v>
                </c:pt>
                <c:pt idx="136">
                  <c:v>1.8159999999999999E-2</c:v>
                </c:pt>
                <c:pt idx="137">
                  <c:v>1.6966999999999999E-2</c:v>
                </c:pt>
                <c:pt idx="138">
                  <c:v>1.6131000000000003E-2</c:v>
                </c:pt>
                <c:pt idx="139">
                  <c:v>1.5443000000000021E-2</c:v>
                </c:pt>
                <c:pt idx="140">
                  <c:v>1.4741999999999998E-2</c:v>
                </c:pt>
                <c:pt idx="141">
                  <c:v>1.4133999999999996E-2</c:v>
                </c:pt>
                <c:pt idx="142">
                  <c:v>1.3557999999999994E-2</c:v>
                </c:pt>
                <c:pt idx="143">
                  <c:v>1.3089000000000003E-2</c:v>
                </c:pt>
                <c:pt idx="144">
                  <c:v>1.2583999999999998E-2</c:v>
                </c:pt>
                <c:pt idx="145">
                  <c:v>1.2128999999999996E-2</c:v>
                </c:pt>
                <c:pt idx="146">
                  <c:v>1.1724999999999999E-2</c:v>
                </c:pt>
                <c:pt idx="147">
                  <c:v>1.1325999999999999E-2</c:v>
                </c:pt>
                <c:pt idx="148">
                  <c:v>1.0994999999999998E-2</c:v>
                </c:pt>
                <c:pt idx="149">
                  <c:v>1.0612E-2</c:v>
                </c:pt>
                <c:pt idx="150">
                  <c:v>1.0348000000000001E-2</c:v>
                </c:pt>
                <c:pt idx="151">
                  <c:v>1.0022000000000001E-2</c:v>
                </c:pt>
                <c:pt idx="152">
                  <c:v>9.7090000000000024E-3</c:v>
                </c:pt>
                <c:pt idx="153">
                  <c:v>9.5310000000000047E-3</c:v>
                </c:pt>
                <c:pt idx="154">
                  <c:v>9.2060000000000041E-3</c:v>
                </c:pt>
                <c:pt idx="155">
                  <c:v>8.9850000000000294E-3</c:v>
                </c:pt>
                <c:pt idx="156">
                  <c:v>8.7270000000000021E-3</c:v>
                </c:pt>
                <c:pt idx="157">
                  <c:v>8.5330000000000041E-3</c:v>
                </c:pt>
                <c:pt idx="158">
                  <c:v>8.3150000000000272E-3</c:v>
                </c:pt>
                <c:pt idx="159">
                  <c:v>8.0580000000000027E-3</c:v>
                </c:pt>
                <c:pt idx="160">
                  <c:v>7.9070000000000112E-3</c:v>
                </c:pt>
                <c:pt idx="161">
                  <c:v>7.6790000000000131E-3</c:v>
                </c:pt>
                <c:pt idx="162">
                  <c:v>7.5070000000000024E-3</c:v>
                </c:pt>
                <c:pt idx="163">
                  <c:v>7.3529999999999984E-3</c:v>
                </c:pt>
                <c:pt idx="164">
                  <c:v>7.1370000000000079E-3</c:v>
                </c:pt>
                <c:pt idx="165">
                  <c:v>7.0139999999999994E-3</c:v>
                </c:pt>
                <c:pt idx="166">
                  <c:v>6.8349999999999973E-3</c:v>
                </c:pt>
                <c:pt idx="167">
                  <c:v>6.6929999999999984E-3</c:v>
                </c:pt>
                <c:pt idx="168">
                  <c:v>6.5410000000000121E-3</c:v>
                </c:pt>
                <c:pt idx="169">
                  <c:v>6.3770000000000033E-3</c:v>
                </c:pt>
                <c:pt idx="170">
                  <c:v>6.2649999999999997E-3</c:v>
                </c:pt>
                <c:pt idx="171">
                  <c:v>6.1079999999999988E-3</c:v>
                </c:pt>
                <c:pt idx="172">
                  <c:v>5.9619999999999994E-3</c:v>
                </c:pt>
                <c:pt idx="173">
                  <c:v>5.8829999999999993E-3</c:v>
                </c:pt>
                <c:pt idx="174">
                  <c:v>5.7480000000000109E-3</c:v>
                </c:pt>
                <c:pt idx="175">
                  <c:v>5.6480000000000002E-3</c:v>
                </c:pt>
                <c:pt idx="176">
                  <c:v>5.5100000000000079E-3</c:v>
                </c:pt>
                <c:pt idx="177">
                  <c:v>5.4010000000000126E-3</c:v>
                </c:pt>
                <c:pt idx="178">
                  <c:v>5.3000000000000078E-3</c:v>
                </c:pt>
                <c:pt idx="179">
                  <c:v>5.2149999999999974E-3</c:v>
                </c:pt>
                <c:pt idx="180">
                  <c:v>5.1070000000000004E-3</c:v>
                </c:pt>
                <c:pt idx="181">
                  <c:v>4.9830000000000083E-3</c:v>
                </c:pt>
                <c:pt idx="182">
                  <c:v>4.8870000000000033E-3</c:v>
                </c:pt>
                <c:pt idx="183">
                  <c:v>4.7879999999999971E-3</c:v>
                </c:pt>
                <c:pt idx="184">
                  <c:v>4.6909999999999973E-3</c:v>
                </c:pt>
                <c:pt idx="185">
                  <c:v>4.5859999999999998E-3</c:v>
                </c:pt>
                <c:pt idx="186">
                  <c:v>4.5020000000000034E-3</c:v>
                </c:pt>
                <c:pt idx="187">
                  <c:v>4.4289999999999989E-3</c:v>
                </c:pt>
                <c:pt idx="188">
                  <c:v>4.3609999999999968E-3</c:v>
                </c:pt>
                <c:pt idx="189">
                  <c:v>4.273000000000012E-3</c:v>
                </c:pt>
                <c:pt idx="190">
                  <c:v>4.1919999999999978E-3</c:v>
                </c:pt>
                <c:pt idx="191">
                  <c:v>4.1099999999999991E-3</c:v>
                </c:pt>
                <c:pt idx="192">
                  <c:v>4.0079999999999977E-3</c:v>
                </c:pt>
                <c:pt idx="193">
                  <c:v>3.931999999999998E-3</c:v>
                </c:pt>
                <c:pt idx="194">
                  <c:v>3.8610000000000011E-3</c:v>
                </c:pt>
                <c:pt idx="195">
                  <c:v>3.8029999999999982E-3</c:v>
                </c:pt>
                <c:pt idx="196">
                  <c:v>3.746000000000005E-3</c:v>
                </c:pt>
                <c:pt idx="197">
                  <c:v>3.6920000000000026E-3</c:v>
                </c:pt>
                <c:pt idx="198">
                  <c:v>3.6540000000000036E-3</c:v>
                </c:pt>
                <c:pt idx="199">
                  <c:v>3.593000000000005E-3</c:v>
                </c:pt>
                <c:pt idx="200">
                  <c:v>3.5240000000000059E-3</c:v>
                </c:pt>
                <c:pt idx="201">
                  <c:v>3.4650000000000011E-3</c:v>
                </c:pt>
                <c:pt idx="202">
                  <c:v>3.4169999999999982E-3</c:v>
                </c:pt>
                <c:pt idx="203">
                  <c:v>3.3680000000000012E-3</c:v>
                </c:pt>
                <c:pt idx="204">
                  <c:v>3.3189999999999956E-3</c:v>
                </c:pt>
                <c:pt idx="205">
                  <c:v>3.2630000000000003E-3</c:v>
                </c:pt>
                <c:pt idx="206">
                  <c:v>3.2040000000000055E-3</c:v>
                </c:pt>
                <c:pt idx="207">
                  <c:v>3.1560000000000034E-3</c:v>
                </c:pt>
                <c:pt idx="208">
                  <c:v>3.1150000000000001E-3</c:v>
                </c:pt>
                <c:pt idx="209">
                  <c:v>3.0780000000000026E-3</c:v>
                </c:pt>
                <c:pt idx="210">
                  <c:v>3.0280000000000029E-3</c:v>
                </c:pt>
                <c:pt idx="211">
                  <c:v>2.9729999999999982E-3</c:v>
                </c:pt>
                <c:pt idx="212">
                  <c:v>2.9319999999999971E-3</c:v>
                </c:pt>
                <c:pt idx="213">
                  <c:v>2.9129999999999989E-3</c:v>
                </c:pt>
                <c:pt idx="214">
                  <c:v>2.8810000000000016E-3</c:v>
                </c:pt>
                <c:pt idx="215">
                  <c:v>2.8369999999999988E-3</c:v>
                </c:pt>
                <c:pt idx="216">
                  <c:v>2.8340000000000001E-3</c:v>
                </c:pt>
                <c:pt idx="217">
                  <c:v>2.7970000000000078E-3</c:v>
                </c:pt>
                <c:pt idx="218">
                  <c:v>2.7590000000000002E-3</c:v>
                </c:pt>
                <c:pt idx="219">
                  <c:v>2.7220000000000018E-3</c:v>
                </c:pt>
                <c:pt idx="220">
                  <c:v>2.6890000000000026E-3</c:v>
                </c:pt>
                <c:pt idx="221">
                  <c:v>2.6399999999999991E-3</c:v>
                </c:pt>
                <c:pt idx="222">
                  <c:v>2.6220000000000002E-3</c:v>
                </c:pt>
                <c:pt idx="223">
                  <c:v>2.5990000000000002E-3</c:v>
                </c:pt>
                <c:pt idx="224">
                  <c:v>2.5880000000000044E-3</c:v>
                </c:pt>
                <c:pt idx="225">
                  <c:v>2.5790000000000001E-3</c:v>
                </c:pt>
                <c:pt idx="226">
                  <c:v>2.5610000000000012E-3</c:v>
                </c:pt>
                <c:pt idx="227">
                  <c:v>2.565000000000003E-3</c:v>
                </c:pt>
                <c:pt idx="228">
                  <c:v>2.5270000000000062E-3</c:v>
                </c:pt>
                <c:pt idx="229">
                  <c:v>2.5110000000000002E-3</c:v>
                </c:pt>
                <c:pt idx="230">
                  <c:v>2.5130000000000052E-3</c:v>
                </c:pt>
                <c:pt idx="231">
                  <c:v>2.4910000000000002E-3</c:v>
                </c:pt>
                <c:pt idx="232">
                  <c:v>2.4580000000000019E-3</c:v>
                </c:pt>
                <c:pt idx="233">
                  <c:v>2.4379999999999992E-3</c:v>
                </c:pt>
                <c:pt idx="234">
                  <c:v>2.4220000000000005E-3</c:v>
                </c:pt>
                <c:pt idx="235">
                  <c:v>2.3940000000000012E-3</c:v>
                </c:pt>
                <c:pt idx="236">
                  <c:v>2.3730000000000001E-3</c:v>
                </c:pt>
                <c:pt idx="237">
                  <c:v>2.3549999999999982E-3</c:v>
                </c:pt>
                <c:pt idx="238">
                  <c:v>2.3190000000000007E-3</c:v>
                </c:pt>
                <c:pt idx="239">
                  <c:v>2.268000000000004E-3</c:v>
                </c:pt>
                <c:pt idx="240">
                  <c:v>2.2490000000000058E-3</c:v>
                </c:pt>
                <c:pt idx="241">
                  <c:v>2.2690000000000054E-3</c:v>
                </c:pt>
                <c:pt idx="242">
                  <c:v>2.2770000000000012E-3</c:v>
                </c:pt>
                <c:pt idx="243">
                  <c:v>2.2450000000000026E-3</c:v>
                </c:pt>
                <c:pt idx="244">
                  <c:v>2.2259999999999992E-3</c:v>
                </c:pt>
                <c:pt idx="245">
                  <c:v>2.2240000000000051E-3</c:v>
                </c:pt>
                <c:pt idx="246">
                  <c:v>2.2070000000000058E-3</c:v>
                </c:pt>
                <c:pt idx="247">
                  <c:v>2.1810000000000002E-3</c:v>
                </c:pt>
                <c:pt idx="248">
                  <c:v>2.1780000000000002E-3</c:v>
                </c:pt>
                <c:pt idx="249">
                  <c:v>2.1699999999999992E-3</c:v>
                </c:pt>
                <c:pt idx="250">
                  <c:v>2.1210000000000035E-3</c:v>
                </c:pt>
                <c:pt idx="251">
                  <c:v>2.1269999999999982E-3</c:v>
                </c:pt>
                <c:pt idx="252">
                  <c:v>2.1210000000000035E-3</c:v>
                </c:pt>
                <c:pt idx="253">
                  <c:v>2.1210000000000035E-3</c:v>
                </c:pt>
                <c:pt idx="254">
                  <c:v>2.0940000000000012E-3</c:v>
                </c:pt>
                <c:pt idx="255">
                  <c:v>2.1049999999999992E-3</c:v>
                </c:pt>
                <c:pt idx="256">
                  <c:v>2.0949999999999996E-3</c:v>
                </c:pt>
                <c:pt idx="257">
                  <c:v>2.0820000000000005E-3</c:v>
                </c:pt>
                <c:pt idx="258">
                  <c:v>2.0880000000000039E-3</c:v>
                </c:pt>
                <c:pt idx="259">
                  <c:v>2.0880000000000039E-3</c:v>
                </c:pt>
                <c:pt idx="260">
                  <c:v>2.0799999999999985E-3</c:v>
                </c:pt>
                <c:pt idx="261">
                  <c:v>2.0769999999999955E-3</c:v>
                </c:pt>
                <c:pt idx="262">
                  <c:v>2.0680000000000047E-3</c:v>
                </c:pt>
                <c:pt idx="263">
                  <c:v>2.0700000000000002E-3</c:v>
                </c:pt>
                <c:pt idx="264">
                  <c:v>2.0500000000000002E-3</c:v>
                </c:pt>
                <c:pt idx="265">
                  <c:v>2.0380000000000012E-3</c:v>
                </c:pt>
                <c:pt idx="266">
                  <c:v>2.0250000000000012E-3</c:v>
                </c:pt>
                <c:pt idx="267">
                  <c:v>2.0290000000000013E-3</c:v>
                </c:pt>
                <c:pt idx="268">
                  <c:v>2.0219999999999982E-3</c:v>
                </c:pt>
                <c:pt idx="269">
                  <c:v>2.0210000000000041E-3</c:v>
                </c:pt>
                <c:pt idx="270">
                  <c:v>2.019E-3</c:v>
                </c:pt>
                <c:pt idx="271">
                  <c:v>1.9959999999999982E-3</c:v>
                </c:pt>
                <c:pt idx="272">
                  <c:v>1.9889999999999981E-3</c:v>
                </c:pt>
                <c:pt idx="273">
                  <c:v>1.9990000000000051E-3</c:v>
                </c:pt>
                <c:pt idx="274">
                  <c:v>1.9920000000000059E-3</c:v>
                </c:pt>
                <c:pt idx="275">
                  <c:v>1.9599999999999965E-3</c:v>
                </c:pt>
                <c:pt idx="276">
                  <c:v>1.9609999999999983E-3</c:v>
                </c:pt>
                <c:pt idx="277">
                  <c:v>1.9570000000000047E-3</c:v>
                </c:pt>
                <c:pt idx="278">
                  <c:v>1.9479999999999983E-3</c:v>
                </c:pt>
                <c:pt idx="279">
                  <c:v>1.9280000000000028E-3</c:v>
                </c:pt>
                <c:pt idx="280">
                  <c:v>1.910999999999996E-3</c:v>
                </c:pt>
                <c:pt idx="281">
                  <c:v>1.8769999999999967E-3</c:v>
                </c:pt>
                <c:pt idx="282">
                  <c:v>1.8719999999999987E-3</c:v>
                </c:pt>
                <c:pt idx="283">
                  <c:v>1.8470000000000045E-3</c:v>
                </c:pt>
                <c:pt idx="284">
                  <c:v>1.8110000000000029E-3</c:v>
                </c:pt>
                <c:pt idx="285">
                  <c:v>1.7710000000000039E-3</c:v>
                </c:pt>
                <c:pt idx="286">
                  <c:v>1.7259999999999984E-3</c:v>
                </c:pt>
                <c:pt idx="287">
                  <c:v>1.7140000000000026E-3</c:v>
                </c:pt>
                <c:pt idx="288">
                  <c:v>1.7039999999999972E-3</c:v>
                </c:pt>
                <c:pt idx="289">
                  <c:v>1.7059999999999992E-3</c:v>
                </c:pt>
                <c:pt idx="290">
                  <c:v>1.7189999999999979E-3</c:v>
                </c:pt>
                <c:pt idx="291">
                  <c:v>1.7420000000000031E-3</c:v>
                </c:pt>
                <c:pt idx="292">
                  <c:v>1.7609999999999987E-3</c:v>
                </c:pt>
                <c:pt idx="293">
                  <c:v>1.7700000000000036E-3</c:v>
                </c:pt>
                <c:pt idx="294">
                  <c:v>1.7799999999999969E-3</c:v>
                </c:pt>
                <c:pt idx="295">
                  <c:v>1.7910000000000035E-3</c:v>
                </c:pt>
                <c:pt idx="296">
                  <c:v>1.7850000000000047E-3</c:v>
                </c:pt>
                <c:pt idx="297">
                  <c:v>1.7879999999999979E-3</c:v>
                </c:pt>
                <c:pt idx="298">
                  <c:v>1.7869999999999969E-3</c:v>
                </c:pt>
                <c:pt idx="299">
                  <c:v>1.7899999999999999E-3</c:v>
                </c:pt>
                <c:pt idx="300">
                  <c:v>1.802999999999999E-3</c:v>
                </c:pt>
                <c:pt idx="301">
                  <c:v>1.8320000000000044E-3</c:v>
                </c:pt>
                <c:pt idx="302">
                  <c:v>1.882999999999996E-3</c:v>
                </c:pt>
                <c:pt idx="303">
                  <c:v>1.923000000000005E-3</c:v>
                </c:pt>
                <c:pt idx="304">
                  <c:v>1.9559999999999994E-3</c:v>
                </c:pt>
                <c:pt idx="305">
                  <c:v>1.9910000000000041E-3</c:v>
                </c:pt>
                <c:pt idx="306">
                  <c:v>2.0319999999999991E-3</c:v>
                </c:pt>
                <c:pt idx="307">
                  <c:v>2.0509999999999981E-3</c:v>
                </c:pt>
                <c:pt idx="308">
                  <c:v>2.0589999999999992E-3</c:v>
                </c:pt>
                <c:pt idx="309">
                  <c:v>2.0860000000000002E-3</c:v>
                </c:pt>
                <c:pt idx="310">
                  <c:v>2.0919999999999992E-3</c:v>
                </c:pt>
                <c:pt idx="311">
                  <c:v>2.0900000000000016E-3</c:v>
                </c:pt>
                <c:pt idx="312">
                  <c:v>2.0940000000000012E-3</c:v>
                </c:pt>
                <c:pt idx="313">
                  <c:v>2.1100000000000012E-3</c:v>
                </c:pt>
                <c:pt idx="314">
                  <c:v>2.128000000000004E-3</c:v>
                </c:pt>
                <c:pt idx="315">
                  <c:v>2.1429999999999991E-3</c:v>
                </c:pt>
                <c:pt idx="316">
                  <c:v>2.1469999999999992E-3</c:v>
                </c:pt>
                <c:pt idx="317">
                  <c:v>2.1569999999999992E-3</c:v>
                </c:pt>
                <c:pt idx="318">
                  <c:v>2.1529999999999952E-3</c:v>
                </c:pt>
                <c:pt idx="319">
                  <c:v>2.1629999999999991E-3</c:v>
                </c:pt>
                <c:pt idx="320">
                  <c:v>2.1710000000000002E-3</c:v>
                </c:pt>
                <c:pt idx="321">
                  <c:v>2.1660000000000052E-3</c:v>
                </c:pt>
                <c:pt idx="322">
                  <c:v>2.1750000000000012E-3</c:v>
                </c:pt>
                <c:pt idx="323">
                  <c:v>2.1699999999999992E-3</c:v>
                </c:pt>
                <c:pt idx="324">
                  <c:v>2.1590000000000012E-3</c:v>
                </c:pt>
                <c:pt idx="325">
                  <c:v>2.1860000000000048E-3</c:v>
                </c:pt>
                <c:pt idx="326">
                  <c:v>2.2060000000000044E-3</c:v>
                </c:pt>
                <c:pt idx="327">
                  <c:v>2.1919999999999995E-3</c:v>
                </c:pt>
                <c:pt idx="328">
                  <c:v>2.204000000000005E-3</c:v>
                </c:pt>
                <c:pt idx="329">
                  <c:v>2.1800000000000062E-3</c:v>
                </c:pt>
                <c:pt idx="330">
                  <c:v>2.1740000000000002E-3</c:v>
                </c:pt>
                <c:pt idx="331">
                  <c:v>2.1810000000000002E-3</c:v>
                </c:pt>
                <c:pt idx="332">
                  <c:v>2.1850000000000012E-3</c:v>
                </c:pt>
                <c:pt idx="333">
                  <c:v>2.1969999999999976E-3</c:v>
                </c:pt>
                <c:pt idx="334">
                  <c:v>2.1919999999999995E-3</c:v>
                </c:pt>
                <c:pt idx="335">
                  <c:v>2.1930000000000053E-3</c:v>
                </c:pt>
                <c:pt idx="336">
                  <c:v>2.1980000000000012E-3</c:v>
                </c:pt>
                <c:pt idx="337">
                  <c:v>2.225000000000003E-3</c:v>
                </c:pt>
                <c:pt idx="338">
                  <c:v>2.2360000000000019E-3</c:v>
                </c:pt>
                <c:pt idx="339">
                  <c:v>2.2259999999999992E-3</c:v>
                </c:pt>
                <c:pt idx="340">
                  <c:v>2.2410000000000012E-3</c:v>
                </c:pt>
                <c:pt idx="341">
                  <c:v>2.2360000000000019E-3</c:v>
                </c:pt>
                <c:pt idx="342">
                  <c:v>2.2480000000000056E-3</c:v>
                </c:pt>
                <c:pt idx="343">
                  <c:v>2.2280000000000012E-3</c:v>
                </c:pt>
                <c:pt idx="344">
                  <c:v>2.2430000000000084E-3</c:v>
                </c:pt>
                <c:pt idx="345">
                  <c:v>2.2480000000000056E-3</c:v>
                </c:pt>
                <c:pt idx="346">
                  <c:v>2.2590000000000002E-3</c:v>
                </c:pt>
                <c:pt idx="347">
                  <c:v>2.2790000000000002E-3</c:v>
                </c:pt>
                <c:pt idx="348">
                  <c:v>2.2990000000000007E-3</c:v>
                </c:pt>
                <c:pt idx="349">
                  <c:v>2.2929999999999982E-3</c:v>
                </c:pt>
                <c:pt idx="350">
                  <c:v>2.3029999999999995E-3</c:v>
                </c:pt>
                <c:pt idx="351">
                  <c:v>2.2929999999999982E-3</c:v>
                </c:pt>
                <c:pt idx="352">
                  <c:v>2.3159999999999986E-3</c:v>
                </c:pt>
                <c:pt idx="353">
                  <c:v>2.3190000000000007E-3</c:v>
                </c:pt>
                <c:pt idx="354">
                  <c:v>2.3210000000000001E-3</c:v>
                </c:pt>
                <c:pt idx="355">
                  <c:v>2.3549999999999982E-3</c:v>
                </c:pt>
                <c:pt idx="356">
                  <c:v>2.3619999999999982E-3</c:v>
                </c:pt>
                <c:pt idx="357">
                  <c:v>2.3959999999999954E-3</c:v>
                </c:pt>
                <c:pt idx="358">
                  <c:v>2.3800000000000002E-3</c:v>
                </c:pt>
                <c:pt idx="359">
                  <c:v>2.3909999999999982E-3</c:v>
                </c:pt>
                <c:pt idx="360">
                  <c:v>2.3950000000000013E-3</c:v>
                </c:pt>
                <c:pt idx="361">
                  <c:v>2.3959999999999954E-3</c:v>
                </c:pt>
                <c:pt idx="362">
                  <c:v>2.3919999999999992E-3</c:v>
                </c:pt>
                <c:pt idx="363">
                  <c:v>2.3940000000000012E-3</c:v>
                </c:pt>
                <c:pt idx="364">
                  <c:v>2.4060000000000002E-3</c:v>
                </c:pt>
                <c:pt idx="365">
                  <c:v>2.3929999999999993E-3</c:v>
                </c:pt>
                <c:pt idx="366">
                  <c:v>2.3979999999999982E-3</c:v>
                </c:pt>
                <c:pt idx="367">
                  <c:v>2.3260000000000017E-3</c:v>
                </c:pt>
                <c:pt idx="368">
                  <c:v>2.3260000000000017E-3</c:v>
                </c:pt>
                <c:pt idx="369">
                  <c:v>2.3219999999999981E-3</c:v>
                </c:pt>
                <c:pt idx="370">
                  <c:v>2.3099999999999996E-3</c:v>
                </c:pt>
                <c:pt idx="371">
                  <c:v>2.2770000000000012E-3</c:v>
                </c:pt>
                <c:pt idx="372">
                  <c:v>2.2590000000000002E-3</c:v>
                </c:pt>
                <c:pt idx="373">
                  <c:v>2.2870000000000052E-3</c:v>
                </c:pt>
                <c:pt idx="374">
                  <c:v>2.2860000000000011E-3</c:v>
                </c:pt>
                <c:pt idx="375">
                  <c:v>2.2820000000000045E-3</c:v>
                </c:pt>
                <c:pt idx="376">
                  <c:v>2.2440000000000038E-3</c:v>
                </c:pt>
                <c:pt idx="377">
                  <c:v>2.2300000000000002E-3</c:v>
                </c:pt>
                <c:pt idx="378">
                  <c:v>2.2500000000000042E-3</c:v>
                </c:pt>
                <c:pt idx="379">
                  <c:v>2.225000000000003E-3</c:v>
                </c:pt>
                <c:pt idx="380">
                  <c:v>2.2060000000000044E-3</c:v>
                </c:pt>
                <c:pt idx="381">
                  <c:v>2.1550000000000002E-3</c:v>
                </c:pt>
                <c:pt idx="382">
                  <c:v>2.1150000000000001E-3</c:v>
                </c:pt>
                <c:pt idx="383">
                  <c:v>2.0769999999999955E-3</c:v>
                </c:pt>
                <c:pt idx="384">
                  <c:v>1.9939999999999962E-3</c:v>
                </c:pt>
                <c:pt idx="385">
                  <c:v>1.9220000000000051E-3</c:v>
                </c:pt>
                <c:pt idx="386">
                  <c:v>1.800999999999997E-3</c:v>
                </c:pt>
                <c:pt idx="387">
                  <c:v>1.6930000000000033E-3</c:v>
                </c:pt>
                <c:pt idx="388">
                  <c:v>1.5760000000000045E-3</c:v>
                </c:pt>
                <c:pt idx="389">
                  <c:v>1.4499999999999977E-3</c:v>
                </c:pt>
                <c:pt idx="390">
                  <c:v>1.2829999999999994E-3</c:v>
                </c:pt>
                <c:pt idx="391">
                  <c:v>1.0900000000000031E-3</c:v>
                </c:pt>
                <c:pt idx="392">
                  <c:v>9.0200000000000067E-4</c:v>
                </c:pt>
                <c:pt idx="393">
                  <c:v>6.8100000000000213E-4</c:v>
                </c:pt>
                <c:pt idx="394">
                  <c:v>4.1700000000000114E-4</c:v>
                </c:pt>
                <c:pt idx="395">
                  <c:v>1.9299999999999881E-4</c:v>
                </c:pt>
                <c:pt idx="396">
                  <c:v>4.3000000000001513E-5</c:v>
                </c:pt>
                <c:pt idx="397">
                  <c:v>0</c:v>
                </c:pt>
                <c:pt idx="398">
                  <c:v>6.6999999999997834E-5</c:v>
                </c:pt>
                <c:pt idx="399">
                  <c:v>1.9999999999999903E-4</c:v>
                </c:pt>
                <c:pt idx="400">
                  <c:v>3.8300000000000205E-4</c:v>
                </c:pt>
                <c:pt idx="401">
                  <c:v>5.1299999999999978E-4</c:v>
                </c:pt>
                <c:pt idx="402">
                  <c:v>6.1100000000000119E-4</c:v>
                </c:pt>
                <c:pt idx="403">
                  <c:v>6.3800000000000109E-4</c:v>
                </c:pt>
                <c:pt idx="404">
                  <c:v>6.349999999999983E-4</c:v>
                </c:pt>
                <c:pt idx="405">
                  <c:v>6.2899999999999935E-4</c:v>
                </c:pt>
                <c:pt idx="406">
                  <c:v>5.9000000000000176E-4</c:v>
                </c:pt>
                <c:pt idx="407">
                  <c:v>5.4699999999999996E-4</c:v>
                </c:pt>
                <c:pt idx="408">
                  <c:v>5.0299999999999781E-4</c:v>
                </c:pt>
                <c:pt idx="409">
                  <c:v>4.8299999999999813E-4</c:v>
                </c:pt>
                <c:pt idx="410">
                  <c:v>5.0499999999999981E-4</c:v>
                </c:pt>
                <c:pt idx="411">
                  <c:v>5.5899999999999863E-4</c:v>
                </c:pt>
                <c:pt idx="412">
                  <c:v>6.7400000000000251E-4</c:v>
                </c:pt>
                <c:pt idx="413">
                  <c:v>8.4500000000000167E-4</c:v>
                </c:pt>
                <c:pt idx="414">
                  <c:v>1.0620000000000026E-3</c:v>
                </c:pt>
                <c:pt idx="415">
                  <c:v>1.3270000000000042E-3</c:v>
                </c:pt>
                <c:pt idx="416">
                  <c:v>1.5929999999999981E-3</c:v>
                </c:pt>
                <c:pt idx="417">
                  <c:v>1.8390000000000038E-3</c:v>
                </c:pt>
                <c:pt idx="418">
                  <c:v>2.026E-3</c:v>
                </c:pt>
                <c:pt idx="419">
                  <c:v>2.1730000000000052E-3</c:v>
                </c:pt>
                <c:pt idx="420">
                  <c:v>2.3029999999999995E-3</c:v>
                </c:pt>
                <c:pt idx="421">
                  <c:v>2.4150000000000005E-3</c:v>
                </c:pt>
                <c:pt idx="422">
                  <c:v>2.5519999999999991E-3</c:v>
                </c:pt>
                <c:pt idx="423">
                  <c:v>2.6250000000000015E-3</c:v>
                </c:pt>
                <c:pt idx="424">
                  <c:v>2.670000000000004E-3</c:v>
                </c:pt>
                <c:pt idx="425">
                  <c:v>2.6930000000000057E-3</c:v>
                </c:pt>
                <c:pt idx="426">
                  <c:v>2.7290000000000023E-3</c:v>
                </c:pt>
                <c:pt idx="427">
                  <c:v>2.7820000000000054E-3</c:v>
                </c:pt>
                <c:pt idx="428">
                  <c:v>2.8029999999999999E-3</c:v>
                </c:pt>
                <c:pt idx="429">
                  <c:v>2.812000000000002E-3</c:v>
                </c:pt>
                <c:pt idx="430">
                  <c:v>2.8159999999999991E-3</c:v>
                </c:pt>
                <c:pt idx="431">
                  <c:v>2.8050000000000019E-3</c:v>
                </c:pt>
                <c:pt idx="432">
                  <c:v>2.8149999999999981E-3</c:v>
                </c:pt>
                <c:pt idx="433">
                  <c:v>2.8199999999999961E-3</c:v>
                </c:pt>
                <c:pt idx="434">
                  <c:v>2.8000000000000026E-3</c:v>
                </c:pt>
                <c:pt idx="435">
                  <c:v>2.7950000000000041E-3</c:v>
                </c:pt>
                <c:pt idx="436">
                  <c:v>2.8040000000000057E-3</c:v>
                </c:pt>
                <c:pt idx="437">
                  <c:v>2.7860000000000029E-3</c:v>
                </c:pt>
                <c:pt idx="438">
                  <c:v>2.7690000000000058E-3</c:v>
                </c:pt>
                <c:pt idx="439">
                  <c:v>2.7610000000000048E-3</c:v>
                </c:pt>
                <c:pt idx="440">
                  <c:v>2.7840000000000096E-3</c:v>
                </c:pt>
                <c:pt idx="441">
                  <c:v>2.7610000000000048E-3</c:v>
                </c:pt>
                <c:pt idx="442">
                  <c:v>2.7200000000000054E-3</c:v>
                </c:pt>
                <c:pt idx="443">
                  <c:v>2.7290000000000023E-3</c:v>
                </c:pt>
                <c:pt idx="444">
                  <c:v>2.6970000000000023E-3</c:v>
                </c:pt>
                <c:pt idx="445">
                  <c:v>2.6800000000000075E-3</c:v>
                </c:pt>
                <c:pt idx="446">
                  <c:v>2.690000000000004E-3</c:v>
                </c:pt>
                <c:pt idx="447">
                  <c:v>2.6930000000000057E-3</c:v>
                </c:pt>
                <c:pt idx="448">
                  <c:v>2.668000000000005E-3</c:v>
                </c:pt>
                <c:pt idx="449">
                  <c:v>2.6500000000000039E-3</c:v>
                </c:pt>
                <c:pt idx="450">
                  <c:v>2.6370000000000048E-3</c:v>
                </c:pt>
                <c:pt idx="451">
                  <c:v>2.6120000000000002E-3</c:v>
                </c:pt>
                <c:pt idx="452">
                  <c:v>2.5969999999999951E-3</c:v>
                </c:pt>
                <c:pt idx="453">
                  <c:v>2.5780000000000026E-3</c:v>
                </c:pt>
                <c:pt idx="454">
                  <c:v>2.5709999999999982E-3</c:v>
                </c:pt>
                <c:pt idx="455">
                  <c:v>2.5280000000000012E-3</c:v>
                </c:pt>
                <c:pt idx="456">
                  <c:v>2.4869999999999992E-3</c:v>
                </c:pt>
                <c:pt idx="457">
                  <c:v>2.4680000000000036E-3</c:v>
                </c:pt>
                <c:pt idx="458">
                  <c:v>2.3979999999999982E-3</c:v>
                </c:pt>
                <c:pt idx="459">
                  <c:v>2.2950000000000002E-3</c:v>
                </c:pt>
                <c:pt idx="460">
                  <c:v>2.2620000000000049E-3</c:v>
                </c:pt>
                <c:pt idx="461">
                  <c:v>2.1569999999999992E-3</c:v>
                </c:pt>
                <c:pt idx="462">
                  <c:v>2.1730000000000052E-3</c:v>
                </c:pt>
                <c:pt idx="463">
                  <c:v>2.0929999999999976E-3</c:v>
                </c:pt>
                <c:pt idx="464">
                  <c:v>2.0740000000000012E-3</c:v>
                </c:pt>
                <c:pt idx="465">
                  <c:v>2.0620000000000013E-3</c:v>
                </c:pt>
                <c:pt idx="466">
                  <c:v>2.0419999999999952E-3</c:v>
                </c:pt>
                <c:pt idx="467">
                  <c:v>2.0349999999999951E-3</c:v>
                </c:pt>
              </c:numCache>
            </c:numRef>
          </c:yVal>
          <c:smooth val="1"/>
        </c:ser>
        <c:ser>
          <c:idx val="4"/>
          <c:order val="4"/>
          <c:tx>
            <c:v>14 jours</c:v>
          </c:tx>
          <c:spPr>
            <a:ln w="22225">
              <a:solidFill>
                <a:srgbClr val="9900CC"/>
              </a:solidFill>
            </a:ln>
          </c:spPr>
          <c:marker>
            <c:symbol val="none"/>
          </c:marker>
          <c:xVal>
            <c:numRef>
              <c:f>'UV 12 acétone différent temps '!$A$1:$A$468</c:f>
              <c:numCache>
                <c:formatCode>General</c:formatCode>
                <c:ptCount val="468"/>
                <c:pt idx="0">
                  <c:v>333</c:v>
                </c:pt>
                <c:pt idx="1">
                  <c:v>334</c:v>
                </c:pt>
                <c:pt idx="2">
                  <c:v>335</c:v>
                </c:pt>
                <c:pt idx="3">
                  <c:v>336</c:v>
                </c:pt>
                <c:pt idx="4">
                  <c:v>337</c:v>
                </c:pt>
                <c:pt idx="5">
                  <c:v>338</c:v>
                </c:pt>
                <c:pt idx="6">
                  <c:v>339</c:v>
                </c:pt>
                <c:pt idx="7">
                  <c:v>340</c:v>
                </c:pt>
                <c:pt idx="8">
                  <c:v>341</c:v>
                </c:pt>
                <c:pt idx="9">
                  <c:v>342</c:v>
                </c:pt>
                <c:pt idx="10">
                  <c:v>343</c:v>
                </c:pt>
                <c:pt idx="11">
                  <c:v>344</c:v>
                </c:pt>
                <c:pt idx="12">
                  <c:v>345</c:v>
                </c:pt>
                <c:pt idx="13">
                  <c:v>346</c:v>
                </c:pt>
                <c:pt idx="14">
                  <c:v>347</c:v>
                </c:pt>
                <c:pt idx="15">
                  <c:v>348</c:v>
                </c:pt>
                <c:pt idx="16">
                  <c:v>349</c:v>
                </c:pt>
                <c:pt idx="17">
                  <c:v>350</c:v>
                </c:pt>
                <c:pt idx="18">
                  <c:v>351</c:v>
                </c:pt>
                <c:pt idx="19">
                  <c:v>352</c:v>
                </c:pt>
                <c:pt idx="20">
                  <c:v>353</c:v>
                </c:pt>
                <c:pt idx="21">
                  <c:v>354</c:v>
                </c:pt>
                <c:pt idx="22">
                  <c:v>355</c:v>
                </c:pt>
                <c:pt idx="23">
                  <c:v>356</c:v>
                </c:pt>
                <c:pt idx="24">
                  <c:v>357</c:v>
                </c:pt>
                <c:pt idx="25">
                  <c:v>358</c:v>
                </c:pt>
                <c:pt idx="26">
                  <c:v>359</c:v>
                </c:pt>
                <c:pt idx="27">
                  <c:v>360</c:v>
                </c:pt>
                <c:pt idx="28">
                  <c:v>361</c:v>
                </c:pt>
                <c:pt idx="29">
                  <c:v>362</c:v>
                </c:pt>
                <c:pt idx="30">
                  <c:v>363</c:v>
                </c:pt>
                <c:pt idx="31">
                  <c:v>364</c:v>
                </c:pt>
                <c:pt idx="32">
                  <c:v>365</c:v>
                </c:pt>
                <c:pt idx="33">
                  <c:v>366</c:v>
                </c:pt>
                <c:pt idx="34">
                  <c:v>367</c:v>
                </c:pt>
                <c:pt idx="35">
                  <c:v>368</c:v>
                </c:pt>
                <c:pt idx="36">
                  <c:v>369</c:v>
                </c:pt>
                <c:pt idx="37">
                  <c:v>370</c:v>
                </c:pt>
                <c:pt idx="38">
                  <c:v>371</c:v>
                </c:pt>
                <c:pt idx="39">
                  <c:v>372</c:v>
                </c:pt>
                <c:pt idx="40">
                  <c:v>373</c:v>
                </c:pt>
                <c:pt idx="41">
                  <c:v>374</c:v>
                </c:pt>
                <c:pt idx="42">
                  <c:v>375</c:v>
                </c:pt>
                <c:pt idx="43">
                  <c:v>376</c:v>
                </c:pt>
                <c:pt idx="44">
                  <c:v>377</c:v>
                </c:pt>
                <c:pt idx="45">
                  <c:v>378</c:v>
                </c:pt>
                <c:pt idx="46">
                  <c:v>379</c:v>
                </c:pt>
                <c:pt idx="47">
                  <c:v>380</c:v>
                </c:pt>
                <c:pt idx="48">
                  <c:v>381</c:v>
                </c:pt>
                <c:pt idx="49">
                  <c:v>382</c:v>
                </c:pt>
                <c:pt idx="50">
                  <c:v>383</c:v>
                </c:pt>
                <c:pt idx="51">
                  <c:v>384</c:v>
                </c:pt>
                <c:pt idx="52">
                  <c:v>385</c:v>
                </c:pt>
                <c:pt idx="53">
                  <c:v>386</c:v>
                </c:pt>
                <c:pt idx="54">
                  <c:v>387</c:v>
                </c:pt>
                <c:pt idx="55">
                  <c:v>388</c:v>
                </c:pt>
                <c:pt idx="56">
                  <c:v>389</c:v>
                </c:pt>
                <c:pt idx="57">
                  <c:v>390</c:v>
                </c:pt>
                <c:pt idx="58">
                  <c:v>391</c:v>
                </c:pt>
                <c:pt idx="59">
                  <c:v>392</c:v>
                </c:pt>
                <c:pt idx="60">
                  <c:v>393</c:v>
                </c:pt>
                <c:pt idx="61">
                  <c:v>394</c:v>
                </c:pt>
                <c:pt idx="62">
                  <c:v>395</c:v>
                </c:pt>
                <c:pt idx="63">
                  <c:v>396</c:v>
                </c:pt>
                <c:pt idx="64">
                  <c:v>397</c:v>
                </c:pt>
                <c:pt idx="65">
                  <c:v>398</c:v>
                </c:pt>
                <c:pt idx="66">
                  <c:v>399</c:v>
                </c:pt>
                <c:pt idx="67">
                  <c:v>400</c:v>
                </c:pt>
                <c:pt idx="68">
                  <c:v>401</c:v>
                </c:pt>
                <c:pt idx="69">
                  <c:v>402</c:v>
                </c:pt>
                <c:pt idx="70">
                  <c:v>403</c:v>
                </c:pt>
                <c:pt idx="71">
                  <c:v>404</c:v>
                </c:pt>
                <c:pt idx="72">
                  <c:v>405</c:v>
                </c:pt>
                <c:pt idx="73">
                  <c:v>406</c:v>
                </c:pt>
                <c:pt idx="74">
                  <c:v>407</c:v>
                </c:pt>
                <c:pt idx="75">
                  <c:v>408</c:v>
                </c:pt>
                <c:pt idx="76">
                  <c:v>409</c:v>
                </c:pt>
                <c:pt idx="77">
                  <c:v>410</c:v>
                </c:pt>
                <c:pt idx="78">
                  <c:v>411</c:v>
                </c:pt>
                <c:pt idx="79">
                  <c:v>412</c:v>
                </c:pt>
                <c:pt idx="80">
                  <c:v>413</c:v>
                </c:pt>
                <c:pt idx="81">
                  <c:v>414</c:v>
                </c:pt>
                <c:pt idx="82">
                  <c:v>415</c:v>
                </c:pt>
                <c:pt idx="83">
                  <c:v>416</c:v>
                </c:pt>
                <c:pt idx="84">
                  <c:v>417</c:v>
                </c:pt>
                <c:pt idx="85">
                  <c:v>418</c:v>
                </c:pt>
                <c:pt idx="86">
                  <c:v>419</c:v>
                </c:pt>
                <c:pt idx="87">
                  <c:v>420</c:v>
                </c:pt>
                <c:pt idx="88">
                  <c:v>421</c:v>
                </c:pt>
                <c:pt idx="89">
                  <c:v>422</c:v>
                </c:pt>
                <c:pt idx="90">
                  <c:v>423</c:v>
                </c:pt>
                <c:pt idx="91">
                  <c:v>424</c:v>
                </c:pt>
                <c:pt idx="92">
                  <c:v>425</c:v>
                </c:pt>
                <c:pt idx="93">
                  <c:v>426</c:v>
                </c:pt>
                <c:pt idx="94">
                  <c:v>427</c:v>
                </c:pt>
                <c:pt idx="95">
                  <c:v>428</c:v>
                </c:pt>
                <c:pt idx="96">
                  <c:v>429</c:v>
                </c:pt>
                <c:pt idx="97">
                  <c:v>430</c:v>
                </c:pt>
                <c:pt idx="98">
                  <c:v>431</c:v>
                </c:pt>
                <c:pt idx="99">
                  <c:v>432</c:v>
                </c:pt>
                <c:pt idx="100">
                  <c:v>433</c:v>
                </c:pt>
                <c:pt idx="101">
                  <c:v>434</c:v>
                </c:pt>
                <c:pt idx="102">
                  <c:v>435</c:v>
                </c:pt>
                <c:pt idx="103">
                  <c:v>436</c:v>
                </c:pt>
                <c:pt idx="104">
                  <c:v>437</c:v>
                </c:pt>
                <c:pt idx="105">
                  <c:v>438</c:v>
                </c:pt>
                <c:pt idx="106">
                  <c:v>439</c:v>
                </c:pt>
                <c:pt idx="107">
                  <c:v>440</c:v>
                </c:pt>
                <c:pt idx="108">
                  <c:v>441</c:v>
                </c:pt>
                <c:pt idx="109">
                  <c:v>442</c:v>
                </c:pt>
                <c:pt idx="110">
                  <c:v>443</c:v>
                </c:pt>
                <c:pt idx="111">
                  <c:v>444</c:v>
                </c:pt>
                <c:pt idx="112">
                  <c:v>445</c:v>
                </c:pt>
                <c:pt idx="113">
                  <c:v>446</c:v>
                </c:pt>
                <c:pt idx="114">
                  <c:v>447</c:v>
                </c:pt>
                <c:pt idx="115">
                  <c:v>448</c:v>
                </c:pt>
                <c:pt idx="116">
                  <c:v>449</c:v>
                </c:pt>
                <c:pt idx="117">
                  <c:v>450</c:v>
                </c:pt>
                <c:pt idx="118">
                  <c:v>451</c:v>
                </c:pt>
                <c:pt idx="119">
                  <c:v>452</c:v>
                </c:pt>
                <c:pt idx="120">
                  <c:v>453</c:v>
                </c:pt>
                <c:pt idx="121">
                  <c:v>454</c:v>
                </c:pt>
                <c:pt idx="122">
                  <c:v>455</c:v>
                </c:pt>
                <c:pt idx="123">
                  <c:v>456</c:v>
                </c:pt>
                <c:pt idx="124">
                  <c:v>457</c:v>
                </c:pt>
                <c:pt idx="125">
                  <c:v>458</c:v>
                </c:pt>
                <c:pt idx="126">
                  <c:v>459</c:v>
                </c:pt>
                <c:pt idx="127">
                  <c:v>460</c:v>
                </c:pt>
                <c:pt idx="128">
                  <c:v>461</c:v>
                </c:pt>
                <c:pt idx="129">
                  <c:v>462</c:v>
                </c:pt>
                <c:pt idx="130">
                  <c:v>463</c:v>
                </c:pt>
                <c:pt idx="131">
                  <c:v>464</c:v>
                </c:pt>
                <c:pt idx="132">
                  <c:v>465</c:v>
                </c:pt>
                <c:pt idx="133">
                  <c:v>466</c:v>
                </c:pt>
                <c:pt idx="134">
                  <c:v>467</c:v>
                </c:pt>
                <c:pt idx="135">
                  <c:v>468</c:v>
                </c:pt>
                <c:pt idx="136">
                  <c:v>469</c:v>
                </c:pt>
                <c:pt idx="137">
                  <c:v>470</c:v>
                </c:pt>
                <c:pt idx="138">
                  <c:v>471</c:v>
                </c:pt>
                <c:pt idx="139">
                  <c:v>472</c:v>
                </c:pt>
                <c:pt idx="140">
                  <c:v>473</c:v>
                </c:pt>
                <c:pt idx="141">
                  <c:v>474</c:v>
                </c:pt>
                <c:pt idx="142">
                  <c:v>475</c:v>
                </c:pt>
                <c:pt idx="143">
                  <c:v>476</c:v>
                </c:pt>
                <c:pt idx="144">
                  <c:v>477</c:v>
                </c:pt>
                <c:pt idx="145">
                  <c:v>478</c:v>
                </c:pt>
                <c:pt idx="146">
                  <c:v>479</c:v>
                </c:pt>
                <c:pt idx="147">
                  <c:v>480</c:v>
                </c:pt>
                <c:pt idx="148">
                  <c:v>481</c:v>
                </c:pt>
                <c:pt idx="149">
                  <c:v>482</c:v>
                </c:pt>
                <c:pt idx="150">
                  <c:v>483</c:v>
                </c:pt>
                <c:pt idx="151">
                  <c:v>484</c:v>
                </c:pt>
                <c:pt idx="152">
                  <c:v>485</c:v>
                </c:pt>
                <c:pt idx="153">
                  <c:v>486</c:v>
                </c:pt>
                <c:pt idx="154">
                  <c:v>487</c:v>
                </c:pt>
                <c:pt idx="155">
                  <c:v>488</c:v>
                </c:pt>
                <c:pt idx="156">
                  <c:v>489</c:v>
                </c:pt>
                <c:pt idx="157">
                  <c:v>490</c:v>
                </c:pt>
                <c:pt idx="158">
                  <c:v>491</c:v>
                </c:pt>
                <c:pt idx="159">
                  <c:v>492</c:v>
                </c:pt>
                <c:pt idx="160">
                  <c:v>493</c:v>
                </c:pt>
                <c:pt idx="161">
                  <c:v>494</c:v>
                </c:pt>
                <c:pt idx="162">
                  <c:v>495</c:v>
                </c:pt>
                <c:pt idx="163">
                  <c:v>496</c:v>
                </c:pt>
                <c:pt idx="164">
                  <c:v>497</c:v>
                </c:pt>
                <c:pt idx="165">
                  <c:v>498</c:v>
                </c:pt>
                <c:pt idx="166">
                  <c:v>499</c:v>
                </c:pt>
                <c:pt idx="167">
                  <c:v>500</c:v>
                </c:pt>
                <c:pt idx="168">
                  <c:v>501</c:v>
                </c:pt>
                <c:pt idx="169">
                  <c:v>502</c:v>
                </c:pt>
                <c:pt idx="170">
                  <c:v>503</c:v>
                </c:pt>
                <c:pt idx="171">
                  <c:v>504</c:v>
                </c:pt>
                <c:pt idx="172">
                  <c:v>505</c:v>
                </c:pt>
                <c:pt idx="173">
                  <c:v>506</c:v>
                </c:pt>
                <c:pt idx="174">
                  <c:v>507</c:v>
                </c:pt>
                <c:pt idx="175">
                  <c:v>508</c:v>
                </c:pt>
                <c:pt idx="176">
                  <c:v>509</c:v>
                </c:pt>
                <c:pt idx="177">
                  <c:v>510</c:v>
                </c:pt>
                <c:pt idx="178">
                  <c:v>511</c:v>
                </c:pt>
                <c:pt idx="179">
                  <c:v>512</c:v>
                </c:pt>
                <c:pt idx="180">
                  <c:v>513</c:v>
                </c:pt>
                <c:pt idx="181">
                  <c:v>514</c:v>
                </c:pt>
                <c:pt idx="182">
                  <c:v>515</c:v>
                </c:pt>
                <c:pt idx="183">
                  <c:v>516</c:v>
                </c:pt>
                <c:pt idx="184">
                  <c:v>517</c:v>
                </c:pt>
                <c:pt idx="185">
                  <c:v>518</c:v>
                </c:pt>
                <c:pt idx="186">
                  <c:v>519</c:v>
                </c:pt>
                <c:pt idx="187">
                  <c:v>520</c:v>
                </c:pt>
                <c:pt idx="188">
                  <c:v>521</c:v>
                </c:pt>
                <c:pt idx="189">
                  <c:v>522</c:v>
                </c:pt>
                <c:pt idx="190">
                  <c:v>523</c:v>
                </c:pt>
                <c:pt idx="191">
                  <c:v>524</c:v>
                </c:pt>
                <c:pt idx="192">
                  <c:v>525</c:v>
                </c:pt>
                <c:pt idx="193">
                  <c:v>526</c:v>
                </c:pt>
                <c:pt idx="194">
                  <c:v>527</c:v>
                </c:pt>
                <c:pt idx="195">
                  <c:v>528</c:v>
                </c:pt>
                <c:pt idx="196">
                  <c:v>529</c:v>
                </c:pt>
                <c:pt idx="197">
                  <c:v>530</c:v>
                </c:pt>
                <c:pt idx="198">
                  <c:v>531</c:v>
                </c:pt>
                <c:pt idx="199">
                  <c:v>532</c:v>
                </c:pt>
                <c:pt idx="200">
                  <c:v>533</c:v>
                </c:pt>
                <c:pt idx="201">
                  <c:v>534</c:v>
                </c:pt>
                <c:pt idx="202">
                  <c:v>535</c:v>
                </c:pt>
                <c:pt idx="203">
                  <c:v>536</c:v>
                </c:pt>
                <c:pt idx="204">
                  <c:v>537</c:v>
                </c:pt>
                <c:pt idx="205">
                  <c:v>538</c:v>
                </c:pt>
                <c:pt idx="206">
                  <c:v>539</c:v>
                </c:pt>
                <c:pt idx="207">
                  <c:v>540</c:v>
                </c:pt>
                <c:pt idx="208">
                  <c:v>541</c:v>
                </c:pt>
                <c:pt idx="209">
                  <c:v>542</c:v>
                </c:pt>
                <c:pt idx="210">
                  <c:v>543</c:v>
                </c:pt>
                <c:pt idx="211">
                  <c:v>544</c:v>
                </c:pt>
                <c:pt idx="212">
                  <c:v>545</c:v>
                </c:pt>
                <c:pt idx="213">
                  <c:v>546</c:v>
                </c:pt>
                <c:pt idx="214">
                  <c:v>547</c:v>
                </c:pt>
                <c:pt idx="215">
                  <c:v>548</c:v>
                </c:pt>
                <c:pt idx="216">
                  <c:v>549</c:v>
                </c:pt>
                <c:pt idx="217">
                  <c:v>550</c:v>
                </c:pt>
                <c:pt idx="218">
                  <c:v>551</c:v>
                </c:pt>
                <c:pt idx="219">
                  <c:v>552</c:v>
                </c:pt>
                <c:pt idx="220">
                  <c:v>553</c:v>
                </c:pt>
                <c:pt idx="221">
                  <c:v>554</c:v>
                </c:pt>
                <c:pt idx="222">
                  <c:v>555</c:v>
                </c:pt>
                <c:pt idx="223">
                  <c:v>556</c:v>
                </c:pt>
                <c:pt idx="224">
                  <c:v>557</c:v>
                </c:pt>
                <c:pt idx="225">
                  <c:v>558</c:v>
                </c:pt>
                <c:pt idx="226">
                  <c:v>559</c:v>
                </c:pt>
                <c:pt idx="227">
                  <c:v>560</c:v>
                </c:pt>
                <c:pt idx="228">
                  <c:v>561</c:v>
                </c:pt>
                <c:pt idx="229">
                  <c:v>562</c:v>
                </c:pt>
                <c:pt idx="230">
                  <c:v>563</c:v>
                </c:pt>
                <c:pt idx="231">
                  <c:v>564</c:v>
                </c:pt>
                <c:pt idx="232">
                  <c:v>565</c:v>
                </c:pt>
                <c:pt idx="233">
                  <c:v>566</c:v>
                </c:pt>
                <c:pt idx="234">
                  <c:v>567</c:v>
                </c:pt>
                <c:pt idx="235">
                  <c:v>568</c:v>
                </c:pt>
                <c:pt idx="236">
                  <c:v>569</c:v>
                </c:pt>
                <c:pt idx="237">
                  <c:v>570</c:v>
                </c:pt>
                <c:pt idx="238">
                  <c:v>571</c:v>
                </c:pt>
                <c:pt idx="239">
                  <c:v>572</c:v>
                </c:pt>
                <c:pt idx="240">
                  <c:v>573</c:v>
                </c:pt>
                <c:pt idx="241">
                  <c:v>574</c:v>
                </c:pt>
                <c:pt idx="242">
                  <c:v>575</c:v>
                </c:pt>
                <c:pt idx="243">
                  <c:v>576</c:v>
                </c:pt>
                <c:pt idx="244">
                  <c:v>577</c:v>
                </c:pt>
                <c:pt idx="245">
                  <c:v>578</c:v>
                </c:pt>
                <c:pt idx="246">
                  <c:v>579</c:v>
                </c:pt>
                <c:pt idx="247">
                  <c:v>580</c:v>
                </c:pt>
                <c:pt idx="248">
                  <c:v>581</c:v>
                </c:pt>
                <c:pt idx="249">
                  <c:v>582</c:v>
                </c:pt>
                <c:pt idx="250">
                  <c:v>583</c:v>
                </c:pt>
                <c:pt idx="251">
                  <c:v>584</c:v>
                </c:pt>
                <c:pt idx="252">
                  <c:v>585</c:v>
                </c:pt>
                <c:pt idx="253">
                  <c:v>586</c:v>
                </c:pt>
                <c:pt idx="254">
                  <c:v>587</c:v>
                </c:pt>
                <c:pt idx="255">
                  <c:v>588</c:v>
                </c:pt>
                <c:pt idx="256">
                  <c:v>589</c:v>
                </c:pt>
                <c:pt idx="257">
                  <c:v>590</c:v>
                </c:pt>
                <c:pt idx="258">
                  <c:v>591</c:v>
                </c:pt>
                <c:pt idx="259">
                  <c:v>592</c:v>
                </c:pt>
                <c:pt idx="260">
                  <c:v>593</c:v>
                </c:pt>
                <c:pt idx="261">
                  <c:v>594</c:v>
                </c:pt>
                <c:pt idx="262">
                  <c:v>595</c:v>
                </c:pt>
                <c:pt idx="263">
                  <c:v>596</c:v>
                </c:pt>
                <c:pt idx="264">
                  <c:v>597</c:v>
                </c:pt>
                <c:pt idx="265">
                  <c:v>598</c:v>
                </c:pt>
                <c:pt idx="266">
                  <c:v>599</c:v>
                </c:pt>
                <c:pt idx="267">
                  <c:v>600</c:v>
                </c:pt>
                <c:pt idx="268">
                  <c:v>601</c:v>
                </c:pt>
                <c:pt idx="269">
                  <c:v>602</c:v>
                </c:pt>
                <c:pt idx="270">
                  <c:v>603</c:v>
                </c:pt>
                <c:pt idx="271">
                  <c:v>604</c:v>
                </c:pt>
                <c:pt idx="272">
                  <c:v>605</c:v>
                </c:pt>
                <c:pt idx="273">
                  <c:v>606</c:v>
                </c:pt>
                <c:pt idx="274">
                  <c:v>607</c:v>
                </c:pt>
                <c:pt idx="275">
                  <c:v>608</c:v>
                </c:pt>
                <c:pt idx="276">
                  <c:v>609</c:v>
                </c:pt>
                <c:pt idx="277">
                  <c:v>610</c:v>
                </c:pt>
                <c:pt idx="278">
                  <c:v>611</c:v>
                </c:pt>
                <c:pt idx="279">
                  <c:v>612</c:v>
                </c:pt>
                <c:pt idx="280">
                  <c:v>613</c:v>
                </c:pt>
                <c:pt idx="281">
                  <c:v>614</c:v>
                </c:pt>
                <c:pt idx="282">
                  <c:v>615</c:v>
                </c:pt>
                <c:pt idx="283">
                  <c:v>616</c:v>
                </c:pt>
                <c:pt idx="284">
                  <c:v>617</c:v>
                </c:pt>
                <c:pt idx="285">
                  <c:v>618</c:v>
                </c:pt>
                <c:pt idx="286">
                  <c:v>619</c:v>
                </c:pt>
                <c:pt idx="287">
                  <c:v>620</c:v>
                </c:pt>
                <c:pt idx="288">
                  <c:v>621</c:v>
                </c:pt>
                <c:pt idx="289">
                  <c:v>622</c:v>
                </c:pt>
                <c:pt idx="290">
                  <c:v>623</c:v>
                </c:pt>
                <c:pt idx="291">
                  <c:v>624</c:v>
                </c:pt>
                <c:pt idx="292">
                  <c:v>625</c:v>
                </c:pt>
                <c:pt idx="293">
                  <c:v>626</c:v>
                </c:pt>
                <c:pt idx="294">
                  <c:v>627</c:v>
                </c:pt>
                <c:pt idx="295">
                  <c:v>628</c:v>
                </c:pt>
                <c:pt idx="296">
                  <c:v>629</c:v>
                </c:pt>
                <c:pt idx="297">
                  <c:v>630</c:v>
                </c:pt>
                <c:pt idx="298">
                  <c:v>631</c:v>
                </c:pt>
                <c:pt idx="299">
                  <c:v>632</c:v>
                </c:pt>
                <c:pt idx="300">
                  <c:v>633</c:v>
                </c:pt>
                <c:pt idx="301">
                  <c:v>634</c:v>
                </c:pt>
                <c:pt idx="302">
                  <c:v>635</c:v>
                </c:pt>
                <c:pt idx="303">
                  <c:v>636</c:v>
                </c:pt>
                <c:pt idx="304">
                  <c:v>637</c:v>
                </c:pt>
                <c:pt idx="305">
                  <c:v>638</c:v>
                </c:pt>
                <c:pt idx="306">
                  <c:v>639</c:v>
                </c:pt>
                <c:pt idx="307">
                  <c:v>640</c:v>
                </c:pt>
                <c:pt idx="308">
                  <c:v>641</c:v>
                </c:pt>
                <c:pt idx="309">
                  <c:v>642</c:v>
                </c:pt>
                <c:pt idx="310">
                  <c:v>643</c:v>
                </c:pt>
                <c:pt idx="311">
                  <c:v>644</c:v>
                </c:pt>
                <c:pt idx="312">
                  <c:v>645</c:v>
                </c:pt>
                <c:pt idx="313">
                  <c:v>646</c:v>
                </c:pt>
                <c:pt idx="314">
                  <c:v>647</c:v>
                </c:pt>
                <c:pt idx="315">
                  <c:v>648</c:v>
                </c:pt>
                <c:pt idx="316">
                  <c:v>649</c:v>
                </c:pt>
                <c:pt idx="317">
                  <c:v>650</c:v>
                </c:pt>
                <c:pt idx="318">
                  <c:v>651</c:v>
                </c:pt>
                <c:pt idx="319">
                  <c:v>652</c:v>
                </c:pt>
                <c:pt idx="320">
                  <c:v>653</c:v>
                </c:pt>
                <c:pt idx="321">
                  <c:v>654</c:v>
                </c:pt>
                <c:pt idx="322">
                  <c:v>655</c:v>
                </c:pt>
                <c:pt idx="323">
                  <c:v>656</c:v>
                </c:pt>
                <c:pt idx="324">
                  <c:v>657</c:v>
                </c:pt>
                <c:pt idx="325">
                  <c:v>658</c:v>
                </c:pt>
                <c:pt idx="326">
                  <c:v>659</c:v>
                </c:pt>
                <c:pt idx="327">
                  <c:v>660</c:v>
                </c:pt>
                <c:pt idx="328">
                  <c:v>661</c:v>
                </c:pt>
                <c:pt idx="329">
                  <c:v>662</c:v>
                </c:pt>
                <c:pt idx="330">
                  <c:v>663</c:v>
                </c:pt>
                <c:pt idx="331">
                  <c:v>664</c:v>
                </c:pt>
                <c:pt idx="332">
                  <c:v>665</c:v>
                </c:pt>
                <c:pt idx="333">
                  <c:v>666</c:v>
                </c:pt>
                <c:pt idx="334">
                  <c:v>667</c:v>
                </c:pt>
                <c:pt idx="335">
                  <c:v>668</c:v>
                </c:pt>
                <c:pt idx="336">
                  <c:v>669</c:v>
                </c:pt>
                <c:pt idx="337">
                  <c:v>670</c:v>
                </c:pt>
                <c:pt idx="338">
                  <c:v>671</c:v>
                </c:pt>
                <c:pt idx="339">
                  <c:v>672</c:v>
                </c:pt>
                <c:pt idx="340">
                  <c:v>673</c:v>
                </c:pt>
                <c:pt idx="341">
                  <c:v>674</c:v>
                </c:pt>
                <c:pt idx="342">
                  <c:v>675</c:v>
                </c:pt>
                <c:pt idx="343">
                  <c:v>676</c:v>
                </c:pt>
                <c:pt idx="344">
                  <c:v>677</c:v>
                </c:pt>
                <c:pt idx="345">
                  <c:v>678</c:v>
                </c:pt>
                <c:pt idx="346">
                  <c:v>679</c:v>
                </c:pt>
                <c:pt idx="347">
                  <c:v>680</c:v>
                </c:pt>
                <c:pt idx="348">
                  <c:v>681</c:v>
                </c:pt>
                <c:pt idx="349">
                  <c:v>682</c:v>
                </c:pt>
                <c:pt idx="350">
                  <c:v>683</c:v>
                </c:pt>
                <c:pt idx="351">
                  <c:v>684</c:v>
                </c:pt>
                <c:pt idx="352">
                  <c:v>685</c:v>
                </c:pt>
                <c:pt idx="353">
                  <c:v>686</c:v>
                </c:pt>
                <c:pt idx="354">
                  <c:v>687</c:v>
                </c:pt>
                <c:pt idx="355">
                  <c:v>688</c:v>
                </c:pt>
                <c:pt idx="356">
                  <c:v>689</c:v>
                </c:pt>
                <c:pt idx="357">
                  <c:v>690</c:v>
                </c:pt>
                <c:pt idx="358">
                  <c:v>691</c:v>
                </c:pt>
                <c:pt idx="359">
                  <c:v>692</c:v>
                </c:pt>
                <c:pt idx="360">
                  <c:v>693</c:v>
                </c:pt>
                <c:pt idx="361">
                  <c:v>694</c:v>
                </c:pt>
                <c:pt idx="362">
                  <c:v>695</c:v>
                </c:pt>
                <c:pt idx="363">
                  <c:v>696</c:v>
                </c:pt>
                <c:pt idx="364">
                  <c:v>697</c:v>
                </c:pt>
                <c:pt idx="365">
                  <c:v>698</c:v>
                </c:pt>
                <c:pt idx="366">
                  <c:v>699</c:v>
                </c:pt>
                <c:pt idx="367">
                  <c:v>700</c:v>
                </c:pt>
                <c:pt idx="368">
                  <c:v>701</c:v>
                </c:pt>
                <c:pt idx="369">
                  <c:v>702</c:v>
                </c:pt>
                <c:pt idx="370">
                  <c:v>703</c:v>
                </c:pt>
                <c:pt idx="371">
                  <c:v>704</c:v>
                </c:pt>
                <c:pt idx="372">
                  <c:v>705</c:v>
                </c:pt>
                <c:pt idx="373">
                  <c:v>706</c:v>
                </c:pt>
                <c:pt idx="374">
                  <c:v>707</c:v>
                </c:pt>
                <c:pt idx="375">
                  <c:v>708</c:v>
                </c:pt>
                <c:pt idx="376">
                  <c:v>709</c:v>
                </c:pt>
                <c:pt idx="377">
                  <c:v>710</c:v>
                </c:pt>
                <c:pt idx="378">
                  <c:v>711</c:v>
                </c:pt>
                <c:pt idx="379">
                  <c:v>712</c:v>
                </c:pt>
                <c:pt idx="380">
                  <c:v>713</c:v>
                </c:pt>
                <c:pt idx="381">
                  <c:v>714</c:v>
                </c:pt>
                <c:pt idx="382">
                  <c:v>715</c:v>
                </c:pt>
                <c:pt idx="383">
                  <c:v>716</c:v>
                </c:pt>
                <c:pt idx="384">
                  <c:v>717</c:v>
                </c:pt>
                <c:pt idx="385">
                  <c:v>718</c:v>
                </c:pt>
                <c:pt idx="386">
                  <c:v>719</c:v>
                </c:pt>
                <c:pt idx="387">
                  <c:v>720</c:v>
                </c:pt>
                <c:pt idx="388">
                  <c:v>721</c:v>
                </c:pt>
                <c:pt idx="389">
                  <c:v>722</c:v>
                </c:pt>
                <c:pt idx="390">
                  <c:v>723</c:v>
                </c:pt>
                <c:pt idx="391">
                  <c:v>724</c:v>
                </c:pt>
                <c:pt idx="392">
                  <c:v>725</c:v>
                </c:pt>
                <c:pt idx="393">
                  <c:v>726</c:v>
                </c:pt>
                <c:pt idx="394">
                  <c:v>727</c:v>
                </c:pt>
                <c:pt idx="395">
                  <c:v>728</c:v>
                </c:pt>
                <c:pt idx="396">
                  <c:v>729</c:v>
                </c:pt>
                <c:pt idx="397">
                  <c:v>730</c:v>
                </c:pt>
                <c:pt idx="398">
                  <c:v>731</c:v>
                </c:pt>
                <c:pt idx="399">
                  <c:v>732</c:v>
                </c:pt>
                <c:pt idx="400">
                  <c:v>733</c:v>
                </c:pt>
                <c:pt idx="401">
                  <c:v>734</c:v>
                </c:pt>
                <c:pt idx="402">
                  <c:v>735</c:v>
                </c:pt>
                <c:pt idx="403">
                  <c:v>736</c:v>
                </c:pt>
                <c:pt idx="404">
                  <c:v>737</c:v>
                </c:pt>
                <c:pt idx="405">
                  <c:v>738</c:v>
                </c:pt>
                <c:pt idx="406">
                  <c:v>739</c:v>
                </c:pt>
                <c:pt idx="407">
                  <c:v>740</c:v>
                </c:pt>
                <c:pt idx="408">
                  <c:v>741</c:v>
                </c:pt>
                <c:pt idx="409">
                  <c:v>742</c:v>
                </c:pt>
                <c:pt idx="410">
                  <c:v>743</c:v>
                </c:pt>
                <c:pt idx="411">
                  <c:v>744</c:v>
                </c:pt>
                <c:pt idx="412">
                  <c:v>745</c:v>
                </c:pt>
                <c:pt idx="413">
                  <c:v>746</c:v>
                </c:pt>
                <c:pt idx="414">
                  <c:v>747</c:v>
                </c:pt>
                <c:pt idx="415">
                  <c:v>748</c:v>
                </c:pt>
                <c:pt idx="416">
                  <c:v>749</c:v>
                </c:pt>
                <c:pt idx="417">
                  <c:v>750</c:v>
                </c:pt>
                <c:pt idx="418">
                  <c:v>751</c:v>
                </c:pt>
                <c:pt idx="419">
                  <c:v>752</c:v>
                </c:pt>
                <c:pt idx="420">
                  <c:v>753</c:v>
                </c:pt>
                <c:pt idx="421">
                  <c:v>754</c:v>
                </c:pt>
                <c:pt idx="422">
                  <c:v>755</c:v>
                </c:pt>
                <c:pt idx="423">
                  <c:v>756</c:v>
                </c:pt>
                <c:pt idx="424">
                  <c:v>757</c:v>
                </c:pt>
                <c:pt idx="425">
                  <c:v>758</c:v>
                </c:pt>
                <c:pt idx="426">
                  <c:v>759</c:v>
                </c:pt>
                <c:pt idx="427">
                  <c:v>760</c:v>
                </c:pt>
                <c:pt idx="428">
                  <c:v>761</c:v>
                </c:pt>
                <c:pt idx="429">
                  <c:v>762</c:v>
                </c:pt>
                <c:pt idx="430">
                  <c:v>763</c:v>
                </c:pt>
                <c:pt idx="431">
                  <c:v>764</c:v>
                </c:pt>
                <c:pt idx="432">
                  <c:v>765</c:v>
                </c:pt>
                <c:pt idx="433">
                  <c:v>766</c:v>
                </c:pt>
                <c:pt idx="434">
                  <c:v>767</c:v>
                </c:pt>
                <c:pt idx="435">
                  <c:v>768</c:v>
                </c:pt>
                <c:pt idx="436">
                  <c:v>769</c:v>
                </c:pt>
                <c:pt idx="437">
                  <c:v>770</c:v>
                </c:pt>
                <c:pt idx="438">
                  <c:v>771</c:v>
                </c:pt>
                <c:pt idx="439">
                  <c:v>772</c:v>
                </c:pt>
                <c:pt idx="440">
                  <c:v>773</c:v>
                </c:pt>
                <c:pt idx="441">
                  <c:v>774</c:v>
                </c:pt>
                <c:pt idx="442">
                  <c:v>775</c:v>
                </c:pt>
                <c:pt idx="443">
                  <c:v>776</c:v>
                </c:pt>
                <c:pt idx="444">
                  <c:v>777</c:v>
                </c:pt>
                <c:pt idx="445">
                  <c:v>778</c:v>
                </c:pt>
                <c:pt idx="446">
                  <c:v>779</c:v>
                </c:pt>
                <c:pt idx="447">
                  <c:v>780</c:v>
                </c:pt>
                <c:pt idx="448">
                  <c:v>781</c:v>
                </c:pt>
                <c:pt idx="449">
                  <c:v>782</c:v>
                </c:pt>
                <c:pt idx="450">
                  <c:v>783</c:v>
                </c:pt>
                <c:pt idx="451">
                  <c:v>784</c:v>
                </c:pt>
                <c:pt idx="452">
                  <c:v>785</c:v>
                </c:pt>
                <c:pt idx="453">
                  <c:v>786</c:v>
                </c:pt>
                <c:pt idx="454">
                  <c:v>787</c:v>
                </c:pt>
                <c:pt idx="455">
                  <c:v>788</c:v>
                </c:pt>
                <c:pt idx="456">
                  <c:v>789</c:v>
                </c:pt>
                <c:pt idx="457">
                  <c:v>790</c:v>
                </c:pt>
                <c:pt idx="458">
                  <c:v>791</c:v>
                </c:pt>
                <c:pt idx="459">
                  <c:v>792</c:v>
                </c:pt>
                <c:pt idx="460">
                  <c:v>793</c:v>
                </c:pt>
                <c:pt idx="461">
                  <c:v>794</c:v>
                </c:pt>
                <c:pt idx="462">
                  <c:v>795</c:v>
                </c:pt>
                <c:pt idx="463">
                  <c:v>796</c:v>
                </c:pt>
                <c:pt idx="464">
                  <c:v>797</c:v>
                </c:pt>
                <c:pt idx="465">
                  <c:v>798</c:v>
                </c:pt>
                <c:pt idx="466">
                  <c:v>799</c:v>
                </c:pt>
                <c:pt idx="467">
                  <c:v>800</c:v>
                </c:pt>
              </c:numCache>
            </c:numRef>
          </c:xVal>
          <c:yVal>
            <c:numRef>
              <c:f>'UV 12 acétone différent temps '!$M$1:$M$468</c:f>
              <c:numCache>
                <c:formatCode>General</c:formatCode>
                <c:ptCount val="468"/>
                <c:pt idx="0">
                  <c:v>6.7491000000000023E-2</c:v>
                </c:pt>
                <c:pt idx="1">
                  <c:v>0.14843700000000043</c:v>
                </c:pt>
                <c:pt idx="2">
                  <c:v>0.20997600000000027</c:v>
                </c:pt>
                <c:pt idx="3">
                  <c:v>0.25941500000000001</c:v>
                </c:pt>
                <c:pt idx="4">
                  <c:v>0.29897600000000074</c:v>
                </c:pt>
                <c:pt idx="5">
                  <c:v>0.32863100000000001</c:v>
                </c:pt>
                <c:pt idx="6">
                  <c:v>0.35239400000000032</c:v>
                </c:pt>
                <c:pt idx="7">
                  <c:v>0.37145200000000062</c:v>
                </c:pt>
                <c:pt idx="8">
                  <c:v>0.38604000000000038</c:v>
                </c:pt>
                <c:pt idx="9">
                  <c:v>0.39743000000000062</c:v>
                </c:pt>
                <c:pt idx="10">
                  <c:v>0.40636500000000031</c:v>
                </c:pt>
                <c:pt idx="11">
                  <c:v>0.41331400000000074</c:v>
                </c:pt>
                <c:pt idx="12">
                  <c:v>0.41917200000000032</c:v>
                </c:pt>
                <c:pt idx="13">
                  <c:v>0.42416900000000002</c:v>
                </c:pt>
                <c:pt idx="14">
                  <c:v>0.42849100000000001</c:v>
                </c:pt>
                <c:pt idx="15">
                  <c:v>0.43221900000000002</c:v>
                </c:pt>
                <c:pt idx="16">
                  <c:v>0.43533500000000008</c:v>
                </c:pt>
                <c:pt idx="17">
                  <c:v>0.438253</c:v>
                </c:pt>
                <c:pt idx="18">
                  <c:v>0.44180000000000008</c:v>
                </c:pt>
                <c:pt idx="19">
                  <c:v>0.44476200000000005</c:v>
                </c:pt>
                <c:pt idx="20">
                  <c:v>0.447297</c:v>
                </c:pt>
                <c:pt idx="21">
                  <c:v>0.44977800000000001</c:v>
                </c:pt>
                <c:pt idx="22">
                  <c:v>0.45242600000000038</c:v>
                </c:pt>
                <c:pt idx="23">
                  <c:v>0.45487800000000062</c:v>
                </c:pt>
                <c:pt idx="24">
                  <c:v>0.45701600000000031</c:v>
                </c:pt>
                <c:pt idx="25">
                  <c:v>0.45868500000000001</c:v>
                </c:pt>
                <c:pt idx="26">
                  <c:v>0.46041000000000032</c:v>
                </c:pt>
                <c:pt idx="27">
                  <c:v>0.4622</c:v>
                </c:pt>
                <c:pt idx="28">
                  <c:v>0.46360400000000002</c:v>
                </c:pt>
                <c:pt idx="29">
                  <c:v>0.465167</c:v>
                </c:pt>
                <c:pt idx="30">
                  <c:v>0.46678200000000031</c:v>
                </c:pt>
                <c:pt idx="31">
                  <c:v>0.46831000000000061</c:v>
                </c:pt>
                <c:pt idx="32">
                  <c:v>0.46991500000000008</c:v>
                </c:pt>
                <c:pt idx="33">
                  <c:v>0.47109000000000001</c:v>
                </c:pt>
                <c:pt idx="34">
                  <c:v>0.47208600000000062</c:v>
                </c:pt>
                <c:pt idx="35">
                  <c:v>0.47304200000000002</c:v>
                </c:pt>
                <c:pt idx="36">
                  <c:v>0.47396800000000056</c:v>
                </c:pt>
                <c:pt idx="37">
                  <c:v>0.47486300000000031</c:v>
                </c:pt>
                <c:pt idx="38">
                  <c:v>0.47478900000000002</c:v>
                </c:pt>
                <c:pt idx="39">
                  <c:v>0.47516600000000031</c:v>
                </c:pt>
                <c:pt idx="40">
                  <c:v>0.47503800000000002</c:v>
                </c:pt>
                <c:pt idx="41">
                  <c:v>0.47490000000000032</c:v>
                </c:pt>
                <c:pt idx="42">
                  <c:v>0.474441</c:v>
                </c:pt>
                <c:pt idx="43">
                  <c:v>0.47369900000000004</c:v>
                </c:pt>
                <c:pt idx="44">
                  <c:v>0.47262600000000032</c:v>
                </c:pt>
                <c:pt idx="45">
                  <c:v>0.471165</c:v>
                </c:pt>
                <c:pt idx="46">
                  <c:v>0.469495</c:v>
                </c:pt>
                <c:pt idx="47">
                  <c:v>0.467171</c:v>
                </c:pt>
                <c:pt idx="48">
                  <c:v>0.464949</c:v>
                </c:pt>
                <c:pt idx="49">
                  <c:v>0.46199800000000002</c:v>
                </c:pt>
                <c:pt idx="50">
                  <c:v>0.45887700000000031</c:v>
                </c:pt>
                <c:pt idx="51">
                  <c:v>0.45536600000000038</c:v>
                </c:pt>
                <c:pt idx="52">
                  <c:v>0.45159500000000002</c:v>
                </c:pt>
                <c:pt idx="53">
                  <c:v>0.44745300000000005</c:v>
                </c:pt>
                <c:pt idx="54">
                  <c:v>0.44325400000000004</c:v>
                </c:pt>
                <c:pt idx="55">
                  <c:v>0.43908300000000056</c:v>
                </c:pt>
                <c:pt idx="56">
                  <c:v>0.43473200000000001</c:v>
                </c:pt>
                <c:pt idx="57">
                  <c:v>0.43027900000000002</c:v>
                </c:pt>
                <c:pt idx="58">
                  <c:v>0.42575000000000002</c:v>
                </c:pt>
                <c:pt idx="59">
                  <c:v>0.42144200000000032</c:v>
                </c:pt>
                <c:pt idx="60">
                  <c:v>0.41716500000000001</c:v>
                </c:pt>
                <c:pt idx="61">
                  <c:v>0.41318800000000055</c:v>
                </c:pt>
                <c:pt idx="62">
                  <c:v>0.40904000000000001</c:v>
                </c:pt>
                <c:pt idx="63">
                  <c:v>0.40484200000000031</c:v>
                </c:pt>
                <c:pt idx="64">
                  <c:v>0.40090400000000032</c:v>
                </c:pt>
                <c:pt idx="65">
                  <c:v>0.39672000000000074</c:v>
                </c:pt>
                <c:pt idx="66">
                  <c:v>0.392735</c:v>
                </c:pt>
                <c:pt idx="67">
                  <c:v>0.38619600000000032</c:v>
                </c:pt>
                <c:pt idx="68">
                  <c:v>0.381631</c:v>
                </c:pt>
                <c:pt idx="69">
                  <c:v>0.37705900000000031</c:v>
                </c:pt>
                <c:pt idx="70">
                  <c:v>0.37215100000000001</c:v>
                </c:pt>
                <c:pt idx="71">
                  <c:v>0.36686600000000091</c:v>
                </c:pt>
                <c:pt idx="72">
                  <c:v>0.36138100000000062</c:v>
                </c:pt>
                <c:pt idx="73">
                  <c:v>0.35548600000000075</c:v>
                </c:pt>
                <c:pt idx="74">
                  <c:v>0.34956100000000001</c:v>
                </c:pt>
                <c:pt idx="75">
                  <c:v>0.34327600000000008</c:v>
                </c:pt>
                <c:pt idx="76">
                  <c:v>0.33677300000000032</c:v>
                </c:pt>
                <c:pt idx="77">
                  <c:v>0.33009200000000055</c:v>
                </c:pt>
                <c:pt idx="78">
                  <c:v>0.32336400000000104</c:v>
                </c:pt>
                <c:pt idx="79">
                  <c:v>0.31636000000000092</c:v>
                </c:pt>
                <c:pt idx="80">
                  <c:v>0.30946500000000032</c:v>
                </c:pt>
                <c:pt idx="81">
                  <c:v>0.30249400000000032</c:v>
                </c:pt>
                <c:pt idx="82">
                  <c:v>0.29542100000000032</c:v>
                </c:pt>
                <c:pt idx="83">
                  <c:v>0.28858000000000061</c:v>
                </c:pt>
                <c:pt idx="84">
                  <c:v>0.28175900000000004</c:v>
                </c:pt>
                <c:pt idx="85">
                  <c:v>0.27499200000000001</c:v>
                </c:pt>
                <c:pt idx="86">
                  <c:v>0.26836300000000002</c:v>
                </c:pt>
                <c:pt idx="87">
                  <c:v>0.26169500000000001</c:v>
                </c:pt>
                <c:pt idx="88">
                  <c:v>0.25532000000000032</c:v>
                </c:pt>
                <c:pt idx="89">
                  <c:v>0.24895800000000037</c:v>
                </c:pt>
                <c:pt idx="90">
                  <c:v>0.24270400000000031</c:v>
                </c:pt>
                <c:pt idx="91">
                  <c:v>0.23642900000000031</c:v>
                </c:pt>
                <c:pt idx="92">
                  <c:v>0.23033499999999998</c:v>
                </c:pt>
                <c:pt idx="93">
                  <c:v>0.22421300000000027</c:v>
                </c:pt>
                <c:pt idx="94">
                  <c:v>0.21796800000000052</c:v>
                </c:pt>
                <c:pt idx="95">
                  <c:v>0.21179000000000034</c:v>
                </c:pt>
                <c:pt idx="96">
                  <c:v>0.20554400000000034</c:v>
                </c:pt>
                <c:pt idx="97">
                  <c:v>0.19925099999999998</c:v>
                </c:pt>
                <c:pt idx="98">
                  <c:v>0.19292999999999999</c:v>
                </c:pt>
                <c:pt idx="99">
                  <c:v>0.18649100000000046</c:v>
                </c:pt>
                <c:pt idx="100">
                  <c:v>0.17995100000000031</c:v>
                </c:pt>
                <c:pt idx="101">
                  <c:v>0.17336599999999999</c:v>
                </c:pt>
                <c:pt idx="102">
                  <c:v>0.166686</c:v>
                </c:pt>
                <c:pt idx="103">
                  <c:v>0.15998500000000046</c:v>
                </c:pt>
                <c:pt idx="104">
                  <c:v>0.1533070000000003</c:v>
                </c:pt>
                <c:pt idx="105">
                  <c:v>0.14658499999999999</c:v>
                </c:pt>
                <c:pt idx="106">
                  <c:v>0.13991700000000043</c:v>
                </c:pt>
                <c:pt idx="107">
                  <c:v>0.133353</c:v>
                </c:pt>
                <c:pt idx="108">
                  <c:v>0.126801</c:v>
                </c:pt>
                <c:pt idx="109">
                  <c:v>0.120451</c:v>
                </c:pt>
                <c:pt idx="110">
                  <c:v>0.11419000000000012</c:v>
                </c:pt>
                <c:pt idx="111">
                  <c:v>0.10805100000000002</c:v>
                </c:pt>
                <c:pt idx="112">
                  <c:v>0.102107</c:v>
                </c:pt>
                <c:pt idx="113">
                  <c:v>9.6355000000000066E-2</c:v>
                </c:pt>
                <c:pt idx="114">
                  <c:v>9.0746000000000063E-2</c:v>
                </c:pt>
                <c:pt idx="115">
                  <c:v>8.5392000000000023E-2</c:v>
                </c:pt>
                <c:pt idx="116">
                  <c:v>8.0262E-2</c:v>
                </c:pt>
                <c:pt idx="117">
                  <c:v>7.5343999999999994E-2</c:v>
                </c:pt>
                <c:pt idx="118">
                  <c:v>7.0691000000000004E-2</c:v>
                </c:pt>
                <c:pt idx="119">
                  <c:v>6.6283000000000009E-2</c:v>
                </c:pt>
                <c:pt idx="120">
                  <c:v>6.2107000000000023E-2</c:v>
                </c:pt>
                <c:pt idx="121">
                  <c:v>5.8107000000000013E-2</c:v>
                </c:pt>
                <c:pt idx="122">
                  <c:v>5.2318000000000121E-2</c:v>
                </c:pt>
                <c:pt idx="123">
                  <c:v>4.7604E-2</c:v>
                </c:pt>
                <c:pt idx="124">
                  <c:v>4.4559000000000001E-2</c:v>
                </c:pt>
                <c:pt idx="125">
                  <c:v>4.1762000000000098E-2</c:v>
                </c:pt>
                <c:pt idx="126">
                  <c:v>3.9140000000000001E-2</c:v>
                </c:pt>
                <c:pt idx="127">
                  <c:v>3.6698000000000001E-2</c:v>
                </c:pt>
                <c:pt idx="128">
                  <c:v>3.4479000000000051E-2</c:v>
                </c:pt>
                <c:pt idx="129">
                  <c:v>3.2440000000000052E-2</c:v>
                </c:pt>
                <c:pt idx="130">
                  <c:v>3.0544000000000002E-2</c:v>
                </c:pt>
                <c:pt idx="131">
                  <c:v>2.8811000000000041E-2</c:v>
                </c:pt>
                <c:pt idx="132">
                  <c:v>2.7186000000000002E-2</c:v>
                </c:pt>
                <c:pt idx="133">
                  <c:v>2.5699000000000048E-2</c:v>
                </c:pt>
                <c:pt idx="134">
                  <c:v>2.4412E-2</c:v>
                </c:pt>
                <c:pt idx="135">
                  <c:v>2.3259999999999999E-2</c:v>
                </c:pt>
                <c:pt idx="136">
                  <c:v>2.215700000000001E-2</c:v>
                </c:pt>
                <c:pt idx="137">
                  <c:v>2.0777000000000011E-2</c:v>
                </c:pt>
                <c:pt idx="138">
                  <c:v>1.9897999999999999E-2</c:v>
                </c:pt>
                <c:pt idx="139">
                  <c:v>1.9071999999999999E-2</c:v>
                </c:pt>
                <c:pt idx="140">
                  <c:v>1.8318000000000001E-2</c:v>
                </c:pt>
                <c:pt idx="141">
                  <c:v>1.7652999999999999E-2</c:v>
                </c:pt>
                <c:pt idx="142">
                  <c:v>1.6950000000000003E-2</c:v>
                </c:pt>
                <c:pt idx="143">
                  <c:v>1.6414000000000005E-2</c:v>
                </c:pt>
                <c:pt idx="144">
                  <c:v>1.5872000000000001E-2</c:v>
                </c:pt>
                <c:pt idx="145">
                  <c:v>1.5339999999999998E-2</c:v>
                </c:pt>
                <c:pt idx="146">
                  <c:v>1.4924000000000003E-2</c:v>
                </c:pt>
                <c:pt idx="147">
                  <c:v>1.4452999999999994E-2</c:v>
                </c:pt>
                <c:pt idx="148">
                  <c:v>1.4048999999999996E-2</c:v>
                </c:pt>
                <c:pt idx="149">
                  <c:v>1.3691999999999999E-2</c:v>
                </c:pt>
                <c:pt idx="150">
                  <c:v>1.3288999999999999E-2</c:v>
                </c:pt>
                <c:pt idx="151">
                  <c:v>1.2938999999999996E-2</c:v>
                </c:pt>
                <c:pt idx="152">
                  <c:v>1.2617999999999996E-2</c:v>
                </c:pt>
                <c:pt idx="153">
                  <c:v>1.2334999999999994E-2</c:v>
                </c:pt>
                <c:pt idx="154">
                  <c:v>1.2043999999999996E-2</c:v>
                </c:pt>
                <c:pt idx="155">
                  <c:v>1.1757000000000005E-2</c:v>
                </c:pt>
                <c:pt idx="156">
                  <c:v>1.1505000000000001E-2</c:v>
                </c:pt>
                <c:pt idx="157">
                  <c:v>1.1242000000000023E-2</c:v>
                </c:pt>
                <c:pt idx="158">
                  <c:v>1.0973E-2</c:v>
                </c:pt>
                <c:pt idx="159">
                  <c:v>1.0718000000000002E-2</c:v>
                </c:pt>
                <c:pt idx="160">
                  <c:v>1.0511000000000001E-2</c:v>
                </c:pt>
                <c:pt idx="161">
                  <c:v>1.0260000000000003E-2</c:v>
                </c:pt>
                <c:pt idx="162">
                  <c:v>1.0067E-2</c:v>
                </c:pt>
                <c:pt idx="163">
                  <c:v>9.8620000000000391E-3</c:v>
                </c:pt>
                <c:pt idx="164">
                  <c:v>9.6770000000000068E-3</c:v>
                </c:pt>
                <c:pt idx="165">
                  <c:v>9.4570000000000192E-3</c:v>
                </c:pt>
                <c:pt idx="166">
                  <c:v>9.2600000000000026E-3</c:v>
                </c:pt>
                <c:pt idx="167">
                  <c:v>9.1040000000000027E-3</c:v>
                </c:pt>
                <c:pt idx="168">
                  <c:v>8.9330000000000173E-3</c:v>
                </c:pt>
                <c:pt idx="169">
                  <c:v>8.7630000000000173E-3</c:v>
                </c:pt>
                <c:pt idx="170">
                  <c:v>8.6280000000000003E-3</c:v>
                </c:pt>
                <c:pt idx="171">
                  <c:v>8.4810000000000024E-3</c:v>
                </c:pt>
                <c:pt idx="172">
                  <c:v>8.3410000000000047E-3</c:v>
                </c:pt>
                <c:pt idx="173">
                  <c:v>8.1940000000000034E-3</c:v>
                </c:pt>
                <c:pt idx="174">
                  <c:v>8.0370000000000025E-3</c:v>
                </c:pt>
                <c:pt idx="175">
                  <c:v>7.8840000000000004E-3</c:v>
                </c:pt>
                <c:pt idx="176">
                  <c:v>7.7370000000000147E-3</c:v>
                </c:pt>
                <c:pt idx="177">
                  <c:v>7.5900000000000108E-3</c:v>
                </c:pt>
                <c:pt idx="178">
                  <c:v>7.4530000000000143E-3</c:v>
                </c:pt>
                <c:pt idx="179">
                  <c:v>7.3320000000000034E-3</c:v>
                </c:pt>
                <c:pt idx="180">
                  <c:v>7.1830000000000114E-3</c:v>
                </c:pt>
                <c:pt idx="181">
                  <c:v>7.0440000000000034E-3</c:v>
                </c:pt>
                <c:pt idx="182">
                  <c:v>6.9470000000000131E-3</c:v>
                </c:pt>
                <c:pt idx="183">
                  <c:v>6.8170000000000036E-3</c:v>
                </c:pt>
                <c:pt idx="184">
                  <c:v>6.7010000000000134E-3</c:v>
                </c:pt>
                <c:pt idx="185">
                  <c:v>6.5949999999999984E-3</c:v>
                </c:pt>
                <c:pt idx="186">
                  <c:v>6.4849999999999994E-3</c:v>
                </c:pt>
                <c:pt idx="187">
                  <c:v>6.4080000000000083E-3</c:v>
                </c:pt>
                <c:pt idx="188">
                  <c:v>6.3140000000000002E-3</c:v>
                </c:pt>
                <c:pt idx="189">
                  <c:v>6.2149999999999983E-3</c:v>
                </c:pt>
                <c:pt idx="190">
                  <c:v>6.1280000000000024E-3</c:v>
                </c:pt>
                <c:pt idx="191">
                  <c:v>6.0250000000000034E-3</c:v>
                </c:pt>
                <c:pt idx="192">
                  <c:v>5.8809999999999973E-3</c:v>
                </c:pt>
                <c:pt idx="193">
                  <c:v>5.7509999999999992E-3</c:v>
                </c:pt>
                <c:pt idx="194">
                  <c:v>5.6550000000000003E-3</c:v>
                </c:pt>
                <c:pt idx="195">
                  <c:v>5.5720000000000127E-3</c:v>
                </c:pt>
                <c:pt idx="196">
                  <c:v>5.4770000000000131E-3</c:v>
                </c:pt>
                <c:pt idx="197">
                  <c:v>5.3860000000000114E-3</c:v>
                </c:pt>
                <c:pt idx="198">
                  <c:v>5.3069999999999992E-3</c:v>
                </c:pt>
                <c:pt idx="199">
                  <c:v>5.2289999999999984E-3</c:v>
                </c:pt>
                <c:pt idx="200">
                  <c:v>5.1570000000000019E-3</c:v>
                </c:pt>
                <c:pt idx="201">
                  <c:v>5.0810000000000126E-3</c:v>
                </c:pt>
                <c:pt idx="202">
                  <c:v>5.0079999999999994E-3</c:v>
                </c:pt>
                <c:pt idx="203">
                  <c:v>4.9280000000000105E-3</c:v>
                </c:pt>
                <c:pt idx="204">
                  <c:v>4.8549999999999965E-3</c:v>
                </c:pt>
                <c:pt idx="205">
                  <c:v>4.7870000000000013E-3</c:v>
                </c:pt>
                <c:pt idx="206">
                  <c:v>4.7170000000000024E-3</c:v>
                </c:pt>
                <c:pt idx="207">
                  <c:v>4.6469999999999984E-3</c:v>
                </c:pt>
                <c:pt idx="208">
                  <c:v>4.5649999999999996E-3</c:v>
                </c:pt>
                <c:pt idx="209">
                  <c:v>4.4940000000000023E-3</c:v>
                </c:pt>
                <c:pt idx="210">
                  <c:v>4.4690000000000034E-3</c:v>
                </c:pt>
                <c:pt idx="211">
                  <c:v>4.4340000000000108E-3</c:v>
                </c:pt>
                <c:pt idx="212">
                  <c:v>4.3549999999999978E-3</c:v>
                </c:pt>
                <c:pt idx="213">
                  <c:v>4.2939999999999992E-3</c:v>
                </c:pt>
                <c:pt idx="214">
                  <c:v>4.2579999999999979E-3</c:v>
                </c:pt>
                <c:pt idx="215">
                  <c:v>4.2169999999999994E-3</c:v>
                </c:pt>
                <c:pt idx="216">
                  <c:v>4.161999999999999E-3</c:v>
                </c:pt>
                <c:pt idx="217">
                  <c:v>4.1279999999999945E-3</c:v>
                </c:pt>
                <c:pt idx="218">
                  <c:v>4.0770000000000034E-3</c:v>
                </c:pt>
                <c:pt idx="219">
                  <c:v>4.0289999999999979E-3</c:v>
                </c:pt>
                <c:pt idx="220">
                  <c:v>3.9920000000000025E-3</c:v>
                </c:pt>
                <c:pt idx="221">
                  <c:v>3.9560000000000012E-3</c:v>
                </c:pt>
                <c:pt idx="222">
                  <c:v>3.8950000000000052E-3</c:v>
                </c:pt>
                <c:pt idx="223">
                  <c:v>3.8690000000000026E-3</c:v>
                </c:pt>
                <c:pt idx="224">
                  <c:v>3.8460000000000052E-3</c:v>
                </c:pt>
                <c:pt idx="225">
                  <c:v>3.801000000000004E-3</c:v>
                </c:pt>
                <c:pt idx="226">
                  <c:v>3.7630000000000133E-3</c:v>
                </c:pt>
                <c:pt idx="227">
                  <c:v>3.7330000000000054E-3</c:v>
                </c:pt>
                <c:pt idx="228">
                  <c:v>3.72200000000001E-3</c:v>
                </c:pt>
                <c:pt idx="229">
                  <c:v>3.6690000000000069E-3</c:v>
                </c:pt>
                <c:pt idx="230">
                  <c:v>3.6390000000000042E-3</c:v>
                </c:pt>
                <c:pt idx="231">
                  <c:v>3.6000000000000055E-3</c:v>
                </c:pt>
                <c:pt idx="232">
                  <c:v>3.5980000000000027E-3</c:v>
                </c:pt>
                <c:pt idx="233">
                  <c:v>3.5790000000000001E-3</c:v>
                </c:pt>
                <c:pt idx="234">
                  <c:v>3.5210000000000085E-3</c:v>
                </c:pt>
                <c:pt idx="235">
                  <c:v>3.5040000000000049E-3</c:v>
                </c:pt>
                <c:pt idx="236">
                  <c:v>3.4759999999999999E-3</c:v>
                </c:pt>
                <c:pt idx="237">
                  <c:v>3.4360000000000016E-3</c:v>
                </c:pt>
                <c:pt idx="238">
                  <c:v>3.4210000000000048E-3</c:v>
                </c:pt>
                <c:pt idx="239">
                  <c:v>3.3969999999999972E-3</c:v>
                </c:pt>
                <c:pt idx="240">
                  <c:v>3.3640000000000002E-3</c:v>
                </c:pt>
                <c:pt idx="241">
                  <c:v>3.3349999999999981E-3</c:v>
                </c:pt>
                <c:pt idx="242">
                  <c:v>3.3200000000000052E-3</c:v>
                </c:pt>
                <c:pt idx="243">
                  <c:v>3.28400000000001E-3</c:v>
                </c:pt>
                <c:pt idx="244">
                  <c:v>3.245000000000004E-3</c:v>
                </c:pt>
                <c:pt idx="245">
                  <c:v>3.2390000000000045E-3</c:v>
                </c:pt>
                <c:pt idx="246">
                  <c:v>3.221000000000009E-3</c:v>
                </c:pt>
                <c:pt idx="247">
                  <c:v>3.168000000000005E-3</c:v>
                </c:pt>
                <c:pt idx="248">
                  <c:v>3.1540000000000036E-3</c:v>
                </c:pt>
                <c:pt idx="249">
                  <c:v>3.141000000000004E-3</c:v>
                </c:pt>
                <c:pt idx="250">
                  <c:v>3.1090000000000072E-3</c:v>
                </c:pt>
                <c:pt idx="251">
                  <c:v>3.0800000000000055E-3</c:v>
                </c:pt>
                <c:pt idx="252">
                  <c:v>3.0719999999999992E-3</c:v>
                </c:pt>
                <c:pt idx="253">
                  <c:v>3.0440000000000055E-3</c:v>
                </c:pt>
                <c:pt idx="254">
                  <c:v>3.032E-3</c:v>
                </c:pt>
                <c:pt idx="255">
                  <c:v>3.0150000000000012E-3</c:v>
                </c:pt>
                <c:pt idx="256">
                  <c:v>3.009000000000003E-3</c:v>
                </c:pt>
                <c:pt idx="257">
                  <c:v>2.9940000000000079E-3</c:v>
                </c:pt>
                <c:pt idx="258">
                  <c:v>2.9630000000000077E-3</c:v>
                </c:pt>
                <c:pt idx="259">
                  <c:v>2.9500000000000012E-3</c:v>
                </c:pt>
                <c:pt idx="260">
                  <c:v>2.9350000000000001E-3</c:v>
                </c:pt>
                <c:pt idx="261">
                  <c:v>2.9020000000000018E-3</c:v>
                </c:pt>
                <c:pt idx="262">
                  <c:v>2.9010000000000012E-3</c:v>
                </c:pt>
                <c:pt idx="263">
                  <c:v>2.8919999999999992E-3</c:v>
                </c:pt>
                <c:pt idx="264">
                  <c:v>2.8640000000000002E-3</c:v>
                </c:pt>
                <c:pt idx="265">
                  <c:v>2.8650000000000012E-3</c:v>
                </c:pt>
                <c:pt idx="266">
                  <c:v>2.8460000000000013E-3</c:v>
                </c:pt>
                <c:pt idx="267">
                  <c:v>2.8290000000000012E-3</c:v>
                </c:pt>
                <c:pt idx="268">
                  <c:v>2.8260000000000021E-3</c:v>
                </c:pt>
                <c:pt idx="269">
                  <c:v>2.8310000000000002E-3</c:v>
                </c:pt>
                <c:pt idx="270">
                  <c:v>2.8139999999999992E-3</c:v>
                </c:pt>
                <c:pt idx="271">
                  <c:v>2.7830000000000094E-3</c:v>
                </c:pt>
                <c:pt idx="272">
                  <c:v>2.7610000000000048E-3</c:v>
                </c:pt>
                <c:pt idx="273">
                  <c:v>2.737000000000009E-3</c:v>
                </c:pt>
                <c:pt idx="274">
                  <c:v>2.7180000000000012E-3</c:v>
                </c:pt>
                <c:pt idx="275">
                  <c:v>2.7020000000000052E-3</c:v>
                </c:pt>
                <c:pt idx="276">
                  <c:v>2.6920000000000012E-3</c:v>
                </c:pt>
                <c:pt idx="277">
                  <c:v>2.6820000000000012E-3</c:v>
                </c:pt>
                <c:pt idx="278">
                  <c:v>2.6610000000000036E-3</c:v>
                </c:pt>
                <c:pt idx="279">
                  <c:v>2.6350000000000002E-3</c:v>
                </c:pt>
                <c:pt idx="280">
                  <c:v>2.5999999999999981E-3</c:v>
                </c:pt>
                <c:pt idx="281">
                  <c:v>2.5540000000000011E-3</c:v>
                </c:pt>
                <c:pt idx="282">
                  <c:v>2.5159999999999991E-3</c:v>
                </c:pt>
                <c:pt idx="283">
                  <c:v>2.5050000000000011E-3</c:v>
                </c:pt>
                <c:pt idx="284">
                  <c:v>2.4750000000000002E-3</c:v>
                </c:pt>
                <c:pt idx="285">
                  <c:v>2.4280000000000039E-3</c:v>
                </c:pt>
                <c:pt idx="286">
                  <c:v>2.3760000000000031E-3</c:v>
                </c:pt>
                <c:pt idx="287">
                  <c:v>2.3489999999999982E-3</c:v>
                </c:pt>
                <c:pt idx="288">
                  <c:v>2.3359999999999982E-3</c:v>
                </c:pt>
                <c:pt idx="289">
                  <c:v>2.3299999999999992E-3</c:v>
                </c:pt>
                <c:pt idx="290">
                  <c:v>2.3369999999999988E-3</c:v>
                </c:pt>
                <c:pt idx="291">
                  <c:v>2.3680000000000042E-3</c:v>
                </c:pt>
                <c:pt idx="292">
                  <c:v>2.3870000000000002E-3</c:v>
                </c:pt>
                <c:pt idx="293">
                  <c:v>2.3820000000000022E-3</c:v>
                </c:pt>
                <c:pt idx="294">
                  <c:v>2.3900000000000032E-3</c:v>
                </c:pt>
                <c:pt idx="295">
                  <c:v>2.3929999999999993E-3</c:v>
                </c:pt>
                <c:pt idx="296">
                  <c:v>2.3820000000000022E-3</c:v>
                </c:pt>
                <c:pt idx="297">
                  <c:v>2.3750000000000021E-3</c:v>
                </c:pt>
                <c:pt idx="298">
                  <c:v>2.359E-3</c:v>
                </c:pt>
                <c:pt idx="299">
                  <c:v>2.3650000000000012E-3</c:v>
                </c:pt>
                <c:pt idx="300">
                  <c:v>2.3769999999999972E-3</c:v>
                </c:pt>
                <c:pt idx="301">
                  <c:v>2.3719999999999991E-3</c:v>
                </c:pt>
                <c:pt idx="302">
                  <c:v>2.3900000000000032E-3</c:v>
                </c:pt>
                <c:pt idx="303">
                  <c:v>2.4190000000000001E-3</c:v>
                </c:pt>
                <c:pt idx="304">
                  <c:v>2.4490000000000002E-3</c:v>
                </c:pt>
                <c:pt idx="305">
                  <c:v>2.4840000000000049E-3</c:v>
                </c:pt>
                <c:pt idx="306">
                  <c:v>2.5010000000000032E-3</c:v>
                </c:pt>
                <c:pt idx="307">
                  <c:v>2.5099999999999992E-3</c:v>
                </c:pt>
                <c:pt idx="308">
                  <c:v>2.5260000000000005E-3</c:v>
                </c:pt>
                <c:pt idx="309">
                  <c:v>2.5490000000000074E-3</c:v>
                </c:pt>
                <c:pt idx="310">
                  <c:v>2.5589999999999992E-3</c:v>
                </c:pt>
                <c:pt idx="311">
                  <c:v>2.5569999999999972E-3</c:v>
                </c:pt>
                <c:pt idx="312">
                  <c:v>2.5740000000000012E-3</c:v>
                </c:pt>
                <c:pt idx="313">
                  <c:v>2.5850000000000027E-3</c:v>
                </c:pt>
                <c:pt idx="314">
                  <c:v>2.583000000000008E-3</c:v>
                </c:pt>
                <c:pt idx="315">
                  <c:v>2.565000000000003E-3</c:v>
                </c:pt>
                <c:pt idx="316">
                  <c:v>2.5680000000000052E-3</c:v>
                </c:pt>
                <c:pt idx="317">
                  <c:v>2.5690000000000066E-3</c:v>
                </c:pt>
                <c:pt idx="318">
                  <c:v>2.5440000000000037E-3</c:v>
                </c:pt>
                <c:pt idx="319">
                  <c:v>2.5450000000000034E-3</c:v>
                </c:pt>
                <c:pt idx="320">
                  <c:v>2.5500000000000002E-3</c:v>
                </c:pt>
                <c:pt idx="321">
                  <c:v>2.5369999999999976E-3</c:v>
                </c:pt>
                <c:pt idx="322">
                  <c:v>2.5389999999999996E-3</c:v>
                </c:pt>
                <c:pt idx="323">
                  <c:v>2.5410000000000016E-3</c:v>
                </c:pt>
                <c:pt idx="324">
                  <c:v>2.5300000000000001E-3</c:v>
                </c:pt>
                <c:pt idx="325">
                  <c:v>2.5330000000000053E-3</c:v>
                </c:pt>
                <c:pt idx="326">
                  <c:v>2.5220000000000051E-3</c:v>
                </c:pt>
                <c:pt idx="327">
                  <c:v>2.5090000000000012E-3</c:v>
                </c:pt>
                <c:pt idx="328">
                  <c:v>2.5090000000000012E-3</c:v>
                </c:pt>
                <c:pt idx="329">
                  <c:v>2.4920000000000007E-3</c:v>
                </c:pt>
                <c:pt idx="330">
                  <c:v>2.500000000000007E-3</c:v>
                </c:pt>
                <c:pt idx="331">
                  <c:v>2.4959999999999982E-3</c:v>
                </c:pt>
                <c:pt idx="332">
                  <c:v>2.4890000000000012E-3</c:v>
                </c:pt>
                <c:pt idx="333">
                  <c:v>2.4880000000000002E-3</c:v>
                </c:pt>
                <c:pt idx="334">
                  <c:v>2.4680000000000036E-3</c:v>
                </c:pt>
                <c:pt idx="335">
                  <c:v>2.4690000000000011E-3</c:v>
                </c:pt>
                <c:pt idx="336">
                  <c:v>2.500000000000007E-3</c:v>
                </c:pt>
                <c:pt idx="337">
                  <c:v>2.4840000000000049E-3</c:v>
                </c:pt>
                <c:pt idx="338">
                  <c:v>2.4680000000000036E-3</c:v>
                </c:pt>
                <c:pt idx="339">
                  <c:v>2.4430000000000012E-3</c:v>
                </c:pt>
                <c:pt idx="340">
                  <c:v>2.4460000000000011E-3</c:v>
                </c:pt>
                <c:pt idx="341">
                  <c:v>2.4430000000000012E-3</c:v>
                </c:pt>
                <c:pt idx="342">
                  <c:v>2.4460000000000011E-3</c:v>
                </c:pt>
                <c:pt idx="343">
                  <c:v>2.4770000000000044E-3</c:v>
                </c:pt>
                <c:pt idx="344">
                  <c:v>2.4599999999999982E-3</c:v>
                </c:pt>
                <c:pt idx="345">
                  <c:v>2.4420000000000002E-3</c:v>
                </c:pt>
                <c:pt idx="346">
                  <c:v>2.4370000000000051E-3</c:v>
                </c:pt>
                <c:pt idx="347">
                  <c:v>2.4329999999999981E-3</c:v>
                </c:pt>
                <c:pt idx="348">
                  <c:v>2.4399999999999982E-3</c:v>
                </c:pt>
                <c:pt idx="349">
                  <c:v>2.4490000000000002E-3</c:v>
                </c:pt>
                <c:pt idx="350">
                  <c:v>2.4660000000000042E-3</c:v>
                </c:pt>
                <c:pt idx="351">
                  <c:v>2.4650000000000019E-3</c:v>
                </c:pt>
                <c:pt idx="352">
                  <c:v>2.471000000000001E-3</c:v>
                </c:pt>
                <c:pt idx="353">
                  <c:v>2.4660000000000042E-3</c:v>
                </c:pt>
                <c:pt idx="354">
                  <c:v>2.4820000000000011E-3</c:v>
                </c:pt>
                <c:pt idx="355">
                  <c:v>2.47E-3</c:v>
                </c:pt>
                <c:pt idx="356">
                  <c:v>2.4930000000000052E-3</c:v>
                </c:pt>
                <c:pt idx="357">
                  <c:v>2.500000000000007E-3</c:v>
                </c:pt>
                <c:pt idx="358">
                  <c:v>2.4949999999999972E-3</c:v>
                </c:pt>
                <c:pt idx="359">
                  <c:v>2.5070000000000071E-3</c:v>
                </c:pt>
                <c:pt idx="360">
                  <c:v>2.5110000000000002E-3</c:v>
                </c:pt>
                <c:pt idx="361">
                  <c:v>2.500000000000007E-3</c:v>
                </c:pt>
                <c:pt idx="362">
                  <c:v>2.4920000000000007E-3</c:v>
                </c:pt>
                <c:pt idx="363">
                  <c:v>2.4969999999999988E-3</c:v>
                </c:pt>
                <c:pt idx="364">
                  <c:v>2.5090000000000012E-3</c:v>
                </c:pt>
                <c:pt idx="365">
                  <c:v>2.4810000000000001E-3</c:v>
                </c:pt>
                <c:pt idx="366">
                  <c:v>2.478000000000001E-3</c:v>
                </c:pt>
                <c:pt idx="367">
                  <c:v>2.4110000000000034E-3</c:v>
                </c:pt>
                <c:pt idx="368">
                  <c:v>2.4159999999999997E-3</c:v>
                </c:pt>
                <c:pt idx="369">
                  <c:v>2.4190000000000001E-3</c:v>
                </c:pt>
                <c:pt idx="370">
                  <c:v>2.3859999999999992E-3</c:v>
                </c:pt>
                <c:pt idx="371">
                  <c:v>2.3460000000000009E-3</c:v>
                </c:pt>
                <c:pt idx="372">
                  <c:v>2.3509999999999989E-3</c:v>
                </c:pt>
                <c:pt idx="373">
                  <c:v>2.3250000000000011E-3</c:v>
                </c:pt>
                <c:pt idx="374">
                  <c:v>2.3120000000000007E-3</c:v>
                </c:pt>
                <c:pt idx="375">
                  <c:v>2.3440000000000002E-3</c:v>
                </c:pt>
                <c:pt idx="376">
                  <c:v>2.2860000000000085E-3</c:v>
                </c:pt>
                <c:pt idx="377">
                  <c:v>2.3200000000000052E-3</c:v>
                </c:pt>
                <c:pt idx="378">
                  <c:v>2.2830000000000064E-3</c:v>
                </c:pt>
                <c:pt idx="379">
                  <c:v>2.2820000000000045E-3</c:v>
                </c:pt>
                <c:pt idx="380">
                  <c:v>2.2360000000000019E-3</c:v>
                </c:pt>
                <c:pt idx="381">
                  <c:v>2.1899999999999992E-3</c:v>
                </c:pt>
                <c:pt idx="382">
                  <c:v>2.1890000000000052E-3</c:v>
                </c:pt>
                <c:pt idx="383">
                  <c:v>2.0869999999999986E-3</c:v>
                </c:pt>
                <c:pt idx="384">
                  <c:v>2.0210000000000041E-3</c:v>
                </c:pt>
                <c:pt idx="385">
                  <c:v>1.9840000000000053E-3</c:v>
                </c:pt>
                <c:pt idx="386">
                  <c:v>1.838000000000003E-3</c:v>
                </c:pt>
                <c:pt idx="387">
                  <c:v>1.7350000000000026E-3</c:v>
                </c:pt>
                <c:pt idx="388">
                  <c:v>1.6120000000000056E-3</c:v>
                </c:pt>
                <c:pt idx="389">
                  <c:v>1.4769999999999978E-3</c:v>
                </c:pt>
                <c:pt idx="390">
                  <c:v>1.3200000000000056E-3</c:v>
                </c:pt>
                <c:pt idx="391">
                  <c:v>1.1400000000000052E-3</c:v>
                </c:pt>
                <c:pt idx="392">
                  <c:v>9.3100000000000376E-4</c:v>
                </c:pt>
                <c:pt idx="393">
                  <c:v>7.0100000000000154E-4</c:v>
                </c:pt>
                <c:pt idx="394">
                  <c:v>4.6800000000000406E-4</c:v>
                </c:pt>
                <c:pt idx="395">
                  <c:v>2.3499999999999953E-4</c:v>
                </c:pt>
                <c:pt idx="396">
                  <c:v>7.2000000000002875E-5</c:v>
                </c:pt>
                <c:pt idx="397">
                  <c:v>0</c:v>
                </c:pt>
                <c:pt idx="398">
                  <c:v>6.6000000000003746E-5</c:v>
                </c:pt>
                <c:pt idx="399">
                  <c:v>2.0300000000000206E-4</c:v>
                </c:pt>
                <c:pt idx="400">
                  <c:v>3.7899999999999842E-4</c:v>
                </c:pt>
                <c:pt idx="401">
                  <c:v>5.1999999999999974E-4</c:v>
                </c:pt>
                <c:pt idx="402">
                  <c:v>5.8500000000000338E-4</c:v>
                </c:pt>
                <c:pt idx="403">
                  <c:v>6.3300000000000313E-4</c:v>
                </c:pt>
                <c:pt idx="404">
                  <c:v>6.3400000000000403E-4</c:v>
                </c:pt>
                <c:pt idx="405">
                  <c:v>5.8799999999999976E-4</c:v>
                </c:pt>
                <c:pt idx="406">
                  <c:v>5.8600000000000394E-4</c:v>
                </c:pt>
                <c:pt idx="407">
                  <c:v>5.5600000000000094E-4</c:v>
                </c:pt>
                <c:pt idx="408">
                  <c:v>5.1299999999999978E-4</c:v>
                </c:pt>
                <c:pt idx="409">
                  <c:v>5.0599999999999994E-4</c:v>
                </c:pt>
                <c:pt idx="410">
                  <c:v>5.1099999999999833E-4</c:v>
                </c:pt>
                <c:pt idx="411">
                  <c:v>5.4200000000000114E-4</c:v>
                </c:pt>
                <c:pt idx="412">
                  <c:v>6.3900000000000122E-4</c:v>
                </c:pt>
                <c:pt idx="413">
                  <c:v>8.0900000000000037E-4</c:v>
                </c:pt>
                <c:pt idx="414">
                  <c:v>1.0300000000000057E-3</c:v>
                </c:pt>
                <c:pt idx="415">
                  <c:v>1.2730000000000055E-3</c:v>
                </c:pt>
                <c:pt idx="416">
                  <c:v>1.530000000000006E-3</c:v>
                </c:pt>
                <c:pt idx="417">
                  <c:v>1.7560000000000045E-3</c:v>
                </c:pt>
                <c:pt idx="418">
                  <c:v>1.9539999999999974E-3</c:v>
                </c:pt>
                <c:pt idx="419">
                  <c:v>2.14700000000001E-3</c:v>
                </c:pt>
                <c:pt idx="420">
                  <c:v>2.2720000000000032E-3</c:v>
                </c:pt>
                <c:pt idx="421">
                  <c:v>2.3789999999999992E-3</c:v>
                </c:pt>
                <c:pt idx="422">
                  <c:v>2.4949999999999972E-3</c:v>
                </c:pt>
                <c:pt idx="423">
                  <c:v>2.5970000000000051E-3</c:v>
                </c:pt>
                <c:pt idx="424">
                  <c:v>2.6569999999999996E-3</c:v>
                </c:pt>
                <c:pt idx="425">
                  <c:v>2.684000000000005E-3</c:v>
                </c:pt>
                <c:pt idx="426">
                  <c:v>2.717000000000002E-3</c:v>
                </c:pt>
                <c:pt idx="427">
                  <c:v>2.7470000000000055E-3</c:v>
                </c:pt>
                <c:pt idx="428">
                  <c:v>2.7680000000000074E-3</c:v>
                </c:pt>
                <c:pt idx="429">
                  <c:v>2.7640000000000095E-3</c:v>
                </c:pt>
                <c:pt idx="430">
                  <c:v>2.7620000000000053E-3</c:v>
                </c:pt>
                <c:pt idx="431">
                  <c:v>2.7490000000000062E-3</c:v>
                </c:pt>
                <c:pt idx="432">
                  <c:v>2.7550000000000053E-3</c:v>
                </c:pt>
                <c:pt idx="433">
                  <c:v>2.7470000000000055E-3</c:v>
                </c:pt>
                <c:pt idx="434">
                  <c:v>2.7760000000000011E-3</c:v>
                </c:pt>
                <c:pt idx="435">
                  <c:v>2.7640000000000095E-3</c:v>
                </c:pt>
                <c:pt idx="436">
                  <c:v>2.7860000000000029E-3</c:v>
                </c:pt>
                <c:pt idx="437">
                  <c:v>2.7650000000000088E-3</c:v>
                </c:pt>
                <c:pt idx="438">
                  <c:v>2.7570000000000094E-3</c:v>
                </c:pt>
                <c:pt idx="439">
                  <c:v>2.7480000000000087E-3</c:v>
                </c:pt>
                <c:pt idx="440">
                  <c:v>2.7360000000000032E-3</c:v>
                </c:pt>
                <c:pt idx="441">
                  <c:v>2.7090000000000052E-3</c:v>
                </c:pt>
                <c:pt idx="442">
                  <c:v>2.6730000000000052E-3</c:v>
                </c:pt>
                <c:pt idx="443">
                  <c:v>2.6530000000000052E-3</c:v>
                </c:pt>
                <c:pt idx="444">
                  <c:v>2.6540000000000079E-3</c:v>
                </c:pt>
                <c:pt idx="445">
                  <c:v>2.6559999999999986E-3</c:v>
                </c:pt>
                <c:pt idx="446">
                  <c:v>2.6069999999999982E-3</c:v>
                </c:pt>
                <c:pt idx="447">
                  <c:v>2.6330000000000051E-3</c:v>
                </c:pt>
                <c:pt idx="448">
                  <c:v>2.6269999999999991E-3</c:v>
                </c:pt>
                <c:pt idx="449">
                  <c:v>2.6040000000000078E-3</c:v>
                </c:pt>
                <c:pt idx="450">
                  <c:v>2.5960000000000011E-3</c:v>
                </c:pt>
                <c:pt idx="451">
                  <c:v>2.5430000000000079E-3</c:v>
                </c:pt>
                <c:pt idx="452">
                  <c:v>2.5389999999999996E-3</c:v>
                </c:pt>
                <c:pt idx="453">
                  <c:v>2.5159999999999991E-3</c:v>
                </c:pt>
                <c:pt idx="454">
                  <c:v>2.5070000000000071E-3</c:v>
                </c:pt>
                <c:pt idx="455">
                  <c:v>2.4440000000000052E-3</c:v>
                </c:pt>
                <c:pt idx="456">
                  <c:v>2.4199999999999985E-3</c:v>
                </c:pt>
                <c:pt idx="457">
                  <c:v>2.3610000000000042E-3</c:v>
                </c:pt>
                <c:pt idx="458">
                  <c:v>2.3000000000000052E-3</c:v>
                </c:pt>
                <c:pt idx="459">
                  <c:v>2.2990000000000042E-3</c:v>
                </c:pt>
                <c:pt idx="460">
                  <c:v>2.2319999999999992E-3</c:v>
                </c:pt>
                <c:pt idx="461">
                  <c:v>2.14700000000001E-3</c:v>
                </c:pt>
                <c:pt idx="462">
                  <c:v>2.1240000000000052E-3</c:v>
                </c:pt>
                <c:pt idx="463">
                  <c:v>2.0519999999999991E-3</c:v>
                </c:pt>
                <c:pt idx="464">
                  <c:v>2.0159999999999991E-3</c:v>
                </c:pt>
                <c:pt idx="465">
                  <c:v>1.9689999999999985E-3</c:v>
                </c:pt>
                <c:pt idx="466">
                  <c:v>1.9539999999999974E-3</c:v>
                </c:pt>
                <c:pt idx="467">
                  <c:v>1.9280000000000028E-3</c:v>
                </c:pt>
              </c:numCache>
            </c:numRef>
          </c:yVal>
          <c:smooth val="1"/>
        </c:ser>
        <c:ser>
          <c:idx val="5"/>
          <c:order val="5"/>
          <c:tx>
            <c:v>28 jours </c:v>
          </c:tx>
          <c:spPr>
            <a:ln w="22225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'UV 12 acétone différent temps '!$A$1:$A$468</c:f>
              <c:numCache>
                <c:formatCode>General</c:formatCode>
                <c:ptCount val="468"/>
                <c:pt idx="0">
                  <c:v>333</c:v>
                </c:pt>
                <c:pt idx="1">
                  <c:v>334</c:v>
                </c:pt>
                <c:pt idx="2">
                  <c:v>335</c:v>
                </c:pt>
                <c:pt idx="3">
                  <c:v>336</c:v>
                </c:pt>
                <c:pt idx="4">
                  <c:v>337</c:v>
                </c:pt>
                <c:pt idx="5">
                  <c:v>338</c:v>
                </c:pt>
                <c:pt idx="6">
                  <c:v>339</c:v>
                </c:pt>
                <c:pt idx="7">
                  <c:v>340</c:v>
                </c:pt>
                <c:pt idx="8">
                  <c:v>341</c:v>
                </c:pt>
                <c:pt idx="9">
                  <c:v>342</c:v>
                </c:pt>
                <c:pt idx="10">
                  <c:v>343</c:v>
                </c:pt>
                <c:pt idx="11">
                  <c:v>344</c:v>
                </c:pt>
                <c:pt idx="12">
                  <c:v>345</c:v>
                </c:pt>
                <c:pt idx="13">
                  <c:v>346</c:v>
                </c:pt>
                <c:pt idx="14">
                  <c:v>347</c:v>
                </c:pt>
                <c:pt idx="15">
                  <c:v>348</c:v>
                </c:pt>
                <c:pt idx="16">
                  <c:v>349</c:v>
                </c:pt>
                <c:pt idx="17">
                  <c:v>350</c:v>
                </c:pt>
                <c:pt idx="18">
                  <c:v>351</c:v>
                </c:pt>
                <c:pt idx="19">
                  <c:v>352</c:v>
                </c:pt>
                <c:pt idx="20">
                  <c:v>353</c:v>
                </c:pt>
                <c:pt idx="21">
                  <c:v>354</c:v>
                </c:pt>
                <c:pt idx="22">
                  <c:v>355</c:v>
                </c:pt>
                <c:pt idx="23">
                  <c:v>356</c:v>
                </c:pt>
                <c:pt idx="24">
                  <c:v>357</c:v>
                </c:pt>
                <c:pt idx="25">
                  <c:v>358</c:v>
                </c:pt>
                <c:pt idx="26">
                  <c:v>359</c:v>
                </c:pt>
                <c:pt idx="27">
                  <c:v>360</c:v>
                </c:pt>
                <c:pt idx="28">
                  <c:v>361</c:v>
                </c:pt>
                <c:pt idx="29">
                  <c:v>362</c:v>
                </c:pt>
                <c:pt idx="30">
                  <c:v>363</c:v>
                </c:pt>
                <c:pt idx="31">
                  <c:v>364</c:v>
                </c:pt>
                <c:pt idx="32">
                  <c:v>365</c:v>
                </c:pt>
                <c:pt idx="33">
                  <c:v>366</c:v>
                </c:pt>
                <c:pt idx="34">
                  <c:v>367</c:v>
                </c:pt>
                <c:pt idx="35">
                  <c:v>368</c:v>
                </c:pt>
                <c:pt idx="36">
                  <c:v>369</c:v>
                </c:pt>
                <c:pt idx="37">
                  <c:v>370</c:v>
                </c:pt>
                <c:pt idx="38">
                  <c:v>371</c:v>
                </c:pt>
                <c:pt idx="39">
                  <c:v>372</c:v>
                </c:pt>
                <c:pt idx="40">
                  <c:v>373</c:v>
                </c:pt>
                <c:pt idx="41">
                  <c:v>374</c:v>
                </c:pt>
                <c:pt idx="42">
                  <c:v>375</c:v>
                </c:pt>
                <c:pt idx="43">
                  <c:v>376</c:v>
                </c:pt>
                <c:pt idx="44">
                  <c:v>377</c:v>
                </c:pt>
                <c:pt idx="45">
                  <c:v>378</c:v>
                </c:pt>
                <c:pt idx="46">
                  <c:v>379</c:v>
                </c:pt>
                <c:pt idx="47">
                  <c:v>380</c:v>
                </c:pt>
                <c:pt idx="48">
                  <c:v>381</c:v>
                </c:pt>
                <c:pt idx="49">
                  <c:v>382</c:v>
                </c:pt>
                <c:pt idx="50">
                  <c:v>383</c:v>
                </c:pt>
                <c:pt idx="51">
                  <c:v>384</c:v>
                </c:pt>
                <c:pt idx="52">
                  <c:v>385</c:v>
                </c:pt>
                <c:pt idx="53">
                  <c:v>386</c:v>
                </c:pt>
                <c:pt idx="54">
                  <c:v>387</c:v>
                </c:pt>
                <c:pt idx="55">
                  <c:v>388</c:v>
                </c:pt>
                <c:pt idx="56">
                  <c:v>389</c:v>
                </c:pt>
                <c:pt idx="57">
                  <c:v>390</c:v>
                </c:pt>
                <c:pt idx="58">
                  <c:v>391</c:v>
                </c:pt>
                <c:pt idx="59">
                  <c:v>392</c:v>
                </c:pt>
                <c:pt idx="60">
                  <c:v>393</c:v>
                </c:pt>
                <c:pt idx="61">
                  <c:v>394</c:v>
                </c:pt>
                <c:pt idx="62">
                  <c:v>395</c:v>
                </c:pt>
                <c:pt idx="63">
                  <c:v>396</c:v>
                </c:pt>
                <c:pt idx="64">
                  <c:v>397</c:v>
                </c:pt>
                <c:pt idx="65">
                  <c:v>398</c:v>
                </c:pt>
                <c:pt idx="66">
                  <c:v>399</c:v>
                </c:pt>
                <c:pt idx="67">
                  <c:v>400</c:v>
                </c:pt>
                <c:pt idx="68">
                  <c:v>401</c:v>
                </c:pt>
                <c:pt idx="69">
                  <c:v>402</c:v>
                </c:pt>
                <c:pt idx="70">
                  <c:v>403</c:v>
                </c:pt>
                <c:pt idx="71">
                  <c:v>404</c:v>
                </c:pt>
                <c:pt idx="72">
                  <c:v>405</c:v>
                </c:pt>
                <c:pt idx="73">
                  <c:v>406</c:v>
                </c:pt>
                <c:pt idx="74">
                  <c:v>407</c:v>
                </c:pt>
                <c:pt idx="75">
                  <c:v>408</c:v>
                </c:pt>
                <c:pt idx="76">
                  <c:v>409</c:v>
                </c:pt>
                <c:pt idx="77">
                  <c:v>410</c:v>
                </c:pt>
                <c:pt idx="78">
                  <c:v>411</c:v>
                </c:pt>
                <c:pt idx="79">
                  <c:v>412</c:v>
                </c:pt>
                <c:pt idx="80">
                  <c:v>413</c:v>
                </c:pt>
                <c:pt idx="81">
                  <c:v>414</c:v>
                </c:pt>
                <c:pt idx="82">
                  <c:v>415</c:v>
                </c:pt>
                <c:pt idx="83">
                  <c:v>416</c:v>
                </c:pt>
                <c:pt idx="84">
                  <c:v>417</c:v>
                </c:pt>
                <c:pt idx="85">
                  <c:v>418</c:v>
                </c:pt>
                <c:pt idx="86">
                  <c:v>419</c:v>
                </c:pt>
                <c:pt idx="87">
                  <c:v>420</c:v>
                </c:pt>
                <c:pt idx="88">
                  <c:v>421</c:v>
                </c:pt>
                <c:pt idx="89">
                  <c:v>422</c:v>
                </c:pt>
                <c:pt idx="90">
                  <c:v>423</c:v>
                </c:pt>
                <c:pt idx="91">
                  <c:v>424</c:v>
                </c:pt>
                <c:pt idx="92">
                  <c:v>425</c:v>
                </c:pt>
                <c:pt idx="93">
                  <c:v>426</c:v>
                </c:pt>
                <c:pt idx="94">
                  <c:v>427</c:v>
                </c:pt>
                <c:pt idx="95">
                  <c:v>428</c:v>
                </c:pt>
                <c:pt idx="96">
                  <c:v>429</c:v>
                </c:pt>
                <c:pt idx="97">
                  <c:v>430</c:v>
                </c:pt>
                <c:pt idx="98">
                  <c:v>431</c:v>
                </c:pt>
                <c:pt idx="99">
                  <c:v>432</c:v>
                </c:pt>
                <c:pt idx="100">
                  <c:v>433</c:v>
                </c:pt>
                <c:pt idx="101">
                  <c:v>434</c:v>
                </c:pt>
                <c:pt idx="102">
                  <c:v>435</c:v>
                </c:pt>
                <c:pt idx="103">
                  <c:v>436</c:v>
                </c:pt>
                <c:pt idx="104">
                  <c:v>437</c:v>
                </c:pt>
                <c:pt idx="105">
                  <c:v>438</c:v>
                </c:pt>
                <c:pt idx="106">
                  <c:v>439</c:v>
                </c:pt>
                <c:pt idx="107">
                  <c:v>440</c:v>
                </c:pt>
                <c:pt idx="108">
                  <c:v>441</c:v>
                </c:pt>
                <c:pt idx="109">
                  <c:v>442</c:v>
                </c:pt>
                <c:pt idx="110">
                  <c:v>443</c:v>
                </c:pt>
                <c:pt idx="111">
                  <c:v>444</c:v>
                </c:pt>
                <c:pt idx="112">
                  <c:v>445</c:v>
                </c:pt>
                <c:pt idx="113">
                  <c:v>446</c:v>
                </c:pt>
                <c:pt idx="114">
                  <c:v>447</c:v>
                </c:pt>
                <c:pt idx="115">
                  <c:v>448</c:v>
                </c:pt>
                <c:pt idx="116">
                  <c:v>449</c:v>
                </c:pt>
                <c:pt idx="117">
                  <c:v>450</c:v>
                </c:pt>
                <c:pt idx="118">
                  <c:v>451</c:v>
                </c:pt>
                <c:pt idx="119">
                  <c:v>452</c:v>
                </c:pt>
                <c:pt idx="120">
                  <c:v>453</c:v>
                </c:pt>
                <c:pt idx="121">
                  <c:v>454</c:v>
                </c:pt>
                <c:pt idx="122">
                  <c:v>455</c:v>
                </c:pt>
                <c:pt idx="123">
                  <c:v>456</c:v>
                </c:pt>
                <c:pt idx="124">
                  <c:v>457</c:v>
                </c:pt>
                <c:pt idx="125">
                  <c:v>458</c:v>
                </c:pt>
                <c:pt idx="126">
                  <c:v>459</c:v>
                </c:pt>
                <c:pt idx="127">
                  <c:v>460</c:v>
                </c:pt>
                <c:pt idx="128">
                  <c:v>461</c:v>
                </c:pt>
                <c:pt idx="129">
                  <c:v>462</c:v>
                </c:pt>
                <c:pt idx="130">
                  <c:v>463</c:v>
                </c:pt>
                <c:pt idx="131">
                  <c:v>464</c:v>
                </c:pt>
                <c:pt idx="132">
                  <c:v>465</c:v>
                </c:pt>
                <c:pt idx="133">
                  <c:v>466</c:v>
                </c:pt>
                <c:pt idx="134">
                  <c:v>467</c:v>
                </c:pt>
                <c:pt idx="135">
                  <c:v>468</c:v>
                </c:pt>
                <c:pt idx="136">
                  <c:v>469</c:v>
                </c:pt>
                <c:pt idx="137">
                  <c:v>470</c:v>
                </c:pt>
                <c:pt idx="138">
                  <c:v>471</c:v>
                </c:pt>
                <c:pt idx="139">
                  <c:v>472</c:v>
                </c:pt>
                <c:pt idx="140">
                  <c:v>473</c:v>
                </c:pt>
                <c:pt idx="141">
                  <c:v>474</c:v>
                </c:pt>
                <c:pt idx="142">
                  <c:v>475</c:v>
                </c:pt>
                <c:pt idx="143">
                  <c:v>476</c:v>
                </c:pt>
                <c:pt idx="144">
                  <c:v>477</c:v>
                </c:pt>
                <c:pt idx="145">
                  <c:v>478</c:v>
                </c:pt>
                <c:pt idx="146">
                  <c:v>479</c:v>
                </c:pt>
                <c:pt idx="147">
                  <c:v>480</c:v>
                </c:pt>
                <c:pt idx="148">
                  <c:v>481</c:v>
                </c:pt>
                <c:pt idx="149">
                  <c:v>482</c:v>
                </c:pt>
                <c:pt idx="150">
                  <c:v>483</c:v>
                </c:pt>
                <c:pt idx="151">
                  <c:v>484</c:v>
                </c:pt>
                <c:pt idx="152">
                  <c:v>485</c:v>
                </c:pt>
                <c:pt idx="153">
                  <c:v>486</c:v>
                </c:pt>
                <c:pt idx="154">
                  <c:v>487</c:v>
                </c:pt>
                <c:pt idx="155">
                  <c:v>488</c:v>
                </c:pt>
                <c:pt idx="156">
                  <c:v>489</c:v>
                </c:pt>
                <c:pt idx="157">
                  <c:v>490</c:v>
                </c:pt>
                <c:pt idx="158">
                  <c:v>491</c:v>
                </c:pt>
                <c:pt idx="159">
                  <c:v>492</c:v>
                </c:pt>
                <c:pt idx="160">
                  <c:v>493</c:v>
                </c:pt>
                <c:pt idx="161">
                  <c:v>494</c:v>
                </c:pt>
                <c:pt idx="162">
                  <c:v>495</c:v>
                </c:pt>
                <c:pt idx="163">
                  <c:v>496</c:v>
                </c:pt>
                <c:pt idx="164">
                  <c:v>497</c:v>
                </c:pt>
                <c:pt idx="165">
                  <c:v>498</c:v>
                </c:pt>
                <c:pt idx="166">
                  <c:v>499</c:v>
                </c:pt>
                <c:pt idx="167">
                  <c:v>500</c:v>
                </c:pt>
                <c:pt idx="168">
                  <c:v>501</c:v>
                </c:pt>
                <c:pt idx="169">
                  <c:v>502</c:v>
                </c:pt>
                <c:pt idx="170">
                  <c:v>503</c:v>
                </c:pt>
                <c:pt idx="171">
                  <c:v>504</c:v>
                </c:pt>
                <c:pt idx="172">
                  <c:v>505</c:v>
                </c:pt>
                <c:pt idx="173">
                  <c:v>506</c:v>
                </c:pt>
                <c:pt idx="174">
                  <c:v>507</c:v>
                </c:pt>
                <c:pt idx="175">
                  <c:v>508</c:v>
                </c:pt>
                <c:pt idx="176">
                  <c:v>509</c:v>
                </c:pt>
                <c:pt idx="177">
                  <c:v>510</c:v>
                </c:pt>
                <c:pt idx="178">
                  <c:v>511</c:v>
                </c:pt>
                <c:pt idx="179">
                  <c:v>512</c:v>
                </c:pt>
                <c:pt idx="180">
                  <c:v>513</c:v>
                </c:pt>
                <c:pt idx="181">
                  <c:v>514</c:v>
                </c:pt>
                <c:pt idx="182">
                  <c:v>515</c:v>
                </c:pt>
                <c:pt idx="183">
                  <c:v>516</c:v>
                </c:pt>
                <c:pt idx="184">
                  <c:v>517</c:v>
                </c:pt>
                <c:pt idx="185">
                  <c:v>518</c:v>
                </c:pt>
                <c:pt idx="186">
                  <c:v>519</c:v>
                </c:pt>
                <c:pt idx="187">
                  <c:v>520</c:v>
                </c:pt>
                <c:pt idx="188">
                  <c:v>521</c:v>
                </c:pt>
                <c:pt idx="189">
                  <c:v>522</c:v>
                </c:pt>
                <c:pt idx="190">
                  <c:v>523</c:v>
                </c:pt>
                <c:pt idx="191">
                  <c:v>524</c:v>
                </c:pt>
                <c:pt idx="192">
                  <c:v>525</c:v>
                </c:pt>
                <c:pt idx="193">
                  <c:v>526</c:v>
                </c:pt>
                <c:pt idx="194">
                  <c:v>527</c:v>
                </c:pt>
                <c:pt idx="195">
                  <c:v>528</c:v>
                </c:pt>
                <c:pt idx="196">
                  <c:v>529</c:v>
                </c:pt>
                <c:pt idx="197">
                  <c:v>530</c:v>
                </c:pt>
                <c:pt idx="198">
                  <c:v>531</c:v>
                </c:pt>
                <c:pt idx="199">
                  <c:v>532</c:v>
                </c:pt>
                <c:pt idx="200">
                  <c:v>533</c:v>
                </c:pt>
                <c:pt idx="201">
                  <c:v>534</c:v>
                </c:pt>
                <c:pt idx="202">
                  <c:v>535</c:v>
                </c:pt>
                <c:pt idx="203">
                  <c:v>536</c:v>
                </c:pt>
                <c:pt idx="204">
                  <c:v>537</c:v>
                </c:pt>
                <c:pt idx="205">
                  <c:v>538</c:v>
                </c:pt>
                <c:pt idx="206">
                  <c:v>539</c:v>
                </c:pt>
                <c:pt idx="207">
                  <c:v>540</c:v>
                </c:pt>
                <c:pt idx="208">
                  <c:v>541</c:v>
                </c:pt>
                <c:pt idx="209">
                  <c:v>542</c:v>
                </c:pt>
                <c:pt idx="210">
                  <c:v>543</c:v>
                </c:pt>
                <c:pt idx="211">
                  <c:v>544</c:v>
                </c:pt>
                <c:pt idx="212">
                  <c:v>545</c:v>
                </c:pt>
                <c:pt idx="213">
                  <c:v>546</c:v>
                </c:pt>
                <c:pt idx="214">
                  <c:v>547</c:v>
                </c:pt>
                <c:pt idx="215">
                  <c:v>548</c:v>
                </c:pt>
                <c:pt idx="216">
                  <c:v>549</c:v>
                </c:pt>
                <c:pt idx="217">
                  <c:v>550</c:v>
                </c:pt>
                <c:pt idx="218">
                  <c:v>551</c:v>
                </c:pt>
                <c:pt idx="219">
                  <c:v>552</c:v>
                </c:pt>
                <c:pt idx="220">
                  <c:v>553</c:v>
                </c:pt>
                <c:pt idx="221">
                  <c:v>554</c:v>
                </c:pt>
                <c:pt idx="222">
                  <c:v>555</c:v>
                </c:pt>
                <c:pt idx="223">
                  <c:v>556</c:v>
                </c:pt>
                <c:pt idx="224">
                  <c:v>557</c:v>
                </c:pt>
                <c:pt idx="225">
                  <c:v>558</c:v>
                </c:pt>
                <c:pt idx="226">
                  <c:v>559</c:v>
                </c:pt>
                <c:pt idx="227">
                  <c:v>560</c:v>
                </c:pt>
                <c:pt idx="228">
                  <c:v>561</c:v>
                </c:pt>
                <c:pt idx="229">
                  <c:v>562</c:v>
                </c:pt>
                <c:pt idx="230">
                  <c:v>563</c:v>
                </c:pt>
                <c:pt idx="231">
                  <c:v>564</c:v>
                </c:pt>
                <c:pt idx="232">
                  <c:v>565</c:v>
                </c:pt>
                <c:pt idx="233">
                  <c:v>566</c:v>
                </c:pt>
                <c:pt idx="234">
                  <c:v>567</c:v>
                </c:pt>
                <c:pt idx="235">
                  <c:v>568</c:v>
                </c:pt>
                <c:pt idx="236">
                  <c:v>569</c:v>
                </c:pt>
                <c:pt idx="237">
                  <c:v>570</c:v>
                </c:pt>
                <c:pt idx="238">
                  <c:v>571</c:v>
                </c:pt>
                <c:pt idx="239">
                  <c:v>572</c:v>
                </c:pt>
                <c:pt idx="240">
                  <c:v>573</c:v>
                </c:pt>
                <c:pt idx="241">
                  <c:v>574</c:v>
                </c:pt>
                <c:pt idx="242">
                  <c:v>575</c:v>
                </c:pt>
                <c:pt idx="243">
                  <c:v>576</c:v>
                </c:pt>
                <c:pt idx="244">
                  <c:v>577</c:v>
                </c:pt>
                <c:pt idx="245">
                  <c:v>578</c:v>
                </c:pt>
                <c:pt idx="246">
                  <c:v>579</c:v>
                </c:pt>
                <c:pt idx="247">
                  <c:v>580</c:v>
                </c:pt>
                <c:pt idx="248">
                  <c:v>581</c:v>
                </c:pt>
                <c:pt idx="249">
                  <c:v>582</c:v>
                </c:pt>
                <c:pt idx="250">
                  <c:v>583</c:v>
                </c:pt>
                <c:pt idx="251">
                  <c:v>584</c:v>
                </c:pt>
                <c:pt idx="252">
                  <c:v>585</c:v>
                </c:pt>
                <c:pt idx="253">
                  <c:v>586</c:v>
                </c:pt>
                <c:pt idx="254">
                  <c:v>587</c:v>
                </c:pt>
                <c:pt idx="255">
                  <c:v>588</c:v>
                </c:pt>
                <c:pt idx="256">
                  <c:v>589</c:v>
                </c:pt>
                <c:pt idx="257">
                  <c:v>590</c:v>
                </c:pt>
                <c:pt idx="258">
                  <c:v>591</c:v>
                </c:pt>
                <c:pt idx="259">
                  <c:v>592</c:v>
                </c:pt>
                <c:pt idx="260">
                  <c:v>593</c:v>
                </c:pt>
                <c:pt idx="261">
                  <c:v>594</c:v>
                </c:pt>
                <c:pt idx="262">
                  <c:v>595</c:v>
                </c:pt>
                <c:pt idx="263">
                  <c:v>596</c:v>
                </c:pt>
                <c:pt idx="264">
                  <c:v>597</c:v>
                </c:pt>
                <c:pt idx="265">
                  <c:v>598</c:v>
                </c:pt>
                <c:pt idx="266">
                  <c:v>599</c:v>
                </c:pt>
                <c:pt idx="267">
                  <c:v>600</c:v>
                </c:pt>
                <c:pt idx="268">
                  <c:v>601</c:v>
                </c:pt>
                <c:pt idx="269">
                  <c:v>602</c:v>
                </c:pt>
                <c:pt idx="270">
                  <c:v>603</c:v>
                </c:pt>
                <c:pt idx="271">
                  <c:v>604</c:v>
                </c:pt>
                <c:pt idx="272">
                  <c:v>605</c:v>
                </c:pt>
                <c:pt idx="273">
                  <c:v>606</c:v>
                </c:pt>
                <c:pt idx="274">
                  <c:v>607</c:v>
                </c:pt>
                <c:pt idx="275">
                  <c:v>608</c:v>
                </c:pt>
                <c:pt idx="276">
                  <c:v>609</c:v>
                </c:pt>
                <c:pt idx="277">
                  <c:v>610</c:v>
                </c:pt>
                <c:pt idx="278">
                  <c:v>611</c:v>
                </c:pt>
                <c:pt idx="279">
                  <c:v>612</c:v>
                </c:pt>
                <c:pt idx="280">
                  <c:v>613</c:v>
                </c:pt>
                <c:pt idx="281">
                  <c:v>614</c:v>
                </c:pt>
                <c:pt idx="282">
                  <c:v>615</c:v>
                </c:pt>
                <c:pt idx="283">
                  <c:v>616</c:v>
                </c:pt>
                <c:pt idx="284">
                  <c:v>617</c:v>
                </c:pt>
                <c:pt idx="285">
                  <c:v>618</c:v>
                </c:pt>
                <c:pt idx="286">
                  <c:v>619</c:v>
                </c:pt>
                <c:pt idx="287">
                  <c:v>620</c:v>
                </c:pt>
                <c:pt idx="288">
                  <c:v>621</c:v>
                </c:pt>
                <c:pt idx="289">
                  <c:v>622</c:v>
                </c:pt>
                <c:pt idx="290">
                  <c:v>623</c:v>
                </c:pt>
                <c:pt idx="291">
                  <c:v>624</c:v>
                </c:pt>
                <c:pt idx="292">
                  <c:v>625</c:v>
                </c:pt>
                <c:pt idx="293">
                  <c:v>626</c:v>
                </c:pt>
                <c:pt idx="294">
                  <c:v>627</c:v>
                </c:pt>
                <c:pt idx="295">
                  <c:v>628</c:v>
                </c:pt>
                <c:pt idx="296">
                  <c:v>629</c:v>
                </c:pt>
                <c:pt idx="297">
                  <c:v>630</c:v>
                </c:pt>
                <c:pt idx="298">
                  <c:v>631</c:v>
                </c:pt>
                <c:pt idx="299">
                  <c:v>632</c:v>
                </c:pt>
                <c:pt idx="300">
                  <c:v>633</c:v>
                </c:pt>
                <c:pt idx="301">
                  <c:v>634</c:v>
                </c:pt>
                <c:pt idx="302">
                  <c:v>635</c:v>
                </c:pt>
                <c:pt idx="303">
                  <c:v>636</c:v>
                </c:pt>
                <c:pt idx="304">
                  <c:v>637</c:v>
                </c:pt>
                <c:pt idx="305">
                  <c:v>638</c:v>
                </c:pt>
                <c:pt idx="306">
                  <c:v>639</c:v>
                </c:pt>
                <c:pt idx="307">
                  <c:v>640</c:v>
                </c:pt>
                <c:pt idx="308">
                  <c:v>641</c:v>
                </c:pt>
                <c:pt idx="309">
                  <c:v>642</c:v>
                </c:pt>
                <c:pt idx="310">
                  <c:v>643</c:v>
                </c:pt>
                <c:pt idx="311">
                  <c:v>644</c:v>
                </c:pt>
                <c:pt idx="312">
                  <c:v>645</c:v>
                </c:pt>
                <c:pt idx="313">
                  <c:v>646</c:v>
                </c:pt>
                <c:pt idx="314">
                  <c:v>647</c:v>
                </c:pt>
                <c:pt idx="315">
                  <c:v>648</c:v>
                </c:pt>
                <c:pt idx="316">
                  <c:v>649</c:v>
                </c:pt>
                <c:pt idx="317">
                  <c:v>650</c:v>
                </c:pt>
                <c:pt idx="318">
                  <c:v>651</c:v>
                </c:pt>
                <c:pt idx="319">
                  <c:v>652</c:v>
                </c:pt>
                <c:pt idx="320">
                  <c:v>653</c:v>
                </c:pt>
                <c:pt idx="321">
                  <c:v>654</c:v>
                </c:pt>
                <c:pt idx="322">
                  <c:v>655</c:v>
                </c:pt>
                <c:pt idx="323">
                  <c:v>656</c:v>
                </c:pt>
                <c:pt idx="324">
                  <c:v>657</c:v>
                </c:pt>
                <c:pt idx="325">
                  <c:v>658</c:v>
                </c:pt>
                <c:pt idx="326">
                  <c:v>659</c:v>
                </c:pt>
                <c:pt idx="327">
                  <c:v>660</c:v>
                </c:pt>
                <c:pt idx="328">
                  <c:v>661</c:v>
                </c:pt>
                <c:pt idx="329">
                  <c:v>662</c:v>
                </c:pt>
                <c:pt idx="330">
                  <c:v>663</c:v>
                </c:pt>
                <c:pt idx="331">
                  <c:v>664</c:v>
                </c:pt>
                <c:pt idx="332">
                  <c:v>665</c:v>
                </c:pt>
                <c:pt idx="333">
                  <c:v>666</c:v>
                </c:pt>
                <c:pt idx="334">
                  <c:v>667</c:v>
                </c:pt>
                <c:pt idx="335">
                  <c:v>668</c:v>
                </c:pt>
                <c:pt idx="336">
                  <c:v>669</c:v>
                </c:pt>
                <c:pt idx="337">
                  <c:v>670</c:v>
                </c:pt>
                <c:pt idx="338">
                  <c:v>671</c:v>
                </c:pt>
                <c:pt idx="339">
                  <c:v>672</c:v>
                </c:pt>
                <c:pt idx="340">
                  <c:v>673</c:v>
                </c:pt>
                <c:pt idx="341">
                  <c:v>674</c:v>
                </c:pt>
                <c:pt idx="342">
                  <c:v>675</c:v>
                </c:pt>
                <c:pt idx="343">
                  <c:v>676</c:v>
                </c:pt>
                <c:pt idx="344">
                  <c:v>677</c:v>
                </c:pt>
                <c:pt idx="345">
                  <c:v>678</c:v>
                </c:pt>
                <c:pt idx="346">
                  <c:v>679</c:v>
                </c:pt>
                <c:pt idx="347">
                  <c:v>680</c:v>
                </c:pt>
                <c:pt idx="348">
                  <c:v>681</c:v>
                </c:pt>
                <c:pt idx="349">
                  <c:v>682</c:v>
                </c:pt>
                <c:pt idx="350">
                  <c:v>683</c:v>
                </c:pt>
                <c:pt idx="351">
                  <c:v>684</c:v>
                </c:pt>
                <c:pt idx="352">
                  <c:v>685</c:v>
                </c:pt>
                <c:pt idx="353">
                  <c:v>686</c:v>
                </c:pt>
                <c:pt idx="354">
                  <c:v>687</c:v>
                </c:pt>
                <c:pt idx="355">
                  <c:v>688</c:v>
                </c:pt>
                <c:pt idx="356">
                  <c:v>689</c:v>
                </c:pt>
                <c:pt idx="357">
                  <c:v>690</c:v>
                </c:pt>
                <c:pt idx="358">
                  <c:v>691</c:v>
                </c:pt>
                <c:pt idx="359">
                  <c:v>692</c:v>
                </c:pt>
                <c:pt idx="360">
                  <c:v>693</c:v>
                </c:pt>
                <c:pt idx="361">
                  <c:v>694</c:v>
                </c:pt>
                <c:pt idx="362">
                  <c:v>695</c:v>
                </c:pt>
                <c:pt idx="363">
                  <c:v>696</c:v>
                </c:pt>
                <c:pt idx="364">
                  <c:v>697</c:v>
                </c:pt>
                <c:pt idx="365">
                  <c:v>698</c:v>
                </c:pt>
                <c:pt idx="366">
                  <c:v>699</c:v>
                </c:pt>
                <c:pt idx="367">
                  <c:v>700</c:v>
                </c:pt>
                <c:pt idx="368">
                  <c:v>701</c:v>
                </c:pt>
                <c:pt idx="369">
                  <c:v>702</c:v>
                </c:pt>
                <c:pt idx="370">
                  <c:v>703</c:v>
                </c:pt>
                <c:pt idx="371">
                  <c:v>704</c:v>
                </c:pt>
                <c:pt idx="372">
                  <c:v>705</c:v>
                </c:pt>
                <c:pt idx="373">
                  <c:v>706</c:v>
                </c:pt>
                <c:pt idx="374">
                  <c:v>707</c:v>
                </c:pt>
                <c:pt idx="375">
                  <c:v>708</c:v>
                </c:pt>
                <c:pt idx="376">
                  <c:v>709</c:v>
                </c:pt>
                <c:pt idx="377">
                  <c:v>710</c:v>
                </c:pt>
                <c:pt idx="378">
                  <c:v>711</c:v>
                </c:pt>
                <c:pt idx="379">
                  <c:v>712</c:v>
                </c:pt>
                <c:pt idx="380">
                  <c:v>713</c:v>
                </c:pt>
                <c:pt idx="381">
                  <c:v>714</c:v>
                </c:pt>
                <c:pt idx="382">
                  <c:v>715</c:v>
                </c:pt>
                <c:pt idx="383">
                  <c:v>716</c:v>
                </c:pt>
                <c:pt idx="384">
                  <c:v>717</c:v>
                </c:pt>
                <c:pt idx="385">
                  <c:v>718</c:v>
                </c:pt>
                <c:pt idx="386">
                  <c:v>719</c:v>
                </c:pt>
                <c:pt idx="387">
                  <c:v>720</c:v>
                </c:pt>
                <c:pt idx="388">
                  <c:v>721</c:v>
                </c:pt>
                <c:pt idx="389">
                  <c:v>722</c:v>
                </c:pt>
                <c:pt idx="390">
                  <c:v>723</c:v>
                </c:pt>
                <c:pt idx="391">
                  <c:v>724</c:v>
                </c:pt>
                <c:pt idx="392">
                  <c:v>725</c:v>
                </c:pt>
                <c:pt idx="393">
                  <c:v>726</c:v>
                </c:pt>
                <c:pt idx="394">
                  <c:v>727</c:v>
                </c:pt>
                <c:pt idx="395">
                  <c:v>728</c:v>
                </c:pt>
                <c:pt idx="396">
                  <c:v>729</c:v>
                </c:pt>
                <c:pt idx="397">
                  <c:v>730</c:v>
                </c:pt>
                <c:pt idx="398">
                  <c:v>731</c:v>
                </c:pt>
                <c:pt idx="399">
                  <c:v>732</c:v>
                </c:pt>
                <c:pt idx="400">
                  <c:v>733</c:v>
                </c:pt>
                <c:pt idx="401">
                  <c:v>734</c:v>
                </c:pt>
                <c:pt idx="402">
                  <c:v>735</c:v>
                </c:pt>
                <c:pt idx="403">
                  <c:v>736</c:v>
                </c:pt>
                <c:pt idx="404">
                  <c:v>737</c:v>
                </c:pt>
                <c:pt idx="405">
                  <c:v>738</c:v>
                </c:pt>
                <c:pt idx="406">
                  <c:v>739</c:v>
                </c:pt>
                <c:pt idx="407">
                  <c:v>740</c:v>
                </c:pt>
                <c:pt idx="408">
                  <c:v>741</c:v>
                </c:pt>
                <c:pt idx="409">
                  <c:v>742</c:v>
                </c:pt>
                <c:pt idx="410">
                  <c:v>743</c:v>
                </c:pt>
                <c:pt idx="411">
                  <c:v>744</c:v>
                </c:pt>
                <c:pt idx="412">
                  <c:v>745</c:v>
                </c:pt>
                <c:pt idx="413">
                  <c:v>746</c:v>
                </c:pt>
                <c:pt idx="414">
                  <c:v>747</c:v>
                </c:pt>
                <c:pt idx="415">
                  <c:v>748</c:v>
                </c:pt>
                <c:pt idx="416">
                  <c:v>749</c:v>
                </c:pt>
                <c:pt idx="417">
                  <c:v>750</c:v>
                </c:pt>
                <c:pt idx="418">
                  <c:v>751</c:v>
                </c:pt>
                <c:pt idx="419">
                  <c:v>752</c:v>
                </c:pt>
                <c:pt idx="420">
                  <c:v>753</c:v>
                </c:pt>
                <c:pt idx="421">
                  <c:v>754</c:v>
                </c:pt>
                <c:pt idx="422">
                  <c:v>755</c:v>
                </c:pt>
                <c:pt idx="423">
                  <c:v>756</c:v>
                </c:pt>
                <c:pt idx="424">
                  <c:v>757</c:v>
                </c:pt>
                <c:pt idx="425">
                  <c:v>758</c:v>
                </c:pt>
                <c:pt idx="426">
                  <c:v>759</c:v>
                </c:pt>
                <c:pt idx="427">
                  <c:v>760</c:v>
                </c:pt>
                <c:pt idx="428">
                  <c:v>761</c:v>
                </c:pt>
                <c:pt idx="429">
                  <c:v>762</c:v>
                </c:pt>
                <c:pt idx="430">
                  <c:v>763</c:v>
                </c:pt>
                <c:pt idx="431">
                  <c:v>764</c:v>
                </c:pt>
                <c:pt idx="432">
                  <c:v>765</c:v>
                </c:pt>
                <c:pt idx="433">
                  <c:v>766</c:v>
                </c:pt>
                <c:pt idx="434">
                  <c:v>767</c:v>
                </c:pt>
                <c:pt idx="435">
                  <c:v>768</c:v>
                </c:pt>
                <c:pt idx="436">
                  <c:v>769</c:v>
                </c:pt>
                <c:pt idx="437">
                  <c:v>770</c:v>
                </c:pt>
                <c:pt idx="438">
                  <c:v>771</c:v>
                </c:pt>
                <c:pt idx="439">
                  <c:v>772</c:v>
                </c:pt>
                <c:pt idx="440">
                  <c:v>773</c:v>
                </c:pt>
                <c:pt idx="441">
                  <c:v>774</c:v>
                </c:pt>
                <c:pt idx="442">
                  <c:v>775</c:v>
                </c:pt>
                <c:pt idx="443">
                  <c:v>776</c:v>
                </c:pt>
                <c:pt idx="444">
                  <c:v>777</c:v>
                </c:pt>
                <c:pt idx="445">
                  <c:v>778</c:v>
                </c:pt>
                <c:pt idx="446">
                  <c:v>779</c:v>
                </c:pt>
                <c:pt idx="447">
                  <c:v>780</c:v>
                </c:pt>
                <c:pt idx="448">
                  <c:v>781</c:v>
                </c:pt>
                <c:pt idx="449">
                  <c:v>782</c:v>
                </c:pt>
                <c:pt idx="450">
                  <c:v>783</c:v>
                </c:pt>
                <c:pt idx="451">
                  <c:v>784</c:v>
                </c:pt>
                <c:pt idx="452">
                  <c:v>785</c:v>
                </c:pt>
                <c:pt idx="453">
                  <c:v>786</c:v>
                </c:pt>
                <c:pt idx="454">
                  <c:v>787</c:v>
                </c:pt>
                <c:pt idx="455">
                  <c:v>788</c:v>
                </c:pt>
                <c:pt idx="456">
                  <c:v>789</c:v>
                </c:pt>
                <c:pt idx="457">
                  <c:v>790</c:v>
                </c:pt>
                <c:pt idx="458">
                  <c:v>791</c:v>
                </c:pt>
                <c:pt idx="459">
                  <c:v>792</c:v>
                </c:pt>
                <c:pt idx="460">
                  <c:v>793</c:v>
                </c:pt>
                <c:pt idx="461">
                  <c:v>794</c:v>
                </c:pt>
                <c:pt idx="462">
                  <c:v>795</c:v>
                </c:pt>
                <c:pt idx="463">
                  <c:v>796</c:v>
                </c:pt>
                <c:pt idx="464">
                  <c:v>797</c:v>
                </c:pt>
                <c:pt idx="465">
                  <c:v>798</c:v>
                </c:pt>
                <c:pt idx="466">
                  <c:v>799</c:v>
                </c:pt>
                <c:pt idx="467">
                  <c:v>800</c:v>
                </c:pt>
              </c:numCache>
            </c:numRef>
          </c:xVal>
          <c:yVal>
            <c:numRef>
              <c:f>'UV 12 acétone différent temps '!$N$1:$N$468</c:f>
              <c:numCache>
                <c:formatCode>General</c:formatCode>
                <c:ptCount val="468"/>
                <c:pt idx="1">
                  <c:v>9.7157000000000063E-2</c:v>
                </c:pt>
                <c:pt idx="2">
                  <c:v>0.16747500000000001</c:v>
                </c:pt>
                <c:pt idx="3">
                  <c:v>0.27358900000000008</c:v>
                </c:pt>
                <c:pt idx="4">
                  <c:v>0.31718600000000075</c:v>
                </c:pt>
                <c:pt idx="5">
                  <c:v>0.34700500000000001</c:v>
                </c:pt>
                <c:pt idx="6">
                  <c:v>0.37178300000000031</c:v>
                </c:pt>
                <c:pt idx="7">
                  <c:v>0.39051100000000055</c:v>
                </c:pt>
                <c:pt idx="8">
                  <c:v>0.40667900000000001</c:v>
                </c:pt>
                <c:pt idx="9">
                  <c:v>0.41855400000000031</c:v>
                </c:pt>
                <c:pt idx="10">
                  <c:v>0.42942100000000055</c:v>
                </c:pt>
                <c:pt idx="11">
                  <c:v>0.43635800000000075</c:v>
                </c:pt>
                <c:pt idx="12">
                  <c:v>0.44470200000000004</c:v>
                </c:pt>
                <c:pt idx="13">
                  <c:v>0.45014800000000005</c:v>
                </c:pt>
                <c:pt idx="14">
                  <c:v>0.45608800000000038</c:v>
                </c:pt>
                <c:pt idx="15">
                  <c:v>0.45973900000000001</c:v>
                </c:pt>
                <c:pt idx="16">
                  <c:v>0.46407900000000002</c:v>
                </c:pt>
                <c:pt idx="17">
                  <c:v>0.4674310000000001</c:v>
                </c:pt>
                <c:pt idx="18">
                  <c:v>0.47540700000000002</c:v>
                </c:pt>
                <c:pt idx="19">
                  <c:v>0.47911100000000001</c:v>
                </c:pt>
                <c:pt idx="20">
                  <c:v>0.48234400000000038</c:v>
                </c:pt>
                <c:pt idx="21">
                  <c:v>0.48473700000000003</c:v>
                </c:pt>
                <c:pt idx="22">
                  <c:v>0.48845200000000055</c:v>
                </c:pt>
                <c:pt idx="23">
                  <c:v>0.49113400000000001</c:v>
                </c:pt>
                <c:pt idx="24">
                  <c:v>0.49340200000000062</c:v>
                </c:pt>
                <c:pt idx="25">
                  <c:v>0.49584200000000062</c:v>
                </c:pt>
                <c:pt idx="26">
                  <c:v>0.49858800000000092</c:v>
                </c:pt>
                <c:pt idx="27">
                  <c:v>0.50034199999999951</c:v>
                </c:pt>
                <c:pt idx="28">
                  <c:v>0.50316899999999876</c:v>
                </c:pt>
                <c:pt idx="29">
                  <c:v>0.50490599999999997</c:v>
                </c:pt>
                <c:pt idx="30">
                  <c:v>0.5073689999999984</c:v>
                </c:pt>
                <c:pt idx="31">
                  <c:v>0.50946399999999836</c:v>
                </c:pt>
                <c:pt idx="32">
                  <c:v>0.51104499999999997</c:v>
                </c:pt>
                <c:pt idx="33">
                  <c:v>0.5127969999999995</c:v>
                </c:pt>
                <c:pt idx="34">
                  <c:v>0.51496299999999839</c:v>
                </c:pt>
                <c:pt idx="35">
                  <c:v>0.516401</c:v>
                </c:pt>
                <c:pt idx="36">
                  <c:v>0.51777299999999959</c:v>
                </c:pt>
                <c:pt idx="37">
                  <c:v>0.51869199999999993</c:v>
                </c:pt>
                <c:pt idx="38">
                  <c:v>0.51862900000000123</c:v>
                </c:pt>
                <c:pt idx="39">
                  <c:v>0.52000199999999996</c:v>
                </c:pt>
                <c:pt idx="40">
                  <c:v>0.52014899999999997</c:v>
                </c:pt>
                <c:pt idx="41">
                  <c:v>0.51918999999999949</c:v>
                </c:pt>
                <c:pt idx="42">
                  <c:v>0.51998299999999875</c:v>
                </c:pt>
                <c:pt idx="43">
                  <c:v>0.51967600000000003</c:v>
                </c:pt>
                <c:pt idx="44">
                  <c:v>0.51847399999999888</c:v>
                </c:pt>
                <c:pt idx="45">
                  <c:v>0.51708799999999888</c:v>
                </c:pt>
                <c:pt idx="46">
                  <c:v>0.51563599999999998</c:v>
                </c:pt>
                <c:pt idx="47">
                  <c:v>0.5137619999999995</c:v>
                </c:pt>
                <c:pt idx="48">
                  <c:v>0.5113839999999984</c:v>
                </c:pt>
                <c:pt idx="49">
                  <c:v>0.50907999999999998</c:v>
                </c:pt>
                <c:pt idx="50">
                  <c:v>0.50577499999999997</c:v>
                </c:pt>
                <c:pt idx="51">
                  <c:v>0.50267099999999998</c:v>
                </c:pt>
                <c:pt idx="52">
                  <c:v>0.49837000000000087</c:v>
                </c:pt>
                <c:pt idx="53">
                  <c:v>0.49073500000000003</c:v>
                </c:pt>
                <c:pt idx="54">
                  <c:v>0.48611000000000032</c:v>
                </c:pt>
                <c:pt idx="55">
                  <c:v>0.48140000000000038</c:v>
                </c:pt>
                <c:pt idx="56">
                  <c:v>0.47690200000000038</c:v>
                </c:pt>
                <c:pt idx="57">
                  <c:v>0.471945</c:v>
                </c:pt>
                <c:pt idx="58">
                  <c:v>0.46752700000000008</c:v>
                </c:pt>
                <c:pt idx="59">
                  <c:v>0.46310200000000001</c:v>
                </c:pt>
                <c:pt idx="60">
                  <c:v>0.45895400000000008</c:v>
                </c:pt>
                <c:pt idx="61">
                  <c:v>0.45455400000000001</c:v>
                </c:pt>
                <c:pt idx="62">
                  <c:v>0.44994200000000001</c:v>
                </c:pt>
                <c:pt idx="63">
                  <c:v>0.44575700000000001</c:v>
                </c:pt>
                <c:pt idx="64">
                  <c:v>0.44153100000000001</c:v>
                </c:pt>
                <c:pt idx="65">
                  <c:v>0.43746400000000074</c:v>
                </c:pt>
                <c:pt idx="66">
                  <c:v>0.43304900000000002</c:v>
                </c:pt>
                <c:pt idx="67">
                  <c:v>0.42472900000000002</c:v>
                </c:pt>
                <c:pt idx="68">
                  <c:v>0.41981400000000074</c:v>
                </c:pt>
                <c:pt idx="69">
                  <c:v>0.4152630000000001</c:v>
                </c:pt>
                <c:pt idx="70">
                  <c:v>0.41058800000000062</c:v>
                </c:pt>
                <c:pt idx="71">
                  <c:v>0.40472900000000001</c:v>
                </c:pt>
                <c:pt idx="72">
                  <c:v>0.39977500000000032</c:v>
                </c:pt>
                <c:pt idx="73">
                  <c:v>0.39344600000000074</c:v>
                </c:pt>
                <c:pt idx="74">
                  <c:v>0.38759100000000002</c:v>
                </c:pt>
                <c:pt idx="75">
                  <c:v>0.38095400000000074</c:v>
                </c:pt>
                <c:pt idx="76">
                  <c:v>0.37457800000000074</c:v>
                </c:pt>
                <c:pt idx="77">
                  <c:v>0.36775800000000008</c:v>
                </c:pt>
                <c:pt idx="78">
                  <c:v>0.36077000000000031</c:v>
                </c:pt>
                <c:pt idx="79">
                  <c:v>0.35369200000000001</c:v>
                </c:pt>
                <c:pt idx="80">
                  <c:v>0.34672900000000001</c:v>
                </c:pt>
                <c:pt idx="81">
                  <c:v>0.33943000000000062</c:v>
                </c:pt>
                <c:pt idx="82">
                  <c:v>0.33229700000000001</c:v>
                </c:pt>
                <c:pt idx="83">
                  <c:v>0.31867100000000032</c:v>
                </c:pt>
                <c:pt idx="84">
                  <c:v>0.31085100000000032</c:v>
                </c:pt>
                <c:pt idx="85">
                  <c:v>0.30381600000000092</c:v>
                </c:pt>
                <c:pt idx="86">
                  <c:v>0.29692100000000032</c:v>
                </c:pt>
                <c:pt idx="87">
                  <c:v>0.29000600000000032</c:v>
                </c:pt>
                <c:pt idx="88">
                  <c:v>0.28348100000000032</c:v>
                </c:pt>
                <c:pt idx="89">
                  <c:v>0.27696700000000002</c:v>
                </c:pt>
                <c:pt idx="90">
                  <c:v>0.27042900000000031</c:v>
                </c:pt>
                <c:pt idx="91">
                  <c:v>0.26376900000000003</c:v>
                </c:pt>
                <c:pt idx="92">
                  <c:v>0.25735000000000002</c:v>
                </c:pt>
                <c:pt idx="93">
                  <c:v>0.25101000000000001</c:v>
                </c:pt>
                <c:pt idx="94">
                  <c:v>0.24465500000000001</c:v>
                </c:pt>
                <c:pt idx="95">
                  <c:v>0.23802700000000004</c:v>
                </c:pt>
                <c:pt idx="96">
                  <c:v>0.23166400000000001</c:v>
                </c:pt>
                <c:pt idx="97">
                  <c:v>0.22509300000000004</c:v>
                </c:pt>
                <c:pt idx="98">
                  <c:v>0.21307900000000021</c:v>
                </c:pt>
                <c:pt idx="99">
                  <c:v>0.20490200000000031</c:v>
                </c:pt>
                <c:pt idx="100">
                  <c:v>0.19795300000000021</c:v>
                </c:pt>
                <c:pt idx="101">
                  <c:v>0.191164</c:v>
                </c:pt>
                <c:pt idx="102">
                  <c:v>0.18413599999999999</c:v>
                </c:pt>
                <c:pt idx="103">
                  <c:v>0.17718</c:v>
                </c:pt>
                <c:pt idx="104">
                  <c:v>0.17011000000000001</c:v>
                </c:pt>
                <c:pt idx="105">
                  <c:v>0.16303100000000001</c:v>
                </c:pt>
                <c:pt idx="106">
                  <c:v>0.15606800000000043</c:v>
                </c:pt>
                <c:pt idx="107">
                  <c:v>0.14913199999999999</c:v>
                </c:pt>
                <c:pt idx="108">
                  <c:v>0.14228399999999999</c:v>
                </c:pt>
                <c:pt idx="109">
                  <c:v>0.13552</c:v>
                </c:pt>
                <c:pt idx="110">
                  <c:v>0.12876699999999999</c:v>
                </c:pt>
                <c:pt idx="111">
                  <c:v>0.12221099999999999</c:v>
                </c:pt>
                <c:pt idx="112">
                  <c:v>0.11588799999999978</c:v>
                </c:pt>
                <c:pt idx="113">
                  <c:v>0.10959099999999999</c:v>
                </c:pt>
                <c:pt idx="114">
                  <c:v>9.9713000000000024E-2</c:v>
                </c:pt>
                <c:pt idx="115">
                  <c:v>9.2135000000000022E-2</c:v>
                </c:pt>
                <c:pt idx="116">
                  <c:v>8.6639000000000022E-2</c:v>
                </c:pt>
                <c:pt idx="117">
                  <c:v>8.1490000000000007E-2</c:v>
                </c:pt>
                <c:pt idx="118">
                  <c:v>7.6499000000000011E-2</c:v>
                </c:pt>
                <c:pt idx="119">
                  <c:v>7.1826000000000001E-2</c:v>
                </c:pt>
                <c:pt idx="120">
                  <c:v>6.7353000000000024E-2</c:v>
                </c:pt>
                <c:pt idx="121">
                  <c:v>6.3104999999999994E-2</c:v>
                </c:pt>
                <c:pt idx="122">
                  <c:v>5.921200000000014E-2</c:v>
                </c:pt>
                <c:pt idx="123">
                  <c:v>5.5455999999999998E-2</c:v>
                </c:pt>
                <c:pt idx="124">
                  <c:v>5.1877E-2</c:v>
                </c:pt>
                <c:pt idx="125">
                  <c:v>4.8542999999999996E-2</c:v>
                </c:pt>
                <c:pt idx="126">
                  <c:v>4.5458000000000012E-2</c:v>
                </c:pt>
                <c:pt idx="127">
                  <c:v>4.2521999999999997E-2</c:v>
                </c:pt>
                <c:pt idx="128">
                  <c:v>3.9873000000000068E-2</c:v>
                </c:pt>
                <c:pt idx="129">
                  <c:v>3.6219000000000015E-2</c:v>
                </c:pt>
                <c:pt idx="130">
                  <c:v>3.3049999999999996E-2</c:v>
                </c:pt>
                <c:pt idx="131">
                  <c:v>3.1045000000000062E-2</c:v>
                </c:pt>
                <c:pt idx="132">
                  <c:v>2.9280000000000011E-2</c:v>
                </c:pt>
                <c:pt idx="133">
                  <c:v>2.7713000000000012E-2</c:v>
                </c:pt>
                <c:pt idx="134">
                  <c:v>2.6110999999999999E-2</c:v>
                </c:pt>
                <c:pt idx="135">
                  <c:v>2.4799000000000002E-2</c:v>
                </c:pt>
                <c:pt idx="136">
                  <c:v>2.3501000000000001E-2</c:v>
                </c:pt>
                <c:pt idx="137">
                  <c:v>2.1752000000000001E-2</c:v>
                </c:pt>
                <c:pt idx="138">
                  <c:v>2.0844000000000001E-2</c:v>
                </c:pt>
                <c:pt idx="139">
                  <c:v>1.9938000000000001E-2</c:v>
                </c:pt>
                <c:pt idx="140">
                  <c:v>1.9322000000000034E-2</c:v>
                </c:pt>
                <c:pt idx="141">
                  <c:v>1.8242999999999999E-2</c:v>
                </c:pt>
                <c:pt idx="142">
                  <c:v>1.7757999999999999E-2</c:v>
                </c:pt>
                <c:pt idx="143">
                  <c:v>1.6950000000000003E-2</c:v>
                </c:pt>
                <c:pt idx="144">
                  <c:v>1.6265000000000005E-2</c:v>
                </c:pt>
                <c:pt idx="145">
                  <c:v>1.5924999999999998E-2</c:v>
                </c:pt>
                <c:pt idx="146">
                  <c:v>1.5398999999999998E-2</c:v>
                </c:pt>
                <c:pt idx="147">
                  <c:v>1.4749999999999996E-2</c:v>
                </c:pt>
                <c:pt idx="148">
                  <c:v>1.4218999999999973E-2</c:v>
                </c:pt>
                <c:pt idx="149">
                  <c:v>1.4002000000000001E-2</c:v>
                </c:pt>
                <c:pt idx="150">
                  <c:v>1.3409999999999998E-2</c:v>
                </c:pt>
                <c:pt idx="151">
                  <c:v>1.3193E-2</c:v>
                </c:pt>
                <c:pt idx="152">
                  <c:v>1.2818E-2</c:v>
                </c:pt>
                <c:pt idx="153">
                  <c:v>1.2077999999999974E-2</c:v>
                </c:pt>
                <c:pt idx="154">
                  <c:v>1.1828000000000003E-2</c:v>
                </c:pt>
                <c:pt idx="155">
                  <c:v>1.1472000000000001E-2</c:v>
                </c:pt>
                <c:pt idx="156">
                  <c:v>1.1181000000000024E-2</c:v>
                </c:pt>
                <c:pt idx="157">
                  <c:v>1.0983000000000001E-2</c:v>
                </c:pt>
                <c:pt idx="158">
                  <c:v>1.0728999999999999E-2</c:v>
                </c:pt>
                <c:pt idx="159">
                  <c:v>1.0449E-2</c:v>
                </c:pt>
                <c:pt idx="160">
                  <c:v>1.0328999999999998E-2</c:v>
                </c:pt>
                <c:pt idx="161">
                  <c:v>9.9970000000000267E-3</c:v>
                </c:pt>
                <c:pt idx="162">
                  <c:v>9.6840000000000068E-3</c:v>
                </c:pt>
                <c:pt idx="163">
                  <c:v>9.6120000000000216E-3</c:v>
                </c:pt>
                <c:pt idx="164">
                  <c:v>9.3530000000000314E-3</c:v>
                </c:pt>
                <c:pt idx="165">
                  <c:v>9.1640000000000228E-3</c:v>
                </c:pt>
                <c:pt idx="166">
                  <c:v>9.0330000000000028E-3</c:v>
                </c:pt>
                <c:pt idx="167">
                  <c:v>8.7540000000000048E-3</c:v>
                </c:pt>
                <c:pt idx="168">
                  <c:v>8.4890000000000191E-3</c:v>
                </c:pt>
                <c:pt idx="169">
                  <c:v>8.3480000000000047E-3</c:v>
                </c:pt>
                <c:pt idx="170">
                  <c:v>8.1660000000000066E-3</c:v>
                </c:pt>
                <c:pt idx="171">
                  <c:v>8.0080000000000047E-3</c:v>
                </c:pt>
                <c:pt idx="172">
                  <c:v>7.9310000000000214E-3</c:v>
                </c:pt>
                <c:pt idx="173">
                  <c:v>7.7820000000000137E-3</c:v>
                </c:pt>
                <c:pt idx="174">
                  <c:v>7.55800000000001E-3</c:v>
                </c:pt>
                <c:pt idx="175">
                  <c:v>7.4120000000000115E-3</c:v>
                </c:pt>
                <c:pt idx="176">
                  <c:v>7.2860000000000147E-3</c:v>
                </c:pt>
                <c:pt idx="177">
                  <c:v>7.0800000000000082E-3</c:v>
                </c:pt>
                <c:pt idx="178">
                  <c:v>6.862E-3</c:v>
                </c:pt>
                <c:pt idx="179">
                  <c:v>6.7570000000000078E-3</c:v>
                </c:pt>
                <c:pt idx="180">
                  <c:v>6.6170000000000014E-3</c:v>
                </c:pt>
                <c:pt idx="181">
                  <c:v>6.4960000000000148E-3</c:v>
                </c:pt>
                <c:pt idx="182">
                  <c:v>6.3210000000000098E-3</c:v>
                </c:pt>
                <c:pt idx="183">
                  <c:v>6.2700000000000082E-3</c:v>
                </c:pt>
                <c:pt idx="184">
                  <c:v>6.1690000000000095E-3</c:v>
                </c:pt>
                <c:pt idx="185">
                  <c:v>6.0670000000000003E-3</c:v>
                </c:pt>
                <c:pt idx="186">
                  <c:v>5.9190000000000128E-3</c:v>
                </c:pt>
                <c:pt idx="187">
                  <c:v>5.8549999999999991E-3</c:v>
                </c:pt>
                <c:pt idx="188">
                  <c:v>5.7370000000000034E-3</c:v>
                </c:pt>
                <c:pt idx="189">
                  <c:v>5.6589999999999974E-3</c:v>
                </c:pt>
                <c:pt idx="190">
                  <c:v>5.6589999999999974E-3</c:v>
                </c:pt>
                <c:pt idx="191">
                  <c:v>5.4830000000000148E-3</c:v>
                </c:pt>
                <c:pt idx="192">
                  <c:v>5.2950000000000106E-3</c:v>
                </c:pt>
                <c:pt idx="193">
                  <c:v>5.3119999999999973E-3</c:v>
                </c:pt>
                <c:pt idx="194">
                  <c:v>5.2570000000000004E-3</c:v>
                </c:pt>
                <c:pt idx="195">
                  <c:v>5.0800000000000107E-3</c:v>
                </c:pt>
                <c:pt idx="196">
                  <c:v>5.0350000000000082E-3</c:v>
                </c:pt>
                <c:pt idx="197">
                  <c:v>4.9879999999999994E-3</c:v>
                </c:pt>
                <c:pt idx="198">
                  <c:v>4.8749999999999974E-3</c:v>
                </c:pt>
                <c:pt idx="199">
                  <c:v>4.7649999999999975E-3</c:v>
                </c:pt>
                <c:pt idx="200">
                  <c:v>4.6820000000000004E-3</c:v>
                </c:pt>
                <c:pt idx="201">
                  <c:v>4.607E-3</c:v>
                </c:pt>
                <c:pt idx="202">
                  <c:v>4.4970000000000105E-3</c:v>
                </c:pt>
                <c:pt idx="203">
                  <c:v>4.3969999999999981E-3</c:v>
                </c:pt>
                <c:pt idx="204">
                  <c:v>4.3440000000000006E-3</c:v>
                </c:pt>
                <c:pt idx="205">
                  <c:v>4.3170000000000005E-3</c:v>
                </c:pt>
                <c:pt idx="206">
                  <c:v>4.2270000000000016E-3</c:v>
                </c:pt>
                <c:pt idx="207">
                  <c:v>4.1790000000000126E-3</c:v>
                </c:pt>
                <c:pt idx="208">
                  <c:v>4.0989999999999993E-3</c:v>
                </c:pt>
                <c:pt idx="209">
                  <c:v>4.0159999999999987E-3</c:v>
                </c:pt>
                <c:pt idx="210">
                  <c:v>3.9369999999999961E-3</c:v>
                </c:pt>
                <c:pt idx="211">
                  <c:v>3.936000000000002E-3</c:v>
                </c:pt>
                <c:pt idx="212">
                  <c:v>3.8780000000000012E-3</c:v>
                </c:pt>
                <c:pt idx="213">
                  <c:v>3.7540000000000086E-3</c:v>
                </c:pt>
                <c:pt idx="214">
                  <c:v>3.7380000000000039E-3</c:v>
                </c:pt>
                <c:pt idx="215">
                  <c:v>3.6420000000000059E-3</c:v>
                </c:pt>
                <c:pt idx="216">
                  <c:v>3.623000000000009E-3</c:v>
                </c:pt>
                <c:pt idx="217">
                  <c:v>3.586000000000005E-3</c:v>
                </c:pt>
                <c:pt idx="218">
                  <c:v>3.508000000000005E-3</c:v>
                </c:pt>
                <c:pt idx="219">
                  <c:v>3.4799999999999992E-3</c:v>
                </c:pt>
                <c:pt idx="220">
                  <c:v>3.4520000000000002E-3</c:v>
                </c:pt>
                <c:pt idx="221">
                  <c:v>3.4109999999999982E-3</c:v>
                </c:pt>
                <c:pt idx="222">
                  <c:v>3.4090000000000071E-3</c:v>
                </c:pt>
                <c:pt idx="223">
                  <c:v>3.3810000000000042E-3</c:v>
                </c:pt>
                <c:pt idx="224">
                  <c:v>3.3429999999999992E-3</c:v>
                </c:pt>
                <c:pt idx="225">
                  <c:v>3.2810000000000057E-3</c:v>
                </c:pt>
                <c:pt idx="226">
                  <c:v>3.2250000000000056E-3</c:v>
                </c:pt>
                <c:pt idx="227">
                  <c:v>3.190000000000004E-3</c:v>
                </c:pt>
                <c:pt idx="228">
                  <c:v>3.1959999999999992E-3</c:v>
                </c:pt>
                <c:pt idx="229">
                  <c:v>3.1650000000000072E-3</c:v>
                </c:pt>
                <c:pt idx="230">
                  <c:v>3.1220000000000002E-3</c:v>
                </c:pt>
                <c:pt idx="231">
                  <c:v>3.0519999999999992E-3</c:v>
                </c:pt>
                <c:pt idx="232">
                  <c:v>3.0350000000000008E-3</c:v>
                </c:pt>
                <c:pt idx="233">
                  <c:v>2.9910000000000006E-3</c:v>
                </c:pt>
                <c:pt idx="234">
                  <c:v>2.9750000000000002E-3</c:v>
                </c:pt>
                <c:pt idx="235">
                  <c:v>2.9069999999999999E-3</c:v>
                </c:pt>
                <c:pt idx="236">
                  <c:v>2.9970000000000044E-3</c:v>
                </c:pt>
                <c:pt idx="237">
                  <c:v>2.9080000000000052E-3</c:v>
                </c:pt>
                <c:pt idx="238">
                  <c:v>2.8850000000000034E-3</c:v>
                </c:pt>
                <c:pt idx="239">
                  <c:v>2.9020000000000018E-3</c:v>
                </c:pt>
                <c:pt idx="240">
                  <c:v>2.8680000000000042E-3</c:v>
                </c:pt>
                <c:pt idx="241">
                  <c:v>2.8380000000000002E-3</c:v>
                </c:pt>
                <c:pt idx="242">
                  <c:v>2.8129999999999961E-3</c:v>
                </c:pt>
                <c:pt idx="243">
                  <c:v>2.7470000000000055E-3</c:v>
                </c:pt>
                <c:pt idx="244">
                  <c:v>2.8269999999999992E-3</c:v>
                </c:pt>
                <c:pt idx="245">
                  <c:v>2.7530000000000046E-3</c:v>
                </c:pt>
                <c:pt idx="246">
                  <c:v>2.6720000000000012E-3</c:v>
                </c:pt>
                <c:pt idx="247">
                  <c:v>2.7630000000000098E-3</c:v>
                </c:pt>
                <c:pt idx="248">
                  <c:v>2.6440000000000053E-3</c:v>
                </c:pt>
                <c:pt idx="249">
                  <c:v>2.6300000000000047E-3</c:v>
                </c:pt>
                <c:pt idx="250">
                  <c:v>2.670000000000004E-3</c:v>
                </c:pt>
                <c:pt idx="251">
                  <c:v>2.6110000000000022E-3</c:v>
                </c:pt>
                <c:pt idx="252">
                  <c:v>2.7080000000000094E-3</c:v>
                </c:pt>
                <c:pt idx="253">
                  <c:v>2.5440000000000037E-3</c:v>
                </c:pt>
                <c:pt idx="254">
                  <c:v>2.583000000000008E-3</c:v>
                </c:pt>
                <c:pt idx="255">
                  <c:v>2.5330000000000053E-3</c:v>
                </c:pt>
                <c:pt idx="256">
                  <c:v>2.5280000000000085E-3</c:v>
                </c:pt>
                <c:pt idx="257">
                  <c:v>2.5260000000000005E-3</c:v>
                </c:pt>
                <c:pt idx="258">
                  <c:v>2.5810000000000043E-3</c:v>
                </c:pt>
                <c:pt idx="259">
                  <c:v>2.5400000000000054E-3</c:v>
                </c:pt>
                <c:pt idx="260">
                  <c:v>2.4940000000000001E-3</c:v>
                </c:pt>
                <c:pt idx="261">
                  <c:v>2.4550000000000002E-3</c:v>
                </c:pt>
                <c:pt idx="262">
                  <c:v>2.3820000000000022E-3</c:v>
                </c:pt>
                <c:pt idx="263">
                  <c:v>2.5280000000000085E-3</c:v>
                </c:pt>
                <c:pt idx="264">
                  <c:v>2.4300000000000016E-3</c:v>
                </c:pt>
                <c:pt idx="265">
                  <c:v>2.3909999999999982E-3</c:v>
                </c:pt>
                <c:pt idx="266">
                  <c:v>2.4510000000000018E-3</c:v>
                </c:pt>
                <c:pt idx="267">
                  <c:v>2.3519999999999999E-3</c:v>
                </c:pt>
                <c:pt idx="268">
                  <c:v>2.355999999999997E-3</c:v>
                </c:pt>
                <c:pt idx="269">
                  <c:v>2.3400000000000066E-3</c:v>
                </c:pt>
                <c:pt idx="270">
                  <c:v>2.3549999999999982E-3</c:v>
                </c:pt>
                <c:pt idx="271">
                  <c:v>2.2980000000000062E-3</c:v>
                </c:pt>
                <c:pt idx="272">
                  <c:v>2.3460000000000009E-3</c:v>
                </c:pt>
                <c:pt idx="273">
                  <c:v>2.3090000000000012E-3</c:v>
                </c:pt>
                <c:pt idx="274">
                  <c:v>2.2700000000000012E-3</c:v>
                </c:pt>
                <c:pt idx="275">
                  <c:v>2.2800000000000029E-3</c:v>
                </c:pt>
                <c:pt idx="276">
                  <c:v>2.2720000000000001E-3</c:v>
                </c:pt>
                <c:pt idx="277">
                  <c:v>2.3009999999999992E-3</c:v>
                </c:pt>
                <c:pt idx="278">
                  <c:v>2.2590000000000002E-3</c:v>
                </c:pt>
                <c:pt idx="279">
                  <c:v>2.2570000000000094E-3</c:v>
                </c:pt>
                <c:pt idx="280">
                  <c:v>2.2060000000000044E-3</c:v>
                </c:pt>
                <c:pt idx="281">
                  <c:v>2.1690000000000012E-3</c:v>
                </c:pt>
                <c:pt idx="282">
                  <c:v>2.1429999999999991E-3</c:v>
                </c:pt>
                <c:pt idx="283">
                  <c:v>2.0799999999999985E-3</c:v>
                </c:pt>
                <c:pt idx="284">
                  <c:v>2.0350000000000021E-3</c:v>
                </c:pt>
                <c:pt idx="285">
                  <c:v>2.0119999999999999E-3</c:v>
                </c:pt>
                <c:pt idx="286">
                  <c:v>1.983000000000003E-3</c:v>
                </c:pt>
                <c:pt idx="287">
                  <c:v>1.9599999999999965E-3</c:v>
                </c:pt>
                <c:pt idx="288">
                  <c:v>1.9619999999999985E-3</c:v>
                </c:pt>
                <c:pt idx="289">
                  <c:v>1.9559999999999994E-3</c:v>
                </c:pt>
                <c:pt idx="290">
                  <c:v>2.0229999999999992E-3</c:v>
                </c:pt>
                <c:pt idx="291">
                  <c:v>1.9990000000000051E-3</c:v>
                </c:pt>
                <c:pt idx="292">
                  <c:v>1.9500000000000053E-3</c:v>
                </c:pt>
                <c:pt idx="293">
                  <c:v>1.9599999999999965E-3</c:v>
                </c:pt>
                <c:pt idx="294">
                  <c:v>1.9529999999999981E-3</c:v>
                </c:pt>
                <c:pt idx="295">
                  <c:v>2.0060000000000008E-3</c:v>
                </c:pt>
                <c:pt idx="296">
                  <c:v>2.0709999999999982E-3</c:v>
                </c:pt>
                <c:pt idx="297">
                  <c:v>2.0110000000000002E-3</c:v>
                </c:pt>
                <c:pt idx="298">
                  <c:v>2.0099999999999992E-3</c:v>
                </c:pt>
                <c:pt idx="299">
                  <c:v>2.0480000000000012E-3</c:v>
                </c:pt>
                <c:pt idx="300">
                  <c:v>2.016999999999998E-3</c:v>
                </c:pt>
                <c:pt idx="301">
                  <c:v>2.0110000000000002E-3</c:v>
                </c:pt>
                <c:pt idx="302">
                  <c:v>2.0040000000000001E-3</c:v>
                </c:pt>
                <c:pt idx="303">
                  <c:v>2.0620000000000013E-3</c:v>
                </c:pt>
                <c:pt idx="304">
                  <c:v>2.1310000000000009E-3</c:v>
                </c:pt>
                <c:pt idx="305">
                  <c:v>2.1640000000000045E-3</c:v>
                </c:pt>
                <c:pt idx="306">
                  <c:v>2.1890000000000021E-3</c:v>
                </c:pt>
                <c:pt idx="307">
                  <c:v>2.1710000000000002E-3</c:v>
                </c:pt>
                <c:pt idx="308">
                  <c:v>2.2380000000000026E-3</c:v>
                </c:pt>
                <c:pt idx="309">
                  <c:v>2.2650000000000031E-3</c:v>
                </c:pt>
                <c:pt idx="310">
                  <c:v>2.2490000000000058E-3</c:v>
                </c:pt>
                <c:pt idx="311">
                  <c:v>2.225000000000003E-3</c:v>
                </c:pt>
                <c:pt idx="312">
                  <c:v>2.2189999999999992E-3</c:v>
                </c:pt>
                <c:pt idx="313">
                  <c:v>2.2870000000000052E-3</c:v>
                </c:pt>
                <c:pt idx="314">
                  <c:v>2.2970000000000048E-3</c:v>
                </c:pt>
                <c:pt idx="315">
                  <c:v>2.3069999999999992E-3</c:v>
                </c:pt>
                <c:pt idx="316">
                  <c:v>2.3040000000000005E-3</c:v>
                </c:pt>
                <c:pt idx="317">
                  <c:v>2.2690000000000054E-3</c:v>
                </c:pt>
                <c:pt idx="318">
                  <c:v>2.2630000000000072E-3</c:v>
                </c:pt>
                <c:pt idx="319">
                  <c:v>2.2900000000000012E-3</c:v>
                </c:pt>
                <c:pt idx="320">
                  <c:v>2.2540000000000012E-3</c:v>
                </c:pt>
                <c:pt idx="321">
                  <c:v>2.2450000000000026E-3</c:v>
                </c:pt>
                <c:pt idx="322">
                  <c:v>2.3159999999999986E-3</c:v>
                </c:pt>
                <c:pt idx="323">
                  <c:v>2.3429999999999992E-3</c:v>
                </c:pt>
                <c:pt idx="324">
                  <c:v>2.2360000000000019E-3</c:v>
                </c:pt>
                <c:pt idx="325">
                  <c:v>2.2800000000000029E-3</c:v>
                </c:pt>
                <c:pt idx="326">
                  <c:v>2.278000000000007E-3</c:v>
                </c:pt>
                <c:pt idx="327">
                  <c:v>2.2500000000000042E-3</c:v>
                </c:pt>
                <c:pt idx="328">
                  <c:v>2.2529999999999981E-3</c:v>
                </c:pt>
                <c:pt idx="329">
                  <c:v>2.2340000000000012E-3</c:v>
                </c:pt>
                <c:pt idx="330">
                  <c:v>2.2840000000000095E-3</c:v>
                </c:pt>
                <c:pt idx="331">
                  <c:v>2.2670000000000043E-3</c:v>
                </c:pt>
                <c:pt idx="332">
                  <c:v>2.1890000000000021E-3</c:v>
                </c:pt>
                <c:pt idx="333">
                  <c:v>2.3060000000000025E-3</c:v>
                </c:pt>
                <c:pt idx="334">
                  <c:v>2.2720000000000001E-3</c:v>
                </c:pt>
                <c:pt idx="335">
                  <c:v>2.2500000000000042E-3</c:v>
                </c:pt>
                <c:pt idx="336">
                  <c:v>2.2910000000000061E-3</c:v>
                </c:pt>
                <c:pt idx="337">
                  <c:v>2.2290000000000066E-3</c:v>
                </c:pt>
                <c:pt idx="338">
                  <c:v>2.2729999999999972E-3</c:v>
                </c:pt>
                <c:pt idx="339">
                  <c:v>2.2430000000000084E-3</c:v>
                </c:pt>
                <c:pt idx="340">
                  <c:v>2.2660000000000002E-3</c:v>
                </c:pt>
                <c:pt idx="341">
                  <c:v>2.3130000000000052E-3</c:v>
                </c:pt>
                <c:pt idx="342">
                  <c:v>2.2790000000000002E-3</c:v>
                </c:pt>
                <c:pt idx="343">
                  <c:v>2.2430000000000084E-3</c:v>
                </c:pt>
                <c:pt idx="344">
                  <c:v>2.2540000000000012E-3</c:v>
                </c:pt>
                <c:pt idx="345">
                  <c:v>2.3009999999999992E-3</c:v>
                </c:pt>
                <c:pt idx="346">
                  <c:v>2.268000000000004E-3</c:v>
                </c:pt>
                <c:pt idx="347">
                  <c:v>2.2760000000000002E-3</c:v>
                </c:pt>
                <c:pt idx="348">
                  <c:v>2.3700000000000001E-3</c:v>
                </c:pt>
                <c:pt idx="349">
                  <c:v>2.2430000000000084E-3</c:v>
                </c:pt>
                <c:pt idx="350">
                  <c:v>2.3380000000000002E-3</c:v>
                </c:pt>
                <c:pt idx="351">
                  <c:v>2.3029999999999995E-3</c:v>
                </c:pt>
                <c:pt idx="352">
                  <c:v>2.3040000000000005E-3</c:v>
                </c:pt>
                <c:pt idx="353">
                  <c:v>2.2690000000000054E-3</c:v>
                </c:pt>
                <c:pt idx="354">
                  <c:v>2.3960000000000032E-3</c:v>
                </c:pt>
                <c:pt idx="355">
                  <c:v>2.3640000000000002E-3</c:v>
                </c:pt>
                <c:pt idx="356">
                  <c:v>2.3229999999999991E-3</c:v>
                </c:pt>
                <c:pt idx="357">
                  <c:v>2.3960000000000032E-3</c:v>
                </c:pt>
                <c:pt idx="358">
                  <c:v>2.3250000000000011E-3</c:v>
                </c:pt>
                <c:pt idx="359">
                  <c:v>2.3950000000000013E-3</c:v>
                </c:pt>
                <c:pt idx="360">
                  <c:v>2.3960000000000032E-3</c:v>
                </c:pt>
                <c:pt idx="361">
                  <c:v>2.4310000000000026E-3</c:v>
                </c:pt>
                <c:pt idx="362">
                  <c:v>2.3929999999999993E-3</c:v>
                </c:pt>
                <c:pt idx="363">
                  <c:v>2.3759999999999962E-3</c:v>
                </c:pt>
                <c:pt idx="364">
                  <c:v>2.3719999999999991E-3</c:v>
                </c:pt>
                <c:pt idx="365">
                  <c:v>2.3629999999999992E-3</c:v>
                </c:pt>
                <c:pt idx="366">
                  <c:v>2.3480000000000011E-3</c:v>
                </c:pt>
                <c:pt idx="367">
                  <c:v>2.0999999999999981E-3</c:v>
                </c:pt>
                <c:pt idx="368">
                  <c:v>2.2450000000000026E-3</c:v>
                </c:pt>
                <c:pt idx="369">
                  <c:v>2.2220000000000052E-3</c:v>
                </c:pt>
                <c:pt idx="370">
                  <c:v>2.1890000000000021E-3</c:v>
                </c:pt>
                <c:pt idx="371">
                  <c:v>2.1580000000000002E-3</c:v>
                </c:pt>
                <c:pt idx="372">
                  <c:v>2.1110000000000018E-3</c:v>
                </c:pt>
                <c:pt idx="373">
                  <c:v>2.0690000000000062E-3</c:v>
                </c:pt>
                <c:pt idx="374">
                  <c:v>2.2590000000000002E-3</c:v>
                </c:pt>
                <c:pt idx="375">
                  <c:v>2.1450000000000011E-3</c:v>
                </c:pt>
                <c:pt idx="376">
                  <c:v>2.2519999999999992E-3</c:v>
                </c:pt>
                <c:pt idx="377">
                  <c:v>2.2060000000000044E-3</c:v>
                </c:pt>
                <c:pt idx="378">
                  <c:v>2.1510000000000001E-3</c:v>
                </c:pt>
                <c:pt idx="379">
                  <c:v>2.1650000000000011E-3</c:v>
                </c:pt>
                <c:pt idx="380">
                  <c:v>2.0410000000000011E-3</c:v>
                </c:pt>
                <c:pt idx="381">
                  <c:v>2.1110000000000018E-3</c:v>
                </c:pt>
                <c:pt idx="382">
                  <c:v>2.1460000000000042E-3</c:v>
                </c:pt>
                <c:pt idx="383">
                  <c:v>2.026E-3</c:v>
                </c:pt>
                <c:pt idx="384">
                  <c:v>1.9290000000000041E-3</c:v>
                </c:pt>
                <c:pt idx="385">
                  <c:v>1.8509999999999985E-3</c:v>
                </c:pt>
                <c:pt idx="386">
                  <c:v>1.7000000000000032E-3</c:v>
                </c:pt>
                <c:pt idx="387">
                  <c:v>1.7360000000000045E-3</c:v>
                </c:pt>
                <c:pt idx="388">
                  <c:v>1.5589999999999979E-3</c:v>
                </c:pt>
                <c:pt idx="389">
                  <c:v>1.4339999999999978E-3</c:v>
                </c:pt>
                <c:pt idx="390">
                  <c:v>1.348999999999996E-3</c:v>
                </c:pt>
                <c:pt idx="391">
                  <c:v>1.0570000000000041E-3</c:v>
                </c:pt>
                <c:pt idx="392">
                  <c:v>9.5600000000000188E-4</c:v>
                </c:pt>
                <c:pt idx="393">
                  <c:v>7.5800000000000346E-4</c:v>
                </c:pt>
                <c:pt idx="394">
                  <c:v>4.8800000000000357E-4</c:v>
                </c:pt>
                <c:pt idx="395">
                  <c:v>2.7800000000000144E-4</c:v>
                </c:pt>
                <c:pt idx="396">
                  <c:v>3.5000000000000437E-5</c:v>
                </c:pt>
                <c:pt idx="397">
                  <c:v>0</c:v>
                </c:pt>
                <c:pt idx="398">
                  <c:v>8.6999999999997182E-5</c:v>
                </c:pt>
                <c:pt idx="399">
                  <c:v>1.799999999999996E-4</c:v>
                </c:pt>
                <c:pt idx="400">
                  <c:v>3.8100000000000005E-4</c:v>
                </c:pt>
                <c:pt idx="401">
                  <c:v>5.3500000000000119E-4</c:v>
                </c:pt>
                <c:pt idx="402">
                  <c:v>5.1299999999999978E-4</c:v>
                </c:pt>
                <c:pt idx="403">
                  <c:v>6.3200000000000083E-4</c:v>
                </c:pt>
                <c:pt idx="404">
                  <c:v>6.2700000000000462E-4</c:v>
                </c:pt>
                <c:pt idx="405">
                  <c:v>5.5099999999999778E-4</c:v>
                </c:pt>
                <c:pt idx="406">
                  <c:v>4.8899999999999801E-4</c:v>
                </c:pt>
                <c:pt idx="407">
                  <c:v>4.8500000000000024E-4</c:v>
                </c:pt>
                <c:pt idx="408">
                  <c:v>5.5799999999999817E-4</c:v>
                </c:pt>
                <c:pt idx="409">
                  <c:v>5.4200000000000114E-4</c:v>
                </c:pt>
                <c:pt idx="410">
                  <c:v>4.4299999999999998E-4</c:v>
                </c:pt>
                <c:pt idx="411">
                  <c:v>5.6699999999999839E-4</c:v>
                </c:pt>
                <c:pt idx="412">
                  <c:v>7.29000000000002E-4</c:v>
                </c:pt>
                <c:pt idx="413">
                  <c:v>7.6599999999999748E-4</c:v>
                </c:pt>
                <c:pt idx="414">
                  <c:v>1.0179999999999955E-3</c:v>
                </c:pt>
                <c:pt idx="415">
                  <c:v>1.4510000000000009E-3</c:v>
                </c:pt>
                <c:pt idx="416">
                  <c:v>1.8400000000000059E-3</c:v>
                </c:pt>
                <c:pt idx="417">
                  <c:v>1.9840000000000053E-3</c:v>
                </c:pt>
                <c:pt idx="418">
                  <c:v>2.0450000000000012E-3</c:v>
                </c:pt>
                <c:pt idx="419">
                  <c:v>2.2160000000000031E-3</c:v>
                </c:pt>
                <c:pt idx="420">
                  <c:v>2.2870000000000052E-3</c:v>
                </c:pt>
                <c:pt idx="421">
                  <c:v>2.3929999999999993E-3</c:v>
                </c:pt>
                <c:pt idx="422">
                  <c:v>2.4770000000000044E-3</c:v>
                </c:pt>
                <c:pt idx="423">
                  <c:v>2.5519999999999991E-3</c:v>
                </c:pt>
                <c:pt idx="424">
                  <c:v>2.6540000000000018E-3</c:v>
                </c:pt>
                <c:pt idx="425">
                  <c:v>2.6350000000000002E-3</c:v>
                </c:pt>
                <c:pt idx="426">
                  <c:v>2.7180000000000012E-3</c:v>
                </c:pt>
                <c:pt idx="427">
                  <c:v>2.7020000000000021E-3</c:v>
                </c:pt>
                <c:pt idx="428">
                  <c:v>2.7060000000000048E-3</c:v>
                </c:pt>
                <c:pt idx="429">
                  <c:v>2.7220000000000052E-3</c:v>
                </c:pt>
                <c:pt idx="430">
                  <c:v>2.7790000000000002E-3</c:v>
                </c:pt>
                <c:pt idx="431">
                  <c:v>2.7060000000000048E-3</c:v>
                </c:pt>
                <c:pt idx="432">
                  <c:v>2.7480000000000087E-3</c:v>
                </c:pt>
                <c:pt idx="433">
                  <c:v>2.7760000000000011E-3</c:v>
                </c:pt>
                <c:pt idx="434">
                  <c:v>2.8269999999999992E-3</c:v>
                </c:pt>
                <c:pt idx="435">
                  <c:v>2.690000000000004E-3</c:v>
                </c:pt>
                <c:pt idx="436">
                  <c:v>2.7680000000000074E-3</c:v>
                </c:pt>
                <c:pt idx="437">
                  <c:v>2.8349999999999972E-3</c:v>
                </c:pt>
                <c:pt idx="438">
                  <c:v>2.7000000000000058E-3</c:v>
                </c:pt>
                <c:pt idx="439">
                  <c:v>2.7930000000000021E-3</c:v>
                </c:pt>
                <c:pt idx="440">
                  <c:v>2.6810000000000028E-3</c:v>
                </c:pt>
                <c:pt idx="441">
                  <c:v>2.6490000000000012E-3</c:v>
                </c:pt>
                <c:pt idx="442">
                  <c:v>2.6370000000000048E-3</c:v>
                </c:pt>
                <c:pt idx="443">
                  <c:v>2.7630000000000098E-3</c:v>
                </c:pt>
                <c:pt idx="444">
                  <c:v>2.7960000000000012E-3</c:v>
                </c:pt>
                <c:pt idx="445">
                  <c:v>2.7210000000000086E-3</c:v>
                </c:pt>
                <c:pt idx="446">
                  <c:v>2.6220000000000002E-3</c:v>
                </c:pt>
                <c:pt idx="447">
                  <c:v>2.7340000000000012E-3</c:v>
                </c:pt>
                <c:pt idx="448">
                  <c:v>2.6129999999999981E-3</c:v>
                </c:pt>
                <c:pt idx="449">
                  <c:v>2.5750000000000009E-3</c:v>
                </c:pt>
                <c:pt idx="450">
                  <c:v>2.5580000000000012E-3</c:v>
                </c:pt>
                <c:pt idx="451">
                  <c:v>2.670000000000004E-3</c:v>
                </c:pt>
                <c:pt idx="452">
                  <c:v>2.4790000000000042E-3</c:v>
                </c:pt>
                <c:pt idx="453">
                  <c:v>2.5970000000000051E-3</c:v>
                </c:pt>
                <c:pt idx="454">
                  <c:v>2.3960000000000032E-3</c:v>
                </c:pt>
                <c:pt idx="455">
                  <c:v>2.5340000000000015E-3</c:v>
                </c:pt>
                <c:pt idx="456">
                  <c:v>2.4010000000000012E-3</c:v>
                </c:pt>
                <c:pt idx="457">
                  <c:v>2.360000000000001E-3</c:v>
                </c:pt>
                <c:pt idx="458">
                  <c:v>2.4080000000000048E-3</c:v>
                </c:pt>
                <c:pt idx="459">
                  <c:v>2.2060000000000044E-3</c:v>
                </c:pt>
                <c:pt idx="460">
                  <c:v>2.1610000000000015E-3</c:v>
                </c:pt>
                <c:pt idx="461">
                  <c:v>2.0990000000000002E-3</c:v>
                </c:pt>
                <c:pt idx="462">
                  <c:v>2.1500000000000035E-3</c:v>
                </c:pt>
                <c:pt idx="463">
                  <c:v>2.1300000000000012E-3</c:v>
                </c:pt>
                <c:pt idx="464">
                  <c:v>2.1010000000000035E-3</c:v>
                </c:pt>
                <c:pt idx="465">
                  <c:v>2.1480000000000036E-3</c:v>
                </c:pt>
                <c:pt idx="466">
                  <c:v>2.0599999999999993E-3</c:v>
                </c:pt>
                <c:pt idx="467">
                  <c:v>2.0280000000000042E-3</c:v>
                </c:pt>
              </c:numCache>
            </c:numRef>
          </c:yVal>
          <c:smooth val="1"/>
        </c:ser>
        <c:axId val="133197184"/>
        <c:axId val="133314048"/>
      </c:scatterChart>
      <c:valAx>
        <c:axId val="133197184"/>
        <c:scaling>
          <c:orientation val="minMax"/>
          <c:max val="550"/>
          <c:min val="333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 smtClean="0">
                    <a:latin typeface="Bell MT" pitchFamily="18" charset="0"/>
                    <a:cs typeface="Times New Roman"/>
                  </a:rPr>
                  <a:t>ʎ (nm)</a:t>
                </a:r>
                <a:endParaRPr lang="fr-FR" sz="1600" b="1" dirty="0">
                  <a:latin typeface="Bell MT" pitchFamily="18" charset="0"/>
                </a:endParaRPr>
              </a:p>
            </c:rich>
          </c:tx>
          <c:layout>
            <c:manualLayout>
              <c:xMode val="edge"/>
              <c:yMode val="edge"/>
              <c:x val="0.55434177777777782"/>
              <c:y val="0.922340656565657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314048"/>
        <c:crosses val="autoZero"/>
        <c:crossBetween val="midCat"/>
      </c:valAx>
      <c:valAx>
        <c:axId val="133314048"/>
        <c:scaling>
          <c:orientation val="minMax"/>
          <c:max val="0.55000000000000004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Absorbance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/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197184"/>
        <c:crosses val="autoZero"/>
        <c:crossBetween val="midCat"/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5114044444444485"/>
          <c:y val="5.2381818181818182E-2"/>
          <c:w val="0.28632088888888924"/>
          <c:h val="0.35123145764420122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222141119221426"/>
          <c:y val="4.1376315789473685E-2"/>
          <c:w val="0.74949695863746968"/>
          <c:h val="0.82356212121212047"/>
        </c:manualLayout>
      </c:layout>
      <c:scatterChart>
        <c:scatterStyle val="smoothMarker"/>
        <c:ser>
          <c:idx val="0"/>
          <c:order val="0"/>
          <c:tx>
            <c:v>0 heure</c:v>
          </c:tx>
          <c:spPr>
            <a:ln w="19050">
              <a:solidFill>
                <a:srgbClr val="66CCFF"/>
              </a:solidFill>
            </a:ln>
          </c:spPr>
          <c:marker>
            <c:symbol val="none"/>
          </c:marker>
          <c:xVal>
            <c:numRef>
              <c:f>'FLUO 12 acétonitrile différentt'!$A$1:$A$436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acétonitrile différentt'!$B$1:$B$436</c:f>
              <c:numCache>
                <c:formatCode>General</c:formatCode>
                <c:ptCount val="436"/>
                <c:pt idx="0">
                  <c:v>1597461.4</c:v>
                </c:pt>
                <c:pt idx="1">
                  <c:v>1705558.5</c:v>
                </c:pt>
                <c:pt idx="2">
                  <c:v>1811804.6</c:v>
                </c:pt>
                <c:pt idx="3">
                  <c:v>1926677.9</c:v>
                </c:pt>
                <c:pt idx="4">
                  <c:v>2022861.2</c:v>
                </c:pt>
                <c:pt idx="5">
                  <c:v>2137640.7000000002</c:v>
                </c:pt>
                <c:pt idx="6">
                  <c:v>2253050.2000000002</c:v>
                </c:pt>
                <c:pt idx="7">
                  <c:v>2364357.7000000002</c:v>
                </c:pt>
                <c:pt idx="8">
                  <c:v>2471499.2000000002</c:v>
                </c:pt>
                <c:pt idx="9">
                  <c:v>2606576</c:v>
                </c:pt>
                <c:pt idx="10">
                  <c:v>2692917.5</c:v>
                </c:pt>
                <c:pt idx="11">
                  <c:v>2836765.2</c:v>
                </c:pt>
                <c:pt idx="12">
                  <c:v>2982523.2</c:v>
                </c:pt>
                <c:pt idx="13">
                  <c:v>3136683.2</c:v>
                </c:pt>
                <c:pt idx="14">
                  <c:v>3265292.7</c:v>
                </c:pt>
                <c:pt idx="15">
                  <c:v>3396833.7</c:v>
                </c:pt>
                <c:pt idx="16">
                  <c:v>3566527.7</c:v>
                </c:pt>
                <c:pt idx="17">
                  <c:v>3683352</c:v>
                </c:pt>
                <c:pt idx="18">
                  <c:v>3857423.2</c:v>
                </c:pt>
                <c:pt idx="19">
                  <c:v>3997138.2</c:v>
                </c:pt>
                <c:pt idx="20">
                  <c:v>4138322.7</c:v>
                </c:pt>
                <c:pt idx="21">
                  <c:v>4284466.5</c:v>
                </c:pt>
                <c:pt idx="22">
                  <c:v>4436287.5</c:v>
                </c:pt>
                <c:pt idx="23">
                  <c:v>4557460.5</c:v>
                </c:pt>
                <c:pt idx="24">
                  <c:v>4717960</c:v>
                </c:pt>
                <c:pt idx="25">
                  <c:v>4842030</c:v>
                </c:pt>
                <c:pt idx="26">
                  <c:v>4941951.5</c:v>
                </c:pt>
                <c:pt idx="27">
                  <c:v>5032982</c:v>
                </c:pt>
                <c:pt idx="28">
                  <c:v>5137393.5</c:v>
                </c:pt>
                <c:pt idx="29">
                  <c:v>5208968</c:v>
                </c:pt>
                <c:pt idx="30">
                  <c:v>5282240</c:v>
                </c:pt>
                <c:pt idx="31">
                  <c:v>5364402</c:v>
                </c:pt>
                <c:pt idx="32">
                  <c:v>5398793.5</c:v>
                </c:pt>
                <c:pt idx="33">
                  <c:v>5468187</c:v>
                </c:pt>
                <c:pt idx="34">
                  <c:v>5518875.5</c:v>
                </c:pt>
                <c:pt idx="35">
                  <c:v>5594038.5</c:v>
                </c:pt>
                <c:pt idx="36">
                  <c:v>5652296</c:v>
                </c:pt>
                <c:pt idx="37">
                  <c:v>5716888.5</c:v>
                </c:pt>
                <c:pt idx="38">
                  <c:v>5764720</c:v>
                </c:pt>
                <c:pt idx="39">
                  <c:v>5853604</c:v>
                </c:pt>
                <c:pt idx="40">
                  <c:v>5896918.5</c:v>
                </c:pt>
                <c:pt idx="41">
                  <c:v>5956000</c:v>
                </c:pt>
                <c:pt idx="42">
                  <c:v>6022143.5</c:v>
                </c:pt>
                <c:pt idx="43">
                  <c:v>6075692</c:v>
                </c:pt>
                <c:pt idx="44">
                  <c:v>6130157.5</c:v>
                </c:pt>
                <c:pt idx="45">
                  <c:v>6144697.5</c:v>
                </c:pt>
                <c:pt idx="46">
                  <c:v>6189224</c:v>
                </c:pt>
                <c:pt idx="47">
                  <c:v>6235379.5</c:v>
                </c:pt>
                <c:pt idx="48">
                  <c:v>6244226</c:v>
                </c:pt>
                <c:pt idx="49">
                  <c:v>6295688</c:v>
                </c:pt>
                <c:pt idx="50">
                  <c:v>6326735</c:v>
                </c:pt>
                <c:pt idx="51">
                  <c:v>6340508</c:v>
                </c:pt>
                <c:pt idx="52">
                  <c:v>6343727.5</c:v>
                </c:pt>
                <c:pt idx="53">
                  <c:v>6344288.5</c:v>
                </c:pt>
                <c:pt idx="54">
                  <c:v>6339955.5</c:v>
                </c:pt>
                <c:pt idx="55">
                  <c:v>6342979.5</c:v>
                </c:pt>
                <c:pt idx="56">
                  <c:v>6338837</c:v>
                </c:pt>
                <c:pt idx="57">
                  <c:v>6319896.5</c:v>
                </c:pt>
                <c:pt idx="58">
                  <c:v>6327735.5</c:v>
                </c:pt>
                <c:pt idx="59">
                  <c:v>6331252.5</c:v>
                </c:pt>
                <c:pt idx="60">
                  <c:v>6276348.5</c:v>
                </c:pt>
                <c:pt idx="61">
                  <c:v>6273673</c:v>
                </c:pt>
                <c:pt idx="62">
                  <c:v>6268227.5</c:v>
                </c:pt>
                <c:pt idx="63">
                  <c:v>6258948</c:v>
                </c:pt>
                <c:pt idx="64">
                  <c:v>6229515.5</c:v>
                </c:pt>
                <c:pt idx="65">
                  <c:v>6173788.5</c:v>
                </c:pt>
                <c:pt idx="66">
                  <c:v>6165964.5</c:v>
                </c:pt>
                <c:pt idx="67">
                  <c:v>6124736.5</c:v>
                </c:pt>
                <c:pt idx="68">
                  <c:v>6110841.5</c:v>
                </c:pt>
                <c:pt idx="69">
                  <c:v>6059278.5</c:v>
                </c:pt>
                <c:pt idx="70">
                  <c:v>6033225</c:v>
                </c:pt>
                <c:pt idx="71">
                  <c:v>5999127</c:v>
                </c:pt>
                <c:pt idx="72">
                  <c:v>5953835.5</c:v>
                </c:pt>
                <c:pt idx="73">
                  <c:v>5895562</c:v>
                </c:pt>
                <c:pt idx="74">
                  <c:v>5848624.5</c:v>
                </c:pt>
                <c:pt idx="75">
                  <c:v>5810600.5</c:v>
                </c:pt>
                <c:pt idx="76">
                  <c:v>5766409.5</c:v>
                </c:pt>
                <c:pt idx="77">
                  <c:v>5736959.5</c:v>
                </c:pt>
                <c:pt idx="78">
                  <c:v>5669513</c:v>
                </c:pt>
                <c:pt idx="79">
                  <c:v>5653858.5</c:v>
                </c:pt>
                <c:pt idx="80">
                  <c:v>5586380.5</c:v>
                </c:pt>
                <c:pt idx="81">
                  <c:v>5510140</c:v>
                </c:pt>
                <c:pt idx="82">
                  <c:v>5481671.5</c:v>
                </c:pt>
                <c:pt idx="83">
                  <c:v>5425258.5</c:v>
                </c:pt>
                <c:pt idx="84">
                  <c:v>5366951</c:v>
                </c:pt>
                <c:pt idx="85">
                  <c:v>5327701.5</c:v>
                </c:pt>
                <c:pt idx="86">
                  <c:v>5261325</c:v>
                </c:pt>
                <c:pt idx="87">
                  <c:v>5206373.5</c:v>
                </c:pt>
                <c:pt idx="88">
                  <c:v>5162180</c:v>
                </c:pt>
                <c:pt idx="89">
                  <c:v>5073606.5</c:v>
                </c:pt>
                <c:pt idx="90">
                  <c:v>5042814</c:v>
                </c:pt>
                <c:pt idx="91">
                  <c:v>5002572.5</c:v>
                </c:pt>
                <c:pt idx="92">
                  <c:v>4949487.5</c:v>
                </c:pt>
                <c:pt idx="93">
                  <c:v>4911511.5</c:v>
                </c:pt>
                <c:pt idx="94">
                  <c:v>4859975.5</c:v>
                </c:pt>
                <c:pt idx="95">
                  <c:v>4793313</c:v>
                </c:pt>
                <c:pt idx="96">
                  <c:v>4770133.5</c:v>
                </c:pt>
                <c:pt idx="97">
                  <c:v>4703057</c:v>
                </c:pt>
                <c:pt idx="98">
                  <c:v>4685612</c:v>
                </c:pt>
                <c:pt idx="99">
                  <c:v>4602201.5</c:v>
                </c:pt>
                <c:pt idx="100">
                  <c:v>4555391.5</c:v>
                </c:pt>
                <c:pt idx="101">
                  <c:v>4513508.5</c:v>
                </c:pt>
                <c:pt idx="102">
                  <c:v>4476877</c:v>
                </c:pt>
                <c:pt idx="103">
                  <c:v>4436610.5</c:v>
                </c:pt>
                <c:pt idx="104">
                  <c:v>4415070.5</c:v>
                </c:pt>
                <c:pt idx="105">
                  <c:v>4369540</c:v>
                </c:pt>
                <c:pt idx="106">
                  <c:v>4347646</c:v>
                </c:pt>
                <c:pt idx="107">
                  <c:v>4302967</c:v>
                </c:pt>
                <c:pt idx="108">
                  <c:v>4259526.5</c:v>
                </c:pt>
                <c:pt idx="109">
                  <c:v>4238773.5</c:v>
                </c:pt>
                <c:pt idx="110">
                  <c:v>4212026.5</c:v>
                </c:pt>
                <c:pt idx="111">
                  <c:v>4189063.2</c:v>
                </c:pt>
                <c:pt idx="112">
                  <c:v>4140725.7</c:v>
                </c:pt>
                <c:pt idx="113">
                  <c:v>4126334.7</c:v>
                </c:pt>
                <c:pt idx="114">
                  <c:v>4114798.7</c:v>
                </c:pt>
                <c:pt idx="115">
                  <c:v>4069981</c:v>
                </c:pt>
                <c:pt idx="116">
                  <c:v>4064305</c:v>
                </c:pt>
                <c:pt idx="117">
                  <c:v>4037429.5</c:v>
                </c:pt>
                <c:pt idx="118">
                  <c:v>4037181.5</c:v>
                </c:pt>
                <c:pt idx="119">
                  <c:v>3985348</c:v>
                </c:pt>
                <c:pt idx="120">
                  <c:v>3992486</c:v>
                </c:pt>
                <c:pt idx="121">
                  <c:v>3957706.2</c:v>
                </c:pt>
                <c:pt idx="122">
                  <c:v>3963687</c:v>
                </c:pt>
                <c:pt idx="123">
                  <c:v>3950840.2</c:v>
                </c:pt>
                <c:pt idx="124">
                  <c:v>3948595.5</c:v>
                </c:pt>
                <c:pt idx="125">
                  <c:v>3939666</c:v>
                </c:pt>
                <c:pt idx="126">
                  <c:v>3903877.7</c:v>
                </c:pt>
                <c:pt idx="127">
                  <c:v>3883140.7</c:v>
                </c:pt>
                <c:pt idx="128">
                  <c:v>3887903.5</c:v>
                </c:pt>
                <c:pt idx="129">
                  <c:v>3880560.2</c:v>
                </c:pt>
                <c:pt idx="130">
                  <c:v>3848670.7</c:v>
                </c:pt>
                <c:pt idx="131">
                  <c:v>3860177.5</c:v>
                </c:pt>
                <c:pt idx="132">
                  <c:v>3851155</c:v>
                </c:pt>
                <c:pt idx="133">
                  <c:v>3851304</c:v>
                </c:pt>
                <c:pt idx="134">
                  <c:v>3845227.5</c:v>
                </c:pt>
                <c:pt idx="135">
                  <c:v>3826691.5</c:v>
                </c:pt>
                <c:pt idx="136">
                  <c:v>3823532.2</c:v>
                </c:pt>
                <c:pt idx="137">
                  <c:v>3811422.7</c:v>
                </c:pt>
                <c:pt idx="138">
                  <c:v>3808604.7</c:v>
                </c:pt>
                <c:pt idx="139">
                  <c:v>3801600</c:v>
                </c:pt>
                <c:pt idx="140">
                  <c:v>3801939.2</c:v>
                </c:pt>
                <c:pt idx="141">
                  <c:v>3773692.5</c:v>
                </c:pt>
                <c:pt idx="142">
                  <c:v>3794790</c:v>
                </c:pt>
                <c:pt idx="143">
                  <c:v>3760487.2</c:v>
                </c:pt>
                <c:pt idx="144">
                  <c:v>3769344.5</c:v>
                </c:pt>
                <c:pt idx="145">
                  <c:v>3770264.2</c:v>
                </c:pt>
                <c:pt idx="146">
                  <c:v>3757195.7</c:v>
                </c:pt>
                <c:pt idx="147">
                  <c:v>3747467.5</c:v>
                </c:pt>
                <c:pt idx="148">
                  <c:v>3728206</c:v>
                </c:pt>
                <c:pt idx="149">
                  <c:v>3745219.7</c:v>
                </c:pt>
                <c:pt idx="150">
                  <c:v>3702498.5</c:v>
                </c:pt>
                <c:pt idx="151">
                  <c:v>3692816.7</c:v>
                </c:pt>
                <c:pt idx="152">
                  <c:v>3692255.5</c:v>
                </c:pt>
                <c:pt idx="153">
                  <c:v>3670174.2</c:v>
                </c:pt>
                <c:pt idx="154">
                  <c:v>3660055.7</c:v>
                </c:pt>
                <c:pt idx="155">
                  <c:v>3651598</c:v>
                </c:pt>
                <c:pt idx="156">
                  <c:v>3633546.5</c:v>
                </c:pt>
                <c:pt idx="157">
                  <c:v>3623194</c:v>
                </c:pt>
                <c:pt idx="158">
                  <c:v>3620372</c:v>
                </c:pt>
                <c:pt idx="159">
                  <c:v>3588727.2</c:v>
                </c:pt>
                <c:pt idx="160">
                  <c:v>3595122.2</c:v>
                </c:pt>
                <c:pt idx="161">
                  <c:v>3564013</c:v>
                </c:pt>
                <c:pt idx="162">
                  <c:v>3531824.2</c:v>
                </c:pt>
                <c:pt idx="163">
                  <c:v>3531096.2</c:v>
                </c:pt>
                <c:pt idx="164">
                  <c:v>3507375.2</c:v>
                </c:pt>
                <c:pt idx="165">
                  <c:v>3483919.5</c:v>
                </c:pt>
                <c:pt idx="166">
                  <c:v>3463519.7</c:v>
                </c:pt>
                <c:pt idx="167">
                  <c:v>3464091</c:v>
                </c:pt>
                <c:pt idx="168">
                  <c:v>3427269.7</c:v>
                </c:pt>
                <c:pt idx="169">
                  <c:v>3397946</c:v>
                </c:pt>
                <c:pt idx="170">
                  <c:v>3387347.7</c:v>
                </c:pt>
                <c:pt idx="171">
                  <c:v>3360552.7</c:v>
                </c:pt>
                <c:pt idx="172">
                  <c:v>3330554.7</c:v>
                </c:pt>
                <c:pt idx="173">
                  <c:v>3298213.7</c:v>
                </c:pt>
                <c:pt idx="174">
                  <c:v>3277753.5</c:v>
                </c:pt>
                <c:pt idx="175">
                  <c:v>3271964.5</c:v>
                </c:pt>
                <c:pt idx="176">
                  <c:v>3246155</c:v>
                </c:pt>
                <c:pt idx="177">
                  <c:v>3224708.5</c:v>
                </c:pt>
                <c:pt idx="178">
                  <c:v>3204368</c:v>
                </c:pt>
                <c:pt idx="179">
                  <c:v>3162064</c:v>
                </c:pt>
                <c:pt idx="180">
                  <c:v>3140579.5</c:v>
                </c:pt>
                <c:pt idx="181">
                  <c:v>3115622.2</c:v>
                </c:pt>
                <c:pt idx="182">
                  <c:v>3094531.5</c:v>
                </c:pt>
                <c:pt idx="183">
                  <c:v>3067026.7</c:v>
                </c:pt>
                <c:pt idx="184">
                  <c:v>3044113.2</c:v>
                </c:pt>
                <c:pt idx="185">
                  <c:v>3030622.7</c:v>
                </c:pt>
                <c:pt idx="186">
                  <c:v>2991758.5</c:v>
                </c:pt>
                <c:pt idx="187">
                  <c:v>2960284.2</c:v>
                </c:pt>
                <c:pt idx="188">
                  <c:v>2941637.2</c:v>
                </c:pt>
                <c:pt idx="189">
                  <c:v>2897562.2</c:v>
                </c:pt>
                <c:pt idx="190">
                  <c:v>2857194.7</c:v>
                </c:pt>
                <c:pt idx="191">
                  <c:v>2837953.2</c:v>
                </c:pt>
                <c:pt idx="192">
                  <c:v>2809735.2</c:v>
                </c:pt>
                <c:pt idx="193">
                  <c:v>2784364.2</c:v>
                </c:pt>
                <c:pt idx="194">
                  <c:v>2752583.7</c:v>
                </c:pt>
                <c:pt idx="195">
                  <c:v>2729055.5</c:v>
                </c:pt>
                <c:pt idx="196">
                  <c:v>2695948.5</c:v>
                </c:pt>
                <c:pt idx="197">
                  <c:v>2683795.2000000002</c:v>
                </c:pt>
                <c:pt idx="198">
                  <c:v>2647357.5</c:v>
                </c:pt>
                <c:pt idx="199">
                  <c:v>2634000.7000000002</c:v>
                </c:pt>
                <c:pt idx="200">
                  <c:v>2591274.7000000002</c:v>
                </c:pt>
                <c:pt idx="201">
                  <c:v>2566677.2000000002</c:v>
                </c:pt>
                <c:pt idx="202">
                  <c:v>2513588.2000000002</c:v>
                </c:pt>
                <c:pt idx="203">
                  <c:v>2493390.2000000002</c:v>
                </c:pt>
                <c:pt idx="204">
                  <c:v>2476866.7000000002</c:v>
                </c:pt>
                <c:pt idx="205">
                  <c:v>2443668.2000000002</c:v>
                </c:pt>
                <c:pt idx="206">
                  <c:v>2389202.7000000002</c:v>
                </c:pt>
                <c:pt idx="207">
                  <c:v>2366809.2000000002</c:v>
                </c:pt>
                <c:pt idx="208">
                  <c:v>2340962.5</c:v>
                </c:pt>
                <c:pt idx="209">
                  <c:v>2303215.7000000002</c:v>
                </c:pt>
                <c:pt idx="210">
                  <c:v>2272176.2000000002</c:v>
                </c:pt>
                <c:pt idx="211">
                  <c:v>2261375.7000000002</c:v>
                </c:pt>
                <c:pt idx="212">
                  <c:v>2236353.5</c:v>
                </c:pt>
                <c:pt idx="213">
                  <c:v>2197791.2000000002</c:v>
                </c:pt>
                <c:pt idx="214">
                  <c:v>2171626.7000000002</c:v>
                </c:pt>
                <c:pt idx="215">
                  <c:v>2149427</c:v>
                </c:pt>
                <c:pt idx="216">
                  <c:v>2103136.5</c:v>
                </c:pt>
                <c:pt idx="217">
                  <c:v>2088106.9</c:v>
                </c:pt>
                <c:pt idx="218">
                  <c:v>2048910</c:v>
                </c:pt>
                <c:pt idx="219">
                  <c:v>2031587.9</c:v>
                </c:pt>
                <c:pt idx="220">
                  <c:v>2003273.5</c:v>
                </c:pt>
                <c:pt idx="221">
                  <c:v>1969693.2</c:v>
                </c:pt>
                <c:pt idx="222">
                  <c:v>1942623.5</c:v>
                </c:pt>
                <c:pt idx="223">
                  <c:v>1899130.9</c:v>
                </c:pt>
                <c:pt idx="224">
                  <c:v>1886192.2</c:v>
                </c:pt>
                <c:pt idx="225">
                  <c:v>1861351.4</c:v>
                </c:pt>
                <c:pt idx="226">
                  <c:v>1829093.9</c:v>
                </c:pt>
                <c:pt idx="227">
                  <c:v>1809710.7</c:v>
                </c:pt>
                <c:pt idx="228">
                  <c:v>1769210.2</c:v>
                </c:pt>
                <c:pt idx="229">
                  <c:v>1757950.6</c:v>
                </c:pt>
                <c:pt idx="230">
                  <c:v>1737681.1</c:v>
                </c:pt>
                <c:pt idx="231">
                  <c:v>1690929.4</c:v>
                </c:pt>
                <c:pt idx="232">
                  <c:v>1675316.7</c:v>
                </c:pt>
                <c:pt idx="233">
                  <c:v>1654508.5</c:v>
                </c:pt>
                <c:pt idx="234">
                  <c:v>1643638.4</c:v>
                </c:pt>
                <c:pt idx="235">
                  <c:v>1604108</c:v>
                </c:pt>
                <c:pt idx="236">
                  <c:v>1567337.7</c:v>
                </c:pt>
                <c:pt idx="237">
                  <c:v>1549786.9</c:v>
                </c:pt>
                <c:pt idx="238">
                  <c:v>1532900.4</c:v>
                </c:pt>
                <c:pt idx="239">
                  <c:v>1490876.5</c:v>
                </c:pt>
                <c:pt idx="240">
                  <c:v>1474637</c:v>
                </c:pt>
                <c:pt idx="241">
                  <c:v>1449215.7</c:v>
                </c:pt>
                <c:pt idx="242">
                  <c:v>1435607.7</c:v>
                </c:pt>
                <c:pt idx="243">
                  <c:v>1410249</c:v>
                </c:pt>
                <c:pt idx="244">
                  <c:v>1379925.7</c:v>
                </c:pt>
                <c:pt idx="245">
                  <c:v>1360380.9</c:v>
                </c:pt>
                <c:pt idx="246">
                  <c:v>1334471</c:v>
                </c:pt>
                <c:pt idx="247">
                  <c:v>1311185.9000000004</c:v>
                </c:pt>
                <c:pt idx="248">
                  <c:v>1282540.9000000004</c:v>
                </c:pt>
                <c:pt idx="249">
                  <c:v>1250387</c:v>
                </c:pt>
                <c:pt idx="250">
                  <c:v>1232553.6000000001</c:v>
                </c:pt>
                <c:pt idx="251">
                  <c:v>1206653.6000000001</c:v>
                </c:pt>
                <c:pt idx="252">
                  <c:v>1178593.9000000004</c:v>
                </c:pt>
                <c:pt idx="253">
                  <c:v>1158958.4000000004</c:v>
                </c:pt>
                <c:pt idx="254">
                  <c:v>1150316.4000000004</c:v>
                </c:pt>
                <c:pt idx="255">
                  <c:v>1119323</c:v>
                </c:pt>
                <c:pt idx="256">
                  <c:v>1104101</c:v>
                </c:pt>
                <c:pt idx="257">
                  <c:v>1072923.5</c:v>
                </c:pt>
                <c:pt idx="258">
                  <c:v>1044119.1</c:v>
                </c:pt>
                <c:pt idx="259">
                  <c:v>1024552.6</c:v>
                </c:pt>
                <c:pt idx="260">
                  <c:v>1010061.1</c:v>
                </c:pt>
                <c:pt idx="261">
                  <c:v>978042.25</c:v>
                </c:pt>
                <c:pt idx="262">
                  <c:v>961062.5</c:v>
                </c:pt>
                <c:pt idx="263">
                  <c:v>940789.12</c:v>
                </c:pt>
                <c:pt idx="264">
                  <c:v>924330.87</c:v>
                </c:pt>
                <c:pt idx="265">
                  <c:v>901974.12</c:v>
                </c:pt>
                <c:pt idx="266">
                  <c:v>885118.87</c:v>
                </c:pt>
                <c:pt idx="267">
                  <c:v>861697.5</c:v>
                </c:pt>
                <c:pt idx="268">
                  <c:v>841645.25</c:v>
                </c:pt>
                <c:pt idx="269">
                  <c:v>820471.12</c:v>
                </c:pt>
                <c:pt idx="270">
                  <c:v>800607.06</c:v>
                </c:pt>
                <c:pt idx="271">
                  <c:v>782987.31</c:v>
                </c:pt>
                <c:pt idx="272">
                  <c:v>773482.94000000041</c:v>
                </c:pt>
                <c:pt idx="273">
                  <c:v>766134.31</c:v>
                </c:pt>
                <c:pt idx="274">
                  <c:v>737342.12</c:v>
                </c:pt>
                <c:pt idx="275">
                  <c:v>739739.31</c:v>
                </c:pt>
                <c:pt idx="276">
                  <c:v>726192.5</c:v>
                </c:pt>
                <c:pt idx="277">
                  <c:v>711834.37</c:v>
                </c:pt>
                <c:pt idx="278">
                  <c:v>699796.06</c:v>
                </c:pt>
                <c:pt idx="279">
                  <c:v>682674.56</c:v>
                </c:pt>
                <c:pt idx="280">
                  <c:v>682949.94000000041</c:v>
                </c:pt>
                <c:pt idx="281">
                  <c:v>660114.18999999808</c:v>
                </c:pt>
                <c:pt idx="282">
                  <c:v>648156.68999999808</c:v>
                </c:pt>
                <c:pt idx="283">
                  <c:v>635031.87</c:v>
                </c:pt>
                <c:pt idx="284">
                  <c:v>622031</c:v>
                </c:pt>
                <c:pt idx="285">
                  <c:v>597385</c:v>
                </c:pt>
                <c:pt idx="286">
                  <c:v>601956.06000000041</c:v>
                </c:pt>
                <c:pt idx="287">
                  <c:v>587453.37</c:v>
                </c:pt>
                <c:pt idx="288">
                  <c:v>581875.87</c:v>
                </c:pt>
                <c:pt idx="289">
                  <c:v>573051.37</c:v>
                </c:pt>
                <c:pt idx="290">
                  <c:v>557844.06000000041</c:v>
                </c:pt>
                <c:pt idx="291">
                  <c:v>542999.81000000041</c:v>
                </c:pt>
                <c:pt idx="292">
                  <c:v>532360.87</c:v>
                </c:pt>
                <c:pt idx="293">
                  <c:v>525614.37</c:v>
                </c:pt>
                <c:pt idx="294">
                  <c:v>509575.41000000021</c:v>
                </c:pt>
                <c:pt idx="295">
                  <c:v>503519.83999999997</c:v>
                </c:pt>
                <c:pt idx="296">
                  <c:v>492478</c:v>
                </c:pt>
                <c:pt idx="297">
                  <c:v>469947.62</c:v>
                </c:pt>
                <c:pt idx="298">
                  <c:v>464264.91000000021</c:v>
                </c:pt>
                <c:pt idx="299">
                  <c:v>454129.31</c:v>
                </c:pt>
                <c:pt idx="300">
                  <c:v>445978.41000000021</c:v>
                </c:pt>
                <c:pt idx="301">
                  <c:v>432403.56</c:v>
                </c:pt>
                <c:pt idx="302">
                  <c:v>421285.16</c:v>
                </c:pt>
                <c:pt idx="303">
                  <c:v>411851.62</c:v>
                </c:pt>
                <c:pt idx="304">
                  <c:v>401387.5</c:v>
                </c:pt>
                <c:pt idx="305">
                  <c:v>389274.75</c:v>
                </c:pt>
                <c:pt idx="306">
                  <c:v>375572.9700000002</c:v>
                </c:pt>
                <c:pt idx="307">
                  <c:v>371067.9700000002</c:v>
                </c:pt>
                <c:pt idx="308">
                  <c:v>367385.03</c:v>
                </c:pt>
                <c:pt idx="309">
                  <c:v>352477.69</c:v>
                </c:pt>
                <c:pt idx="310">
                  <c:v>339078.94</c:v>
                </c:pt>
                <c:pt idx="311">
                  <c:v>332104.21999999997</c:v>
                </c:pt>
                <c:pt idx="312">
                  <c:v>321252.46999999997</c:v>
                </c:pt>
                <c:pt idx="313">
                  <c:v>312971.19</c:v>
                </c:pt>
                <c:pt idx="314">
                  <c:v>308257.19</c:v>
                </c:pt>
                <c:pt idx="315">
                  <c:v>300312.75</c:v>
                </c:pt>
                <c:pt idx="316">
                  <c:v>294545.2800000002</c:v>
                </c:pt>
                <c:pt idx="317">
                  <c:v>287442.25</c:v>
                </c:pt>
                <c:pt idx="318">
                  <c:v>278458.94</c:v>
                </c:pt>
                <c:pt idx="319">
                  <c:v>268208.25</c:v>
                </c:pt>
                <c:pt idx="320">
                  <c:v>257686.36</c:v>
                </c:pt>
                <c:pt idx="321">
                  <c:v>257560.36</c:v>
                </c:pt>
                <c:pt idx="322">
                  <c:v>255478.69</c:v>
                </c:pt>
                <c:pt idx="323">
                  <c:v>258491.7</c:v>
                </c:pt>
                <c:pt idx="324">
                  <c:v>277121</c:v>
                </c:pt>
                <c:pt idx="325">
                  <c:v>310674.21999999997</c:v>
                </c:pt>
                <c:pt idx="326">
                  <c:v>357834.03</c:v>
                </c:pt>
                <c:pt idx="327">
                  <c:v>410452.62</c:v>
                </c:pt>
                <c:pt idx="328">
                  <c:v>493764.69</c:v>
                </c:pt>
                <c:pt idx="329">
                  <c:v>579712.93999999936</c:v>
                </c:pt>
                <c:pt idx="330">
                  <c:v>680342.19</c:v>
                </c:pt>
                <c:pt idx="331">
                  <c:v>785405</c:v>
                </c:pt>
                <c:pt idx="332">
                  <c:v>877868.12</c:v>
                </c:pt>
                <c:pt idx="333">
                  <c:v>969744</c:v>
                </c:pt>
                <c:pt idx="334">
                  <c:v>1031825.7</c:v>
                </c:pt>
                <c:pt idx="335">
                  <c:v>1077027.5</c:v>
                </c:pt>
              </c:numCache>
            </c:numRef>
          </c:yVal>
          <c:smooth val="1"/>
        </c:ser>
        <c:ser>
          <c:idx val="1"/>
          <c:order val="1"/>
          <c:tx>
            <c:v>12 heures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12 acétonitrile différentt'!$A$1:$A$436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acétonitrile différentt'!$C$1:$C$436</c:f>
              <c:numCache>
                <c:formatCode>General</c:formatCode>
                <c:ptCount val="436"/>
                <c:pt idx="0">
                  <c:v>1755035.7</c:v>
                </c:pt>
                <c:pt idx="1">
                  <c:v>1866354.9</c:v>
                </c:pt>
                <c:pt idx="2">
                  <c:v>1984422</c:v>
                </c:pt>
                <c:pt idx="3">
                  <c:v>2117377.2000000002</c:v>
                </c:pt>
                <c:pt idx="4">
                  <c:v>2227293</c:v>
                </c:pt>
                <c:pt idx="5">
                  <c:v>2368340.7000000002</c:v>
                </c:pt>
                <c:pt idx="6">
                  <c:v>2464013.7000000002</c:v>
                </c:pt>
                <c:pt idx="7">
                  <c:v>2589933.7000000002</c:v>
                </c:pt>
                <c:pt idx="8">
                  <c:v>2717844.7</c:v>
                </c:pt>
                <c:pt idx="9">
                  <c:v>2828037.5</c:v>
                </c:pt>
                <c:pt idx="10">
                  <c:v>2967362.5</c:v>
                </c:pt>
                <c:pt idx="11">
                  <c:v>3096784.5</c:v>
                </c:pt>
                <c:pt idx="12">
                  <c:v>3286386</c:v>
                </c:pt>
                <c:pt idx="13">
                  <c:v>3417204.7</c:v>
                </c:pt>
                <c:pt idx="14">
                  <c:v>3577255.7</c:v>
                </c:pt>
                <c:pt idx="15">
                  <c:v>3739190.5</c:v>
                </c:pt>
                <c:pt idx="16">
                  <c:v>3898180</c:v>
                </c:pt>
                <c:pt idx="17">
                  <c:v>4057585.5</c:v>
                </c:pt>
                <c:pt idx="18">
                  <c:v>4247202.5</c:v>
                </c:pt>
                <c:pt idx="19">
                  <c:v>4371094.5</c:v>
                </c:pt>
                <c:pt idx="20">
                  <c:v>4534985</c:v>
                </c:pt>
                <c:pt idx="21">
                  <c:v>4707698</c:v>
                </c:pt>
                <c:pt idx="22">
                  <c:v>4866527</c:v>
                </c:pt>
                <c:pt idx="23">
                  <c:v>5012896</c:v>
                </c:pt>
                <c:pt idx="24">
                  <c:v>5173261</c:v>
                </c:pt>
                <c:pt idx="25">
                  <c:v>5312183</c:v>
                </c:pt>
                <c:pt idx="26">
                  <c:v>5443490</c:v>
                </c:pt>
                <c:pt idx="27">
                  <c:v>5508800.5</c:v>
                </c:pt>
                <c:pt idx="28">
                  <c:v>5625540.5</c:v>
                </c:pt>
                <c:pt idx="29">
                  <c:v>5712617</c:v>
                </c:pt>
                <c:pt idx="30">
                  <c:v>5782051.5</c:v>
                </c:pt>
                <c:pt idx="31">
                  <c:v>5854830.5</c:v>
                </c:pt>
                <c:pt idx="32">
                  <c:v>5924599</c:v>
                </c:pt>
                <c:pt idx="33">
                  <c:v>5978721</c:v>
                </c:pt>
                <c:pt idx="34">
                  <c:v>6089148</c:v>
                </c:pt>
                <c:pt idx="35">
                  <c:v>6122895</c:v>
                </c:pt>
                <c:pt idx="36">
                  <c:v>6229539.5</c:v>
                </c:pt>
                <c:pt idx="37">
                  <c:v>6291164</c:v>
                </c:pt>
                <c:pt idx="38">
                  <c:v>6370115.5</c:v>
                </c:pt>
                <c:pt idx="39">
                  <c:v>6427346.5</c:v>
                </c:pt>
                <c:pt idx="40">
                  <c:v>6495898</c:v>
                </c:pt>
                <c:pt idx="41">
                  <c:v>6545853</c:v>
                </c:pt>
                <c:pt idx="42">
                  <c:v>6626977</c:v>
                </c:pt>
                <c:pt idx="43">
                  <c:v>6667791</c:v>
                </c:pt>
                <c:pt idx="44">
                  <c:v>6723588.5</c:v>
                </c:pt>
                <c:pt idx="45">
                  <c:v>6770113</c:v>
                </c:pt>
                <c:pt idx="46">
                  <c:v>6835805.5</c:v>
                </c:pt>
                <c:pt idx="47">
                  <c:v>6871102.5</c:v>
                </c:pt>
                <c:pt idx="48">
                  <c:v>6905139</c:v>
                </c:pt>
                <c:pt idx="49">
                  <c:v>6965676.5</c:v>
                </c:pt>
                <c:pt idx="50">
                  <c:v>6967724.5</c:v>
                </c:pt>
                <c:pt idx="51">
                  <c:v>6980074</c:v>
                </c:pt>
                <c:pt idx="52">
                  <c:v>6974698.5</c:v>
                </c:pt>
                <c:pt idx="53">
                  <c:v>7011215</c:v>
                </c:pt>
                <c:pt idx="54">
                  <c:v>7016818.5</c:v>
                </c:pt>
                <c:pt idx="55">
                  <c:v>7006506.5</c:v>
                </c:pt>
                <c:pt idx="56">
                  <c:v>6990388.5</c:v>
                </c:pt>
                <c:pt idx="57">
                  <c:v>6991488.5</c:v>
                </c:pt>
                <c:pt idx="58">
                  <c:v>6988886</c:v>
                </c:pt>
                <c:pt idx="59">
                  <c:v>6955681.5</c:v>
                </c:pt>
                <c:pt idx="60">
                  <c:v>6942106.5</c:v>
                </c:pt>
                <c:pt idx="61">
                  <c:v>6920760.5</c:v>
                </c:pt>
                <c:pt idx="62">
                  <c:v>6924593</c:v>
                </c:pt>
                <c:pt idx="63">
                  <c:v>6903302</c:v>
                </c:pt>
                <c:pt idx="64">
                  <c:v>6848470.5</c:v>
                </c:pt>
                <c:pt idx="65">
                  <c:v>6845425.5</c:v>
                </c:pt>
                <c:pt idx="66">
                  <c:v>6800000</c:v>
                </c:pt>
                <c:pt idx="67">
                  <c:v>6782431</c:v>
                </c:pt>
                <c:pt idx="68">
                  <c:v>6734802</c:v>
                </c:pt>
                <c:pt idx="69">
                  <c:v>6726611</c:v>
                </c:pt>
                <c:pt idx="70">
                  <c:v>6674846.5</c:v>
                </c:pt>
                <c:pt idx="71">
                  <c:v>6638192.5</c:v>
                </c:pt>
                <c:pt idx="72">
                  <c:v>6603222.5</c:v>
                </c:pt>
                <c:pt idx="73">
                  <c:v>6546873.5</c:v>
                </c:pt>
                <c:pt idx="74">
                  <c:v>6482300.5</c:v>
                </c:pt>
                <c:pt idx="75">
                  <c:v>6441687</c:v>
                </c:pt>
                <c:pt idx="76">
                  <c:v>6413989.5</c:v>
                </c:pt>
                <c:pt idx="77">
                  <c:v>6372709.5</c:v>
                </c:pt>
                <c:pt idx="78">
                  <c:v>6268229</c:v>
                </c:pt>
                <c:pt idx="79">
                  <c:v>6240207</c:v>
                </c:pt>
                <c:pt idx="80">
                  <c:v>6206535</c:v>
                </c:pt>
                <c:pt idx="81">
                  <c:v>6115443.5</c:v>
                </c:pt>
                <c:pt idx="82">
                  <c:v>6076343</c:v>
                </c:pt>
                <c:pt idx="83">
                  <c:v>6025732.5</c:v>
                </c:pt>
                <c:pt idx="84">
                  <c:v>5962454</c:v>
                </c:pt>
                <c:pt idx="85">
                  <c:v>5911669</c:v>
                </c:pt>
                <c:pt idx="86">
                  <c:v>5859463</c:v>
                </c:pt>
                <c:pt idx="87">
                  <c:v>5792556</c:v>
                </c:pt>
                <c:pt idx="88">
                  <c:v>5732587</c:v>
                </c:pt>
                <c:pt idx="89">
                  <c:v>5669839.5</c:v>
                </c:pt>
                <c:pt idx="90">
                  <c:v>5616198</c:v>
                </c:pt>
                <c:pt idx="91">
                  <c:v>5566478</c:v>
                </c:pt>
                <c:pt idx="92">
                  <c:v>5502562</c:v>
                </c:pt>
                <c:pt idx="93">
                  <c:v>5462179.5</c:v>
                </c:pt>
                <c:pt idx="94">
                  <c:v>5409017</c:v>
                </c:pt>
                <c:pt idx="95">
                  <c:v>5360207.5</c:v>
                </c:pt>
                <c:pt idx="96">
                  <c:v>5308974.5</c:v>
                </c:pt>
                <c:pt idx="97">
                  <c:v>5265007.5</c:v>
                </c:pt>
                <c:pt idx="98">
                  <c:v>5204316.5</c:v>
                </c:pt>
                <c:pt idx="99">
                  <c:v>5144233.5</c:v>
                </c:pt>
                <c:pt idx="100">
                  <c:v>5109411</c:v>
                </c:pt>
                <c:pt idx="101">
                  <c:v>5054068</c:v>
                </c:pt>
                <c:pt idx="102">
                  <c:v>5016399.5</c:v>
                </c:pt>
                <c:pt idx="103">
                  <c:v>4991541.5</c:v>
                </c:pt>
                <c:pt idx="104">
                  <c:v>4937472</c:v>
                </c:pt>
                <c:pt idx="105">
                  <c:v>4903014</c:v>
                </c:pt>
                <c:pt idx="106">
                  <c:v>4856424</c:v>
                </c:pt>
                <c:pt idx="107">
                  <c:v>4809302</c:v>
                </c:pt>
                <c:pt idx="108">
                  <c:v>4789576</c:v>
                </c:pt>
                <c:pt idx="109">
                  <c:v>4759044</c:v>
                </c:pt>
                <c:pt idx="110">
                  <c:v>4741716</c:v>
                </c:pt>
                <c:pt idx="111">
                  <c:v>4686263</c:v>
                </c:pt>
                <c:pt idx="112">
                  <c:v>4674624</c:v>
                </c:pt>
                <c:pt idx="113">
                  <c:v>4639388</c:v>
                </c:pt>
                <c:pt idx="114">
                  <c:v>4595221.5</c:v>
                </c:pt>
                <c:pt idx="115">
                  <c:v>4599852</c:v>
                </c:pt>
                <c:pt idx="116">
                  <c:v>4557992</c:v>
                </c:pt>
                <c:pt idx="117">
                  <c:v>4538308</c:v>
                </c:pt>
                <c:pt idx="118">
                  <c:v>4505836</c:v>
                </c:pt>
                <c:pt idx="119">
                  <c:v>4481399.5</c:v>
                </c:pt>
                <c:pt idx="120">
                  <c:v>4486666.5</c:v>
                </c:pt>
                <c:pt idx="121">
                  <c:v>4454514</c:v>
                </c:pt>
                <c:pt idx="122">
                  <c:v>4457347</c:v>
                </c:pt>
                <c:pt idx="123">
                  <c:v>4428525.5</c:v>
                </c:pt>
                <c:pt idx="124">
                  <c:v>4437595.5</c:v>
                </c:pt>
                <c:pt idx="125">
                  <c:v>4418856.5</c:v>
                </c:pt>
                <c:pt idx="126">
                  <c:v>4411549</c:v>
                </c:pt>
                <c:pt idx="127">
                  <c:v>4387675.5</c:v>
                </c:pt>
                <c:pt idx="128">
                  <c:v>4377353.5</c:v>
                </c:pt>
                <c:pt idx="129">
                  <c:v>4371717</c:v>
                </c:pt>
                <c:pt idx="130">
                  <c:v>4379379</c:v>
                </c:pt>
                <c:pt idx="131">
                  <c:v>4367611</c:v>
                </c:pt>
                <c:pt idx="132">
                  <c:v>4329721.5</c:v>
                </c:pt>
                <c:pt idx="133">
                  <c:v>4337229.5</c:v>
                </c:pt>
                <c:pt idx="134">
                  <c:v>4356749</c:v>
                </c:pt>
                <c:pt idx="135">
                  <c:v>4327758.5</c:v>
                </c:pt>
                <c:pt idx="136">
                  <c:v>4320039.5</c:v>
                </c:pt>
                <c:pt idx="137">
                  <c:v>4308226.5</c:v>
                </c:pt>
                <c:pt idx="138">
                  <c:v>4320757.5</c:v>
                </c:pt>
                <c:pt idx="139">
                  <c:v>4315739</c:v>
                </c:pt>
                <c:pt idx="140">
                  <c:v>4311188</c:v>
                </c:pt>
                <c:pt idx="141">
                  <c:v>4268187.5</c:v>
                </c:pt>
                <c:pt idx="142">
                  <c:v>4279222</c:v>
                </c:pt>
                <c:pt idx="143">
                  <c:v>4270774</c:v>
                </c:pt>
                <c:pt idx="144">
                  <c:v>4244015</c:v>
                </c:pt>
                <c:pt idx="145">
                  <c:v>4243293</c:v>
                </c:pt>
                <c:pt idx="146">
                  <c:v>4264911.5</c:v>
                </c:pt>
                <c:pt idx="147">
                  <c:v>4254899</c:v>
                </c:pt>
                <c:pt idx="148">
                  <c:v>4217509</c:v>
                </c:pt>
                <c:pt idx="149">
                  <c:v>4211850</c:v>
                </c:pt>
                <c:pt idx="150">
                  <c:v>4206143.5</c:v>
                </c:pt>
                <c:pt idx="151">
                  <c:v>4185872.7</c:v>
                </c:pt>
                <c:pt idx="152">
                  <c:v>4179532</c:v>
                </c:pt>
                <c:pt idx="153">
                  <c:v>4179305.2</c:v>
                </c:pt>
                <c:pt idx="154">
                  <c:v>4154162.5</c:v>
                </c:pt>
                <c:pt idx="155">
                  <c:v>4153359.5</c:v>
                </c:pt>
                <c:pt idx="156">
                  <c:v>4145483.7</c:v>
                </c:pt>
                <c:pt idx="157">
                  <c:v>4117147</c:v>
                </c:pt>
                <c:pt idx="158">
                  <c:v>4103696.5</c:v>
                </c:pt>
                <c:pt idx="159">
                  <c:v>4085907.7</c:v>
                </c:pt>
                <c:pt idx="160">
                  <c:v>4051034.5</c:v>
                </c:pt>
                <c:pt idx="161">
                  <c:v>4051418</c:v>
                </c:pt>
                <c:pt idx="162">
                  <c:v>4036186.5</c:v>
                </c:pt>
                <c:pt idx="163">
                  <c:v>4017413.7</c:v>
                </c:pt>
                <c:pt idx="164">
                  <c:v>3994233.5</c:v>
                </c:pt>
                <c:pt idx="165">
                  <c:v>3982738.2</c:v>
                </c:pt>
                <c:pt idx="166">
                  <c:v>3934327.2</c:v>
                </c:pt>
                <c:pt idx="167">
                  <c:v>3910829.5</c:v>
                </c:pt>
                <c:pt idx="168">
                  <c:v>3907276.2</c:v>
                </c:pt>
                <c:pt idx="169">
                  <c:v>3868119.2</c:v>
                </c:pt>
                <c:pt idx="170">
                  <c:v>3851858.2</c:v>
                </c:pt>
                <c:pt idx="171">
                  <c:v>3805069</c:v>
                </c:pt>
                <c:pt idx="172">
                  <c:v>3814933.5</c:v>
                </c:pt>
                <c:pt idx="173">
                  <c:v>3771893.5</c:v>
                </c:pt>
                <c:pt idx="174">
                  <c:v>3781472.2</c:v>
                </c:pt>
                <c:pt idx="175">
                  <c:v>3731408.7</c:v>
                </c:pt>
                <c:pt idx="176">
                  <c:v>3704459.2</c:v>
                </c:pt>
                <c:pt idx="177">
                  <c:v>3668261.5</c:v>
                </c:pt>
                <c:pt idx="178">
                  <c:v>3647279</c:v>
                </c:pt>
                <c:pt idx="179">
                  <c:v>3595253.2</c:v>
                </c:pt>
                <c:pt idx="180">
                  <c:v>3586783.2</c:v>
                </c:pt>
                <c:pt idx="181">
                  <c:v>3558011.2</c:v>
                </c:pt>
                <c:pt idx="182">
                  <c:v>3520507.2</c:v>
                </c:pt>
                <c:pt idx="183">
                  <c:v>3490027</c:v>
                </c:pt>
                <c:pt idx="184">
                  <c:v>3469088.7</c:v>
                </c:pt>
                <c:pt idx="185">
                  <c:v>3441611.2</c:v>
                </c:pt>
                <c:pt idx="186">
                  <c:v>3401084</c:v>
                </c:pt>
                <c:pt idx="187">
                  <c:v>3386527</c:v>
                </c:pt>
                <c:pt idx="188">
                  <c:v>3335656.2</c:v>
                </c:pt>
                <c:pt idx="189">
                  <c:v>3319304.7</c:v>
                </c:pt>
                <c:pt idx="190">
                  <c:v>3281601</c:v>
                </c:pt>
                <c:pt idx="191">
                  <c:v>3242667</c:v>
                </c:pt>
                <c:pt idx="192">
                  <c:v>3222616.5</c:v>
                </c:pt>
                <c:pt idx="193">
                  <c:v>3172364.5</c:v>
                </c:pt>
                <c:pt idx="194">
                  <c:v>3156142</c:v>
                </c:pt>
                <c:pt idx="195">
                  <c:v>3110399.2</c:v>
                </c:pt>
                <c:pt idx="196">
                  <c:v>3086238.2</c:v>
                </c:pt>
                <c:pt idx="197">
                  <c:v>3042163.7</c:v>
                </c:pt>
                <c:pt idx="198">
                  <c:v>3029830.2</c:v>
                </c:pt>
                <c:pt idx="199">
                  <c:v>2985289</c:v>
                </c:pt>
                <c:pt idx="200">
                  <c:v>2958175</c:v>
                </c:pt>
                <c:pt idx="201">
                  <c:v>2918459.2</c:v>
                </c:pt>
                <c:pt idx="202">
                  <c:v>2894016.2</c:v>
                </c:pt>
                <c:pt idx="203">
                  <c:v>2859097.7</c:v>
                </c:pt>
                <c:pt idx="204">
                  <c:v>2825647.2</c:v>
                </c:pt>
                <c:pt idx="205">
                  <c:v>2784384.2</c:v>
                </c:pt>
                <c:pt idx="206">
                  <c:v>2749592.5</c:v>
                </c:pt>
                <c:pt idx="207">
                  <c:v>2719926</c:v>
                </c:pt>
                <c:pt idx="208">
                  <c:v>2678699.7000000002</c:v>
                </c:pt>
                <c:pt idx="209">
                  <c:v>2650443.2000000002</c:v>
                </c:pt>
                <c:pt idx="210">
                  <c:v>2641387.7000000002</c:v>
                </c:pt>
                <c:pt idx="211">
                  <c:v>2579172.7000000002</c:v>
                </c:pt>
                <c:pt idx="212">
                  <c:v>2566215</c:v>
                </c:pt>
                <c:pt idx="213">
                  <c:v>2529539.2000000002</c:v>
                </c:pt>
                <c:pt idx="214">
                  <c:v>2499827.7000000002</c:v>
                </c:pt>
                <c:pt idx="215">
                  <c:v>2453624.2000000002</c:v>
                </c:pt>
                <c:pt idx="216">
                  <c:v>2418885.5</c:v>
                </c:pt>
                <c:pt idx="217">
                  <c:v>2388886.2000000002</c:v>
                </c:pt>
                <c:pt idx="218">
                  <c:v>2343072</c:v>
                </c:pt>
                <c:pt idx="219">
                  <c:v>2317454.5</c:v>
                </c:pt>
                <c:pt idx="220">
                  <c:v>2287216.7000000002</c:v>
                </c:pt>
                <c:pt idx="221">
                  <c:v>2251489</c:v>
                </c:pt>
                <c:pt idx="222">
                  <c:v>2233628.2000000002</c:v>
                </c:pt>
                <c:pt idx="223">
                  <c:v>2191387.7000000002</c:v>
                </c:pt>
                <c:pt idx="224">
                  <c:v>2172255</c:v>
                </c:pt>
                <c:pt idx="225">
                  <c:v>2138247.5</c:v>
                </c:pt>
                <c:pt idx="226">
                  <c:v>2096477.9</c:v>
                </c:pt>
                <c:pt idx="227">
                  <c:v>2075190.7</c:v>
                </c:pt>
                <c:pt idx="228">
                  <c:v>2045441.1</c:v>
                </c:pt>
                <c:pt idx="229">
                  <c:v>2011354.6</c:v>
                </c:pt>
                <c:pt idx="230">
                  <c:v>1988155.6</c:v>
                </c:pt>
                <c:pt idx="231">
                  <c:v>1962398.4</c:v>
                </c:pt>
                <c:pt idx="232">
                  <c:v>1935624.5</c:v>
                </c:pt>
                <c:pt idx="233">
                  <c:v>1908415.6</c:v>
                </c:pt>
                <c:pt idx="234">
                  <c:v>1875246.2</c:v>
                </c:pt>
                <c:pt idx="235">
                  <c:v>1845340.2</c:v>
                </c:pt>
                <c:pt idx="236">
                  <c:v>1800838</c:v>
                </c:pt>
                <c:pt idx="237">
                  <c:v>1786896.5</c:v>
                </c:pt>
                <c:pt idx="238">
                  <c:v>1761580.1</c:v>
                </c:pt>
                <c:pt idx="239">
                  <c:v>1724057.1</c:v>
                </c:pt>
                <c:pt idx="240">
                  <c:v>1694210.4</c:v>
                </c:pt>
                <c:pt idx="241">
                  <c:v>1665672</c:v>
                </c:pt>
                <c:pt idx="242">
                  <c:v>1653698.2</c:v>
                </c:pt>
                <c:pt idx="243">
                  <c:v>1602344.5</c:v>
                </c:pt>
                <c:pt idx="244">
                  <c:v>1579871.7</c:v>
                </c:pt>
                <c:pt idx="245">
                  <c:v>1547770.4</c:v>
                </c:pt>
                <c:pt idx="246">
                  <c:v>1530886.7</c:v>
                </c:pt>
                <c:pt idx="247">
                  <c:v>1497340.5</c:v>
                </c:pt>
                <c:pt idx="248">
                  <c:v>1475430.9</c:v>
                </c:pt>
                <c:pt idx="249">
                  <c:v>1442093.6</c:v>
                </c:pt>
                <c:pt idx="250">
                  <c:v>1410850.7</c:v>
                </c:pt>
                <c:pt idx="251">
                  <c:v>1383234.7</c:v>
                </c:pt>
                <c:pt idx="252">
                  <c:v>1355344.9</c:v>
                </c:pt>
                <c:pt idx="253">
                  <c:v>1335946.7</c:v>
                </c:pt>
                <c:pt idx="254">
                  <c:v>1306283.9000000004</c:v>
                </c:pt>
                <c:pt idx="255">
                  <c:v>1288951.9000000004</c:v>
                </c:pt>
                <c:pt idx="256">
                  <c:v>1256347</c:v>
                </c:pt>
                <c:pt idx="257">
                  <c:v>1221699.5</c:v>
                </c:pt>
                <c:pt idx="258">
                  <c:v>1205640.4000000004</c:v>
                </c:pt>
                <c:pt idx="259">
                  <c:v>1172013.9000000004</c:v>
                </c:pt>
                <c:pt idx="260">
                  <c:v>1160103.5</c:v>
                </c:pt>
                <c:pt idx="261">
                  <c:v>1127543.7</c:v>
                </c:pt>
                <c:pt idx="262">
                  <c:v>1103478.9000000004</c:v>
                </c:pt>
                <c:pt idx="263">
                  <c:v>1061227.5</c:v>
                </c:pt>
                <c:pt idx="264">
                  <c:v>1054086.6000000001</c:v>
                </c:pt>
                <c:pt idx="265">
                  <c:v>1033637.1</c:v>
                </c:pt>
                <c:pt idx="266">
                  <c:v>1016839</c:v>
                </c:pt>
                <c:pt idx="267">
                  <c:v>993848.44000000041</c:v>
                </c:pt>
                <c:pt idx="268">
                  <c:v>961708.94000000041</c:v>
                </c:pt>
                <c:pt idx="269">
                  <c:v>945441.12</c:v>
                </c:pt>
                <c:pt idx="270">
                  <c:v>916896.87</c:v>
                </c:pt>
                <c:pt idx="271">
                  <c:v>900714.62</c:v>
                </c:pt>
                <c:pt idx="272">
                  <c:v>886059.12</c:v>
                </c:pt>
                <c:pt idx="273">
                  <c:v>877876.31</c:v>
                </c:pt>
                <c:pt idx="274">
                  <c:v>857216.75</c:v>
                </c:pt>
                <c:pt idx="275">
                  <c:v>842719.87</c:v>
                </c:pt>
                <c:pt idx="276">
                  <c:v>823057.94000000041</c:v>
                </c:pt>
                <c:pt idx="277">
                  <c:v>827445.19</c:v>
                </c:pt>
                <c:pt idx="278">
                  <c:v>804017.75</c:v>
                </c:pt>
                <c:pt idx="279">
                  <c:v>788477.69</c:v>
                </c:pt>
                <c:pt idx="280">
                  <c:v>774901.37</c:v>
                </c:pt>
                <c:pt idx="281">
                  <c:v>757297.81</c:v>
                </c:pt>
                <c:pt idx="282">
                  <c:v>748521.44000000041</c:v>
                </c:pt>
                <c:pt idx="283">
                  <c:v>741473.62</c:v>
                </c:pt>
                <c:pt idx="284">
                  <c:v>723889.44000000041</c:v>
                </c:pt>
                <c:pt idx="285">
                  <c:v>716078.06</c:v>
                </c:pt>
                <c:pt idx="286">
                  <c:v>696249.69</c:v>
                </c:pt>
                <c:pt idx="287">
                  <c:v>677503.69</c:v>
                </c:pt>
                <c:pt idx="288">
                  <c:v>668605.25</c:v>
                </c:pt>
                <c:pt idx="289">
                  <c:v>652549.87</c:v>
                </c:pt>
                <c:pt idx="290">
                  <c:v>643283.18999999808</c:v>
                </c:pt>
                <c:pt idx="291">
                  <c:v>622192.12</c:v>
                </c:pt>
                <c:pt idx="292">
                  <c:v>610815.5</c:v>
                </c:pt>
                <c:pt idx="293">
                  <c:v>599481.37</c:v>
                </c:pt>
                <c:pt idx="294">
                  <c:v>590113.43999999936</c:v>
                </c:pt>
                <c:pt idx="295">
                  <c:v>574451.31000000041</c:v>
                </c:pt>
                <c:pt idx="296">
                  <c:v>561650.25</c:v>
                </c:pt>
                <c:pt idx="297">
                  <c:v>546440</c:v>
                </c:pt>
                <c:pt idx="298">
                  <c:v>534368.06000000041</c:v>
                </c:pt>
                <c:pt idx="299">
                  <c:v>514901.4700000002</c:v>
                </c:pt>
                <c:pt idx="300">
                  <c:v>505872.19</c:v>
                </c:pt>
                <c:pt idx="301">
                  <c:v>490352.81</c:v>
                </c:pt>
                <c:pt idx="302">
                  <c:v>487752.59</c:v>
                </c:pt>
                <c:pt idx="303">
                  <c:v>469408.87</c:v>
                </c:pt>
                <c:pt idx="304">
                  <c:v>462555.5</c:v>
                </c:pt>
                <c:pt idx="305">
                  <c:v>449237.56</c:v>
                </c:pt>
                <c:pt idx="306">
                  <c:v>444222.71999999997</c:v>
                </c:pt>
                <c:pt idx="307">
                  <c:v>430932.41000000021</c:v>
                </c:pt>
                <c:pt idx="308">
                  <c:v>416153.66</c:v>
                </c:pt>
                <c:pt idx="309">
                  <c:v>399284.4700000002</c:v>
                </c:pt>
                <c:pt idx="310">
                  <c:v>394500.62</c:v>
                </c:pt>
                <c:pt idx="311">
                  <c:v>379128.7200000002</c:v>
                </c:pt>
                <c:pt idx="312">
                  <c:v>376547.4700000002</c:v>
                </c:pt>
                <c:pt idx="313">
                  <c:v>364555.09</c:v>
                </c:pt>
                <c:pt idx="314">
                  <c:v>355107.06</c:v>
                </c:pt>
                <c:pt idx="315">
                  <c:v>346191.75</c:v>
                </c:pt>
                <c:pt idx="316">
                  <c:v>333538.69</c:v>
                </c:pt>
                <c:pt idx="317">
                  <c:v>329381.31</c:v>
                </c:pt>
                <c:pt idx="318">
                  <c:v>316071</c:v>
                </c:pt>
                <c:pt idx="319">
                  <c:v>312037.5</c:v>
                </c:pt>
                <c:pt idx="320">
                  <c:v>304793.5</c:v>
                </c:pt>
                <c:pt idx="321">
                  <c:v>291551.71999999997</c:v>
                </c:pt>
                <c:pt idx="322">
                  <c:v>297070.40999999997</c:v>
                </c:pt>
                <c:pt idx="323">
                  <c:v>301600.59000000008</c:v>
                </c:pt>
                <c:pt idx="324">
                  <c:v>320350.2800000002</c:v>
                </c:pt>
                <c:pt idx="325">
                  <c:v>356075.91000000021</c:v>
                </c:pt>
                <c:pt idx="326">
                  <c:v>409117.78</c:v>
                </c:pt>
                <c:pt idx="327">
                  <c:v>469137.94</c:v>
                </c:pt>
                <c:pt idx="328">
                  <c:v>548215.62</c:v>
                </c:pt>
                <c:pt idx="329">
                  <c:v>632774.75</c:v>
                </c:pt>
                <c:pt idx="330">
                  <c:v>731256.12</c:v>
                </c:pt>
                <c:pt idx="331">
                  <c:v>834940.94000000041</c:v>
                </c:pt>
                <c:pt idx="332">
                  <c:v>923025.81</c:v>
                </c:pt>
                <c:pt idx="333">
                  <c:v>1003474.6</c:v>
                </c:pt>
                <c:pt idx="334">
                  <c:v>1079724.1000000001</c:v>
                </c:pt>
                <c:pt idx="335">
                  <c:v>1132265.2</c:v>
                </c:pt>
                <c:pt idx="336">
                  <c:v>1131100.7</c:v>
                </c:pt>
                <c:pt idx="337">
                  <c:v>1101134.1000000001</c:v>
                </c:pt>
                <c:pt idx="338">
                  <c:v>1063726</c:v>
                </c:pt>
                <c:pt idx="339">
                  <c:v>971255.87</c:v>
                </c:pt>
                <c:pt idx="340">
                  <c:v>886707.75</c:v>
                </c:pt>
                <c:pt idx="341">
                  <c:v>783542.75</c:v>
                </c:pt>
                <c:pt idx="342">
                  <c:v>670322.87</c:v>
                </c:pt>
                <c:pt idx="343">
                  <c:v>571143.43999999936</c:v>
                </c:pt>
                <c:pt idx="344">
                  <c:v>482105</c:v>
                </c:pt>
                <c:pt idx="345">
                  <c:v>392258.37</c:v>
                </c:pt>
                <c:pt idx="346">
                  <c:v>315615.75</c:v>
                </c:pt>
                <c:pt idx="347">
                  <c:v>273362.87</c:v>
                </c:pt>
                <c:pt idx="348">
                  <c:v>237272.28</c:v>
                </c:pt>
                <c:pt idx="349">
                  <c:v>219497.16</c:v>
                </c:pt>
                <c:pt idx="350">
                  <c:v>216305.41999999998</c:v>
                </c:pt>
                <c:pt idx="351">
                  <c:v>210512.06</c:v>
                </c:pt>
                <c:pt idx="352">
                  <c:v>209411.19</c:v>
                </c:pt>
                <c:pt idx="353">
                  <c:v>211538.47</c:v>
                </c:pt>
                <c:pt idx="354">
                  <c:v>209738.66</c:v>
                </c:pt>
                <c:pt idx="355">
                  <c:v>213039.19</c:v>
                </c:pt>
                <c:pt idx="356">
                  <c:v>212133.17</c:v>
                </c:pt>
                <c:pt idx="357">
                  <c:v>215348.61000000004</c:v>
                </c:pt>
                <c:pt idx="358">
                  <c:v>215064.09</c:v>
                </c:pt>
                <c:pt idx="359">
                  <c:v>220221.67</c:v>
                </c:pt>
                <c:pt idx="360">
                  <c:v>219783.2</c:v>
                </c:pt>
                <c:pt idx="361">
                  <c:v>218659.11000000004</c:v>
                </c:pt>
                <c:pt idx="362">
                  <c:v>218387.41</c:v>
                </c:pt>
                <c:pt idx="363">
                  <c:v>221063</c:v>
                </c:pt>
                <c:pt idx="364">
                  <c:v>221324.79999999999</c:v>
                </c:pt>
                <c:pt idx="365">
                  <c:v>222328.91</c:v>
                </c:pt>
                <c:pt idx="366">
                  <c:v>227673.73</c:v>
                </c:pt>
                <c:pt idx="367">
                  <c:v>230463.73</c:v>
                </c:pt>
                <c:pt idx="368">
                  <c:v>231159.25</c:v>
                </c:pt>
                <c:pt idx="369">
                  <c:v>239266.37</c:v>
                </c:pt>
                <c:pt idx="370">
                  <c:v>233374.33</c:v>
                </c:pt>
                <c:pt idx="371">
                  <c:v>237933.58</c:v>
                </c:pt>
                <c:pt idx="372">
                  <c:v>241886.23</c:v>
                </c:pt>
                <c:pt idx="373">
                  <c:v>243254.56</c:v>
                </c:pt>
                <c:pt idx="374">
                  <c:v>241791.78</c:v>
                </c:pt>
                <c:pt idx="375">
                  <c:v>242807.87</c:v>
                </c:pt>
                <c:pt idx="376">
                  <c:v>242304.84</c:v>
                </c:pt>
                <c:pt idx="377">
                  <c:v>243534.91</c:v>
                </c:pt>
                <c:pt idx="378">
                  <c:v>249360.55</c:v>
                </c:pt>
                <c:pt idx="379">
                  <c:v>252904.97</c:v>
                </c:pt>
                <c:pt idx="380">
                  <c:v>260875.97999999998</c:v>
                </c:pt>
                <c:pt idx="381">
                  <c:v>258769.97999999998</c:v>
                </c:pt>
                <c:pt idx="382">
                  <c:v>258686.03</c:v>
                </c:pt>
                <c:pt idx="383">
                  <c:v>257836.37</c:v>
                </c:pt>
                <c:pt idx="384">
                  <c:v>264946.94</c:v>
                </c:pt>
                <c:pt idx="385">
                  <c:v>261811.91</c:v>
                </c:pt>
                <c:pt idx="386">
                  <c:v>267710.12</c:v>
                </c:pt>
                <c:pt idx="387">
                  <c:v>272362.94</c:v>
                </c:pt>
                <c:pt idx="388">
                  <c:v>270599.81</c:v>
                </c:pt>
                <c:pt idx="389">
                  <c:v>277195.56</c:v>
                </c:pt>
                <c:pt idx="390">
                  <c:v>277034.65999999986</c:v>
                </c:pt>
                <c:pt idx="391">
                  <c:v>276870.06</c:v>
                </c:pt>
                <c:pt idx="392">
                  <c:v>284361.94</c:v>
                </c:pt>
                <c:pt idx="393">
                  <c:v>287592.12</c:v>
                </c:pt>
                <c:pt idx="394">
                  <c:v>287253.94</c:v>
                </c:pt>
                <c:pt idx="395">
                  <c:v>287906.40999999997</c:v>
                </c:pt>
                <c:pt idx="396">
                  <c:v>291277.62</c:v>
                </c:pt>
                <c:pt idx="397">
                  <c:v>294003.44</c:v>
                </c:pt>
                <c:pt idx="398">
                  <c:v>300295.34000000003</c:v>
                </c:pt>
                <c:pt idx="399">
                  <c:v>302928.87</c:v>
                </c:pt>
                <c:pt idx="400">
                  <c:v>298425.96999999997</c:v>
                </c:pt>
                <c:pt idx="401">
                  <c:v>304377.75</c:v>
                </c:pt>
                <c:pt idx="402">
                  <c:v>300000</c:v>
                </c:pt>
                <c:pt idx="403">
                  <c:v>310826.7800000002</c:v>
                </c:pt>
                <c:pt idx="404">
                  <c:v>305043.06</c:v>
                </c:pt>
                <c:pt idx="405">
                  <c:v>309687.71999999997</c:v>
                </c:pt>
                <c:pt idx="406">
                  <c:v>316289.94</c:v>
                </c:pt>
                <c:pt idx="407">
                  <c:v>312110.06</c:v>
                </c:pt>
                <c:pt idx="408">
                  <c:v>320093.34000000003</c:v>
                </c:pt>
                <c:pt idx="409">
                  <c:v>319075.71999999997</c:v>
                </c:pt>
                <c:pt idx="410">
                  <c:v>318387.40999999997</c:v>
                </c:pt>
                <c:pt idx="411">
                  <c:v>320378.09000000008</c:v>
                </c:pt>
                <c:pt idx="412">
                  <c:v>321880.37</c:v>
                </c:pt>
                <c:pt idx="413">
                  <c:v>324298.37</c:v>
                </c:pt>
                <c:pt idx="414">
                  <c:v>328750.62</c:v>
                </c:pt>
                <c:pt idx="415">
                  <c:v>329281.5</c:v>
                </c:pt>
                <c:pt idx="416">
                  <c:v>332308.81</c:v>
                </c:pt>
                <c:pt idx="417">
                  <c:v>327531.96999999997</c:v>
                </c:pt>
                <c:pt idx="418">
                  <c:v>335967.5</c:v>
                </c:pt>
                <c:pt idx="419">
                  <c:v>327127.40999999997</c:v>
                </c:pt>
                <c:pt idx="420">
                  <c:v>326637.12</c:v>
                </c:pt>
                <c:pt idx="421">
                  <c:v>324722.96999999997</c:v>
                </c:pt>
                <c:pt idx="422">
                  <c:v>325135.5300000002</c:v>
                </c:pt>
                <c:pt idx="423">
                  <c:v>322714.94</c:v>
                </c:pt>
                <c:pt idx="424">
                  <c:v>325818.37</c:v>
                </c:pt>
                <c:pt idx="425">
                  <c:v>323975.46999999997</c:v>
                </c:pt>
                <c:pt idx="426">
                  <c:v>321165.19</c:v>
                </c:pt>
                <c:pt idx="427">
                  <c:v>322153.94</c:v>
                </c:pt>
                <c:pt idx="428">
                  <c:v>322435.44</c:v>
                </c:pt>
                <c:pt idx="429">
                  <c:v>310607.94</c:v>
                </c:pt>
                <c:pt idx="430">
                  <c:v>315083.65999999986</c:v>
                </c:pt>
                <c:pt idx="431">
                  <c:v>316240.15999999986</c:v>
                </c:pt>
                <c:pt idx="432">
                  <c:v>310985.5</c:v>
                </c:pt>
                <c:pt idx="433">
                  <c:v>309653.65999999986</c:v>
                </c:pt>
                <c:pt idx="434">
                  <c:v>307819.0300000002</c:v>
                </c:pt>
                <c:pt idx="435">
                  <c:v>298181.37</c:v>
                </c:pt>
              </c:numCache>
            </c:numRef>
          </c:yVal>
          <c:smooth val="1"/>
        </c:ser>
        <c:ser>
          <c:idx val="2"/>
          <c:order val="2"/>
          <c:tx>
            <c:v>2 jours</c:v>
          </c:tx>
          <c:spPr>
            <a:ln w="2222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'FLUO 12 acétonitrile différentt'!$A$1:$A$436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acétonitrile différentt'!$D$1:$D$436</c:f>
              <c:numCache>
                <c:formatCode>General</c:formatCode>
                <c:ptCount val="436"/>
                <c:pt idx="0">
                  <c:v>1645678.4</c:v>
                </c:pt>
                <c:pt idx="1">
                  <c:v>1766478</c:v>
                </c:pt>
                <c:pt idx="2">
                  <c:v>1875135.4</c:v>
                </c:pt>
                <c:pt idx="3">
                  <c:v>1966469.7</c:v>
                </c:pt>
                <c:pt idx="4">
                  <c:v>2085644</c:v>
                </c:pt>
                <c:pt idx="5">
                  <c:v>2203713.7000000002</c:v>
                </c:pt>
                <c:pt idx="6">
                  <c:v>2290924.7000000002</c:v>
                </c:pt>
                <c:pt idx="7">
                  <c:v>2419034.7000000002</c:v>
                </c:pt>
                <c:pt idx="8">
                  <c:v>2549864.7000000002</c:v>
                </c:pt>
                <c:pt idx="9">
                  <c:v>2649852.2000000002</c:v>
                </c:pt>
                <c:pt idx="10">
                  <c:v>2769198.5</c:v>
                </c:pt>
                <c:pt idx="11">
                  <c:v>2908040.2</c:v>
                </c:pt>
                <c:pt idx="12">
                  <c:v>3025786.5</c:v>
                </c:pt>
                <c:pt idx="13">
                  <c:v>3183665.5</c:v>
                </c:pt>
                <c:pt idx="14">
                  <c:v>3319036</c:v>
                </c:pt>
                <c:pt idx="15">
                  <c:v>3481874</c:v>
                </c:pt>
                <c:pt idx="16">
                  <c:v>3622473.5</c:v>
                </c:pt>
                <c:pt idx="17">
                  <c:v>3770221.7</c:v>
                </c:pt>
                <c:pt idx="18">
                  <c:v>3934153</c:v>
                </c:pt>
                <c:pt idx="19">
                  <c:v>4079012</c:v>
                </c:pt>
                <c:pt idx="20">
                  <c:v>4205803</c:v>
                </c:pt>
                <c:pt idx="21">
                  <c:v>4363518</c:v>
                </c:pt>
                <c:pt idx="22">
                  <c:v>4535565</c:v>
                </c:pt>
                <c:pt idx="23">
                  <c:v>4675787.5</c:v>
                </c:pt>
                <c:pt idx="24">
                  <c:v>4831700.5</c:v>
                </c:pt>
                <c:pt idx="25">
                  <c:v>4945419</c:v>
                </c:pt>
                <c:pt idx="26">
                  <c:v>5074367</c:v>
                </c:pt>
                <c:pt idx="27">
                  <c:v>5150676</c:v>
                </c:pt>
                <c:pt idx="28">
                  <c:v>5263388</c:v>
                </c:pt>
                <c:pt idx="29">
                  <c:v>5350356.5</c:v>
                </c:pt>
                <c:pt idx="30">
                  <c:v>5418682.5</c:v>
                </c:pt>
                <c:pt idx="31">
                  <c:v>5460069</c:v>
                </c:pt>
                <c:pt idx="32">
                  <c:v>5553451</c:v>
                </c:pt>
                <c:pt idx="33">
                  <c:v>5600270.5</c:v>
                </c:pt>
                <c:pt idx="34">
                  <c:v>5654485</c:v>
                </c:pt>
                <c:pt idx="35">
                  <c:v>5747935</c:v>
                </c:pt>
                <c:pt idx="36">
                  <c:v>5809840</c:v>
                </c:pt>
                <c:pt idx="37">
                  <c:v>5864625</c:v>
                </c:pt>
                <c:pt idx="38">
                  <c:v>5957378.5</c:v>
                </c:pt>
                <c:pt idx="39">
                  <c:v>6016991</c:v>
                </c:pt>
                <c:pt idx="40">
                  <c:v>6088916.5</c:v>
                </c:pt>
                <c:pt idx="41">
                  <c:v>6156191.5</c:v>
                </c:pt>
                <c:pt idx="42">
                  <c:v>6203985</c:v>
                </c:pt>
                <c:pt idx="43">
                  <c:v>6272012</c:v>
                </c:pt>
                <c:pt idx="44">
                  <c:v>6293903.5</c:v>
                </c:pt>
                <c:pt idx="45">
                  <c:v>6365066.5</c:v>
                </c:pt>
                <c:pt idx="46">
                  <c:v>6373431.5</c:v>
                </c:pt>
                <c:pt idx="47">
                  <c:v>6447102</c:v>
                </c:pt>
                <c:pt idx="48">
                  <c:v>6478338</c:v>
                </c:pt>
                <c:pt idx="49">
                  <c:v>6515335.5</c:v>
                </c:pt>
                <c:pt idx="50">
                  <c:v>6525393.5</c:v>
                </c:pt>
                <c:pt idx="51">
                  <c:v>6552492</c:v>
                </c:pt>
                <c:pt idx="52">
                  <c:v>6583349.5</c:v>
                </c:pt>
                <c:pt idx="53">
                  <c:v>6590804</c:v>
                </c:pt>
                <c:pt idx="54">
                  <c:v>6578392.5</c:v>
                </c:pt>
                <c:pt idx="55">
                  <c:v>6578622.5</c:v>
                </c:pt>
                <c:pt idx="56">
                  <c:v>6567052.5</c:v>
                </c:pt>
                <c:pt idx="57">
                  <c:v>6567019</c:v>
                </c:pt>
                <c:pt idx="58">
                  <c:v>6572326.5</c:v>
                </c:pt>
                <c:pt idx="59">
                  <c:v>6543588.5</c:v>
                </c:pt>
                <c:pt idx="60">
                  <c:v>6539054.5</c:v>
                </c:pt>
                <c:pt idx="61">
                  <c:v>6527107</c:v>
                </c:pt>
                <c:pt idx="62">
                  <c:v>6527900.5</c:v>
                </c:pt>
                <c:pt idx="63">
                  <c:v>6478198</c:v>
                </c:pt>
                <c:pt idx="64">
                  <c:v>6468541.5</c:v>
                </c:pt>
                <c:pt idx="65">
                  <c:v>6442692</c:v>
                </c:pt>
                <c:pt idx="66">
                  <c:v>6431651.5</c:v>
                </c:pt>
                <c:pt idx="67">
                  <c:v>6399852.5</c:v>
                </c:pt>
                <c:pt idx="68">
                  <c:v>6345114.5</c:v>
                </c:pt>
                <c:pt idx="69">
                  <c:v>6330727.5</c:v>
                </c:pt>
                <c:pt idx="70">
                  <c:v>6276139</c:v>
                </c:pt>
                <c:pt idx="71">
                  <c:v>6249029</c:v>
                </c:pt>
                <c:pt idx="72">
                  <c:v>6212248</c:v>
                </c:pt>
                <c:pt idx="73">
                  <c:v>6153073</c:v>
                </c:pt>
                <c:pt idx="74">
                  <c:v>6110985.5</c:v>
                </c:pt>
                <c:pt idx="75">
                  <c:v>6075491</c:v>
                </c:pt>
                <c:pt idx="76">
                  <c:v>6036133.5</c:v>
                </c:pt>
                <c:pt idx="77">
                  <c:v>5971558.5</c:v>
                </c:pt>
                <c:pt idx="78">
                  <c:v>5939778.5</c:v>
                </c:pt>
                <c:pt idx="79">
                  <c:v>5883566.5</c:v>
                </c:pt>
                <c:pt idx="80">
                  <c:v>5852002</c:v>
                </c:pt>
                <c:pt idx="81">
                  <c:v>5783529.5</c:v>
                </c:pt>
                <c:pt idx="82">
                  <c:v>5742881.5</c:v>
                </c:pt>
                <c:pt idx="83">
                  <c:v>5686745</c:v>
                </c:pt>
                <c:pt idx="84">
                  <c:v>5631845</c:v>
                </c:pt>
                <c:pt idx="85">
                  <c:v>5580854</c:v>
                </c:pt>
                <c:pt idx="86">
                  <c:v>5497105</c:v>
                </c:pt>
                <c:pt idx="87">
                  <c:v>5483149.5</c:v>
                </c:pt>
                <c:pt idx="88">
                  <c:v>5397347</c:v>
                </c:pt>
                <c:pt idx="89">
                  <c:v>5367167</c:v>
                </c:pt>
                <c:pt idx="90">
                  <c:v>5306962</c:v>
                </c:pt>
                <c:pt idx="91">
                  <c:v>5248869</c:v>
                </c:pt>
                <c:pt idx="92">
                  <c:v>5200737.5</c:v>
                </c:pt>
                <c:pt idx="93">
                  <c:v>5175092</c:v>
                </c:pt>
                <c:pt idx="94">
                  <c:v>5112478.5</c:v>
                </c:pt>
                <c:pt idx="95">
                  <c:v>5060300</c:v>
                </c:pt>
                <c:pt idx="96">
                  <c:v>5019862.5</c:v>
                </c:pt>
                <c:pt idx="97">
                  <c:v>4950135.5</c:v>
                </c:pt>
                <c:pt idx="98">
                  <c:v>4927892.5</c:v>
                </c:pt>
                <c:pt idx="99">
                  <c:v>4874262.5</c:v>
                </c:pt>
                <c:pt idx="100">
                  <c:v>4816699.5</c:v>
                </c:pt>
                <c:pt idx="101">
                  <c:v>4771041.5</c:v>
                </c:pt>
                <c:pt idx="102">
                  <c:v>4723833</c:v>
                </c:pt>
                <c:pt idx="103">
                  <c:v>4689624</c:v>
                </c:pt>
                <c:pt idx="104">
                  <c:v>4656402</c:v>
                </c:pt>
                <c:pt idx="105">
                  <c:v>4641523.5</c:v>
                </c:pt>
                <c:pt idx="106">
                  <c:v>4591736.5</c:v>
                </c:pt>
                <c:pt idx="107">
                  <c:v>4563404.5</c:v>
                </c:pt>
                <c:pt idx="108">
                  <c:v>4513718</c:v>
                </c:pt>
                <c:pt idx="109">
                  <c:v>4479803.5</c:v>
                </c:pt>
                <c:pt idx="110">
                  <c:v>4483407</c:v>
                </c:pt>
                <c:pt idx="111">
                  <c:v>4429631.5</c:v>
                </c:pt>
                <c:pt idx="112">
                  <c:v>4400760.5</c:v>
                </c:pt>
                <c:pt idx="113">
                  <c:v>4363835</c:v>
                </c:pt>
                <c:pt idx="114">
                  <c:v>4336100</c:v>
                </c:pt>
                <c:pt idx="115">
                  <c:v>4323253</c:v>
                </c:pt>
                <c:pt idx="116">
                  <c:v>4295402</c:v>
                </c:pt>
                <c:pt idx="117">
                  <c:v>4291307.5</c:v>
                </c:pt>
                <c:pt idx="118">
                  <c:v>4263399</c:v>
                </c:pt>
                <c:pt idx="119">
                  <c:v>4260640.5</c:v>
                </c:pt>
                <c:pt idx="120">
                  <c:v>4225277</c:v>
                </c:pt>
                <c:pt idx="121">
                  <c:v>4218195</c:v>
                </c:pt>
                <c:pt idx="122">
                  <c:v>4210401</c:v>
                </c:pt>
                <c:pt idx="123">
                  <c:v>4178937</c:v>
                </c:pt>
                <c:pt idx="124">
                  <c:v>4201575.5</c:v>
                </c:pt>
                <c:pt idx="125">
                  <c:v>4152092.5</c:v>
                </c:pt>
                <c:pt idx="126">
                  <c:v>4149446</c:v>
                </c:pt>
                <c:pt idx="127">
                  <c:v>4146559.7</c:v>
                </c:pt>
                <c:pt idx="128">
                  <c:v>4141459.2</c:v>
                </c:pt>
                <c:pt idx="129">
                  <c:v>4126661.7</c:v>
                </c:pt>
                <c:pt idx="130">
                  <c:v>4103326.7</c:v>
                </c:pt>
                <c:pt idx="131">
                  <c:v>4116872</c:v>
                </c:pt>
                <c:pt idx="132">
                  <c:v>4085886.5</c:v>
                </c:pt>
                <c:pt idx="133">
                  <c:v>4100221.5</c:v>
                </c:pt>
                <c:pt idx="134">
                  <c:v>4095698.2</c:v>
                </c:pt>
                <c:pt idx="135">
                  <c:v>4079106.2</c:v>
                </c:pt>
                <c:pt idx="136">
                  <c:v>4067010.5</c:v>
                </c:pt>
                <c:pt idx="137">
                  <c:v>4075724.7</c:v>
                </c:pt>
                <c:pt idx="138">
                  <c:v>4042667.2</c:v>
                </c:pt>
                <c:pt idx="139">
                  <c:v>4043282.5</c:v>
                </c:pt>
                <c:pt idx="140">
                  <c:v>4061067.5</c:v>
                </c:pt>
                <c:pt idx="141">
                  <c:v>4055102</c:v>
                </c:pt>
                <c:pt idx="142">
                  <c:v>4045772</c:v>
                </c:pt>
                <c:pt idx="143">
                  <c:v>4033243.2</c:v>
                </c:pt>
                <c:pt idx="144">
                  <c:v>4015572</c:v>
                </c:pt>
                <c:pt idx="145">
                  <c:v>4007406.5</c:v>
                </c:pt>
                <c:pt idx="146">
                  <c:v>4006353</c:v>
                </c:pt>
                <c:pt idx="147">
                  <c:v>3998202.5</c:v>
                </c:pt>
                <c:pt idx="148">
                  <c:v>3983251.2</c:v>
                </c:pt>
                <c:pt idx="149">
                  <c:v>3983411.2000000002</c:v>
                </c:pt>
                <c:pt idx="150">
                  <c:v>3989567</c:v>
                </c:pt>
                <c:pt idx="151">
                  <c:v>3959022.7</c:v>
                </c:pt>
                <c:pt idx="152">
                  <c:v>3952922.5</c:v>
                </c:pt>
                <c:pt idx="153">
                  <c:v>3935847.7</c:v>
                </c:pt>
                <c:pt idx="154">
                  <c:v>3914549</c:v>
                </c:pt>
                <c:pt idx="155">
                  <c:v>3912709</c:v>
                </c:pt>
                <c:pt idx="156">
                  <c:v>3909395</c:v>
                </c:pt>
                <c:pt idx="157">
                  <c:v>3879115.5</c:v>
                </c:pt>
                <c:pt idx="158">
                  <c:v>3873230</c:v>
                </c:pt>
                <c:pt idx="159">
                  <c:v>3845190.7</c:v>
                </c:pt>
                <c:pt idx="160">
                  <c:v>3841217</c:v>
                </c:pt>
                <c:pt idx="161">
                  <c:v>3813216.7</c:v>
                </c:pt>
                <c:pt idx="162">
                  <c:v>3806199.2</c:v>
                </c:pt>
                <c:pt idx="163">
                  <c:v>3777509.7</c:v>
                </c:pt>
                <c:pt idx="164">
                  <c:v>3752769</c:v>
                </c:pt>
                <c:pt idx="165">
                  <c:v>3735171</c:v>
                </c:pt>
                <c:pt idx="166">
                  <c:v>3727862.5</c:v>
                </c:pt>
                <c:pt idx="167">
                  <c:v>3710408.5</c:v>
                </c:pt>
                <c:pt idx="168">
                  <c:v>3676057</c:v>
                </c:pt>
                <c:pt idx="169">
                  <c:v>3658159</c:v>
                </c:pt>
                <c:pt idx="170">
                  <c:v>3616502.5</c:v>
                </c:pt>
                <c:pt idx="171">
                  <c:v>3615094.7</c:v>
                </c:pt>
                <c:pt idx="172">
                  <c:v>3590101</c:v>
                </c:pt>
                <c:pt idx="173">
                  <c:v>3574359</c:v>
                </c:pt>
                <c:pt idx="174">
                  <c:v>3542228.2</c:v>
                </c:pt>
                <c:pt idx="175">
                  <c:v>3510155</c:v>
                </c:pt>
                <c:pt idx="176">
                  <c:v>3475768.7</c:v>
                </c:pt>
                <c:pt idx="177">
                  <c:v>3459778.5</c:v>
                </c:pt>
                <c:pt idx="178">
                  <c:v>3427455.7</c:v>
                </c:pt>
                <c:pt idx="179">
                  <c:v>3407747.2</c:v>
                </c:pt>
                <c:pt idx="180">
                  <c:v>3356466.2</c:v>
                </c:pt>
                <c:pt idx="181">
                  <c:v>3351695.2</c:v>
                </c:pt>
                <c:pt idx="182">
                  <c:v>3319970.5</c:v>
                </c:pt>
                <c:pt idx="183">
                  <c:v>3293877.5</c:v>
                </c:pt>
                <c:pt idx="184">
                  <c:v>3265022</c:v>
                </c:pt>
                <c:pt idx="185">
                  <c:v>3246512.7</c:v>
                </c:pt>
                <c:pt idx="186">
                  <c:v>3210513.5</c:v>
                </c:pt>
                <c:pt idx="187">
                  <c:v>3179183</c:v>
                </c:pt>
                <c:pt idx="188">
                  <c:v>3154872</c:v>
                </c:pt>
                <c:pt idx="189">
                  <c:v>3118081.2</c:v>
                </c:pt>
                <c:pt idx="190">
                  <c:v>3089874.7</c:v>
                </c:pt>
                <c:pt idx="191">
                  <c:v>3055733</c:v>
                </c:pt>
                <c:pt idx="192">
                  <c:v>3030729.5</c:v>
                </c:pt>
                <c:pt idx="193">
                  <c:v>2996583</c:v>
                </c:pt>
                <c:pt idx="194">
                  <c:v>2966658.5</c:v>
                </c:pt>
                <c:pt idx="195">
                  <c:v>2956563.5</c:v>
                </c:pt>
                <c:pt idx="196">
                  <c:v>2894637.2</c:v>
                </c:pt>
                <c:pt idx="197">
                  <c:v>2865084.7</c:v>
                </c:pt>
                <c:pt idx="198">
                  <c:v>2860993.5</c:v>
                </c:pt>
                <c:pt idx="199">
                  <c:v>2806594.5</c:v>
                </c:pt>
                <c:pt idx="200">
                  <c:v>2781668.7</c:v>
                </c:pt>
                <c:pt idx="201">
                  <c:v>2734731.5</c:v>
                </c:pt>
                <c:pt idx="202">
                  <c:v>2715719.5</c:v>
                </c:pt>
                <c:pt idx="203">
                  <c:v>2703171.7</c:v>
                </c:pt>
                <c:pt idx="204">
                  <c:v>2666387.7000000002</c:v>
                </c:pt>
                <c:pt idx="205">
                  <c:v>2613811</c:v>
                </c:pt>
                <c:pt idx="206">
                  <c:v>2596114</c:v>
                </c:pt>
                <c:pt idx="207">
                  <c:v>2565994</c:v>
                </c:pt>
                <c:pt idx="208">
                  <c:v>2527942</c:v>
                </c:pt>
                <c:pt idx="209">
                  <c:v>2497685.2000000002</c:v>
                </c:pt>
                <c:pt idx="210">
                  <c:v>2465584.2000000002</c:v>
                </c:pt>
                <c:pt idx="211">
                  <c:v>2438446.5</c:v>
                </c:pt>
                <c:pt idx="212">
                  <c:v>2403620.7000000002</c:v>
                </c:pt>
                <c:pt idx="213">
                  <c:v>2376163.5</c:v>
                </c:pt>
                <c:pt idx="214">
                  <c:v>2336229.5</c:v>
                </c:pt>
                <c:pt idx="215">
                  <c:v>2308974.2000000002</c:v>
                </c:pt>
                <c:pt idx="216">
                  <c:v>2284708.2000000002</c:v>
                </c:pt>
                <c:pt idx="217">
                  <c:v>2233275.7000000002</c:v>
                </c:pt>
                <c:pt idx="218">
                  <c:v>2223806</c:v>
                </c:pt>
                <c:pt idx="219">
                  <c:v>2184804.5</c:v>
                </c:pt>
                <c:pt idx="220">
                  <c:v>2159507.5</c:v>
                </c:pt>
                <c:pt idx="221">
                  <c:v>2132007</c:v>
                </c:pt>
                <c:pt idx="222">
                  <c:v>2093436.6</c:v>
                </c:pt>
                <c:pt idx="223">
                  <c:v>2081260.7</c:v>
                </c:pt>
                <c:pt idx="224">
                  <c:v>2044436.2</c:v>
                </c:pt>
                <c:pt idx="225">
                  <c:v>2005141.5</c:v>
                </c:pt>
                <c:pt idx="226">
                  <c:v>1971737.5</c:v>
                </c:pt>
                <c:pt idx="227">
                  <c:v>1953290.7</c:v>
                </c:pt>
                <c:pt idx="228">
                  <c:v>1917745.5</c:v>
                </c:pt>
                <c:pt idx="229">
                  <c:v>1910288</c:v>
                </c:pt>
                <c:pt idx="230">
                  <c:v>1851291.5</c:v>
                </c:pt>
                <c:pt idx="231">
                  <c:v>1847011.1</c:v>
                </c:pt>
                <c:pt idx="232">
                  <c:v>1821765.9</c:v>
                </c:pt>
                <c:pt idx="233">
                  <c:v>1778130.4</c:v>
                </c:pt>
                <c:pt idx="234">
                  <c:v>1763041.4</c:v>
                </c:pt>
                <c:pt idx="235">
                  <c:v>1738720.7</c:v>
                </c:pt>
                <c:pt idx="236">
                  <c:v>1710086.1</c:v>
                </c:pt>
                <c:pt idx="237">
                  <c:v>1673671.2</c:v>
                </c:pt>
                <c:pt idx="238">
                  <c:v>1644747.9</c:v>
                </c:pt>
                <c:pt idx="239">
                  <c:v>1612235.4</c:v>
                </c:pt>
                <c:pt idx="240">
                  <c:v>1594938.6</c:v>
                </c:pt>
                <c:pt idx="241">
                  <c:v>1579735</c:v>
                </c:pt>
                <c:pt idx="242">
                  <c:v>1545173.1</c:v>
                </c:pt>
                <c:pt idx="243">
                  <c:v>1511565</c:v>
                </c:pt>
                <c:pt idx="244">
                  <c:v>1491605.1</c:v>
                </c:pt>
                <c:pt idx="245">
                  <c:v>1456931.7</c:v>
                </c:pt>
                <c:pt idx="246">
                  <c:v>1437370.7</c:v>
                </c:pt>
                <c:pt idx="247">
                  <c:v>1410110.7</c:v>
                </c:pt>
                <c:pt idx="248">
                  <c:v>1380162</c:v>
                </c:pt>
                <c:pt idx="249">
                  <c:v>1357951.7</c:v>
                </c:pt>
                <c:pt idx="250">
                  <c:v>1333850.7</c:v>
                </c:pt>
                <c:pt idx="251">
                  <c:v>1302736</c:v>
                </c:pt>
                <c:pt idx="252">
                  <c:v>1278560.9000000004</c:v>
                </c:pt>
                <c:pt idx="253">
                  <c:v>1266871.6000000001</c:v>
                </c:pt>
                <c:pt idx="254">
                  <c:v>1232645</c:v>
                </c:pt>
                <c:pt idx="255">
                  <c:v>1212205.2</c:v>
                </c:pt>
                <c:pt idx="256">
                  <c:v>1193036.4000000004</c:v>
                </c:pt>
                <c:pt idx="257">
                  <c:v>1159901.7</c:v>
                </c:pt>
                <c:pt idx="258">
                  <c:v>1126033.5</c:v>
                </c:pt>
                <c:pt idx="259">
                  <c:v>1110622.1000000001</c:v>
                </c:pt>
                <c:pt idx="260">
                  <c:v>1087260.2</c:v>
                </c:pt>
                <c:pt idx="261">
                  <c:v>1059704.7</c:v>
                </c:pt>
                <c:pt idx="262">
                  <c:v>1046011.8</c:v>
                </c:pt>
                <c:pt idx="263">
                  <c:v>1026323.6</c:v>
                </c:pt>
                <c:pt idx="264">
                  <c:v>995666.12</c:v>
                </c:pt>
                <c:pt idx="265">
                  <c:v>970654.87</c:v>
                </c:pt>
                <c:pt idx="266">
                  <c:v>945691.75</c:v>
                </c:pt>
                <c:pt idx="267">
                  <c:v>928210.19</c:v>
                </c:pt>
                <c:pt idx="268">
                  <c:v>913330.06</c:v>
                </c:pt>
                <c:pt idx="269">
                  <c:v>893221.62</c:v>
                </c:pt>
                <c:pt idx="270">
                  <c:v>873620.69</c:v>
                </c:pt>
                <c:pt idx="271">
                  <c:v>846430.31</c:v>
                </c:pt>
                <c:pt idx="272">
                  <c:v>832430.44000000041</c:v>
                </c:pt>
                <c:pt idx="273">
                  <c:v>815464.19</c:v>
                </c:pt>
                <c:pt idx="274">
                  <c:v>802829</c:v>
                </c:pt>
                <c:pt idx="275">
                  <c:v>801378.31</c:v>
                </c:pt>
                <c:pt idx="276">
                  <c:v>780187.06</c:v>
                </c:pt>
                <c:pt idx="277">
                  <c:v>769782.94000000041</c:v>
                </c:pt>
                <c:pt idx="278">
                  <c:v>755793.87</c:v>
                </c:pt>
                <c:pt idx="279">
                  <c:v>742864.19</c:v>
                </c:pt>
                <c:pt idx="280">
                  <c:v>722377.81</c:v>
                </c:pt>
                <c:pt idx="281">
                  <c:v>722533.81</c:v>
                </c:pt>
                <c:pt idx="282">
                  <c:v>717207.5</c:v>
                </c:pt>
                <c:pt idx="283">
                  <c:v>691732.31</c:v>
                </c:pt>
                <c:pt idx="284">
                  <c:v>687607.56</c:v>
                </c:pt>
                <c:pt idx="285">
                  <c:v>665504.56000000041</c:v>
                </c:pt>
                <c:pt idx="286">
                  <c:v>646342.68999999808</c:v>
                </c:pt>
                <c:pt idx="287">
                  <c:v>646229.43999999936</c:v>
                </c:pt>
                <c:pt idx="288">
                  <c:v>622039.31000000041</c:v>
                </c:pt>
                <c:pt idx="289">
                  <c:v>614282.18999999808</c:v>
                </c:pt>
                <c:pt idx="290">
                  <c:v>600738</c:v>
                </c:pt>
                <c:pt idx="291">
                  <c:v>589485.37</c:v>
                </c:pt>
                <c:pt idx="292">
                  <c:v>577099.25</c:v>
                </c:pt>
                <c:pt idx="293">
                  <c:v>565494.37</c:v>
                </c:pt>
                <c:pt idx="294">
                  <c:v>559078.62</c:v>
                </c:pt>
                <c:pt idx="295">
                  <c:v>549213.75</c:v>
                </c:pt>
                <c:pt idx="296">
                  <c:v>533390.81000000041</c:v>
                </c:pt>
                <c:pt idx="297">
                  <c:v>518327.19</c:v>
                </c:pt>
                <c:pt idx="298">
                  <c:v>501722</c:v>
                </c:pt>
                <c:pt idx="299">
                  <c:v>496311.78</c:v>
                </c:pt>
                <c:pt idx="300">
                  <c:v>474002.94</c:v>
                </c:pt>
                <c:pt idx="301">
                  <c:v>473118.53</c:v>
                </c:pt>
                <c:pt idx="302">
                  <c:v>452076.69</c:v>
                </c:pt>
                <c:pt idx="303">
                  <c:v>442292.59</c:v>
                </c:pt>
                <c:pt idx="304">
                  <c:v>435224.75</c:v>
                </c:pt>
                <c:pt idx="305">
                  <c:v>422575.09</c:v>
                </c:pt>
                <c:pt idx="306">
                  <c:v>411666.25</c:v>
                </c:pt>
                <c:pt idx="307">
                  <c:v>403567.03</c:v>
                </c:pt>
                <c:pt idx="308">
                  <c:v>393550.75</c:v>
                </c:pt>
                <c:pt idx="309">
                  <c:v>380677.62</c:v>
                </c:pt>
                <c:pt idx="310">
                  <c:v>366265.06</c:v>
                </c:pt>
                <c:pt idx="311">
                  <c:v>363759.56</c:v>
                </c:pt>
                <c:pt idx="312">
                  <c:v>357684.7200000002</c:v>
                </c:pt>
                <c:pt idx="313">
                  <c:v>339567.4700000002</c:v>
                </c:pt>
                <c:pt idx="314">
                  <c:v>337592.31</c:v>
                </c:pt>
                <c:pt idx="315">
                  <c:v>325264.71999999997</c:v>
                </c:pt>
                <c:pt idx="316">
                  <c:v>318300.5</c:v>
                </c:pt>
                <c:pt idx="317">
                  <c:v>311544.15999999986</c:v>
                </c:pt>
                <c:pt idx="318">
                  <c:v>299679.87</c:v>
                </c:pt>
                <c:pt idx="319">
                  <c:v>293085.62</c:v>
                </c:pt>
                <c:pt idx="320">
                  <c:v>283259.46999999997</c:v>
                </c:pt>
                <c:pt idx="321">
                  <c:v>277974.44</c:v>
                </c:pt>
                <c:pt idx="322">
                  <c:v>273929.09000000008</c:v>
                </c:pt>
                <c:pt idx="323">
                  <c:v>284501.84000000003</c:v>
                </c:pt>
                <c:pt idx="324">
                  <c:v>303101.15999999986</c:v>
                </c:pt>
                <c:pt idx="325">
                  <c:v>339832.81</c:v>
                </c:pt>
                <c:pt idx="326">
                  <c:v>385928.66</c:v>
                </c:pt>
                <c:pt idx="327">
                  <c:v>441107</c:v>
                </c:pt>
                <c:pt idx="328">
                  <c:v>519990.16</c:v>
                </c:pt>
                <c:pt idx="329">
                  <c:v>602802.37</c:v>
                </c:pt>
                <c:pt idx="330">
                  <c:v>707497.56</c:v>
                </c:pt>
                <c:pt idx="331">
                  <c:v>803491.5</c:v>
                </c:pt>
                <c:pt idx="332">
                  <c:v>897959.69</c:v>
                </c:pt>
                <c:pt idx="333">
                  <c:v>984021.62</c:v>
                </c:pt>
                <c:pt idx="334">
                  <c:v>1049877</c:v>
                </c:pt>
                <c:pt idx="335">
                  <c:v>1091917.2</c:v>
                </c:pt>
                <c:pt idx="336">
                  <c:v>1109401.9000000004</c:v>
                </c:pt>
                <c:pt idx="337">
                  <c:v>1083907.5</c:v>
                </c:pt>
                <c:pt idx="338">
                  <c:v>1036430.9</c:v>
                </c:pt>
                <c:pt idx="339">
                  <c:v>950675.81</c:v>
                </c:pt>
                <c:pt idx="340">
                  <c:v>853464.37</c:v>
                </c:pt>
                <c:pt idx="341">
                  <c:v>756485.37</c:v>
                </c:pt>
                <c:pt idx="342">
                  <c:v>653346.43999999936</c:v>
                </c:pt>
                <c:pt idx="343">
                  <c:v>562084.25</c:v>
                </c:pt>
                <c:pt idx="344">
                  <c:v>466486.09</c:v>
                </c:pt>
                <c:pt idx="345">
                  <c:v>377930.69</c:v>
                </c:pt>
                <c:pt idx="346">
                  <c:v>304660.2800000002</c:v>
                </c:pt>
                <c:pt idx="347">
                  <c:v>262924.65999999986</c:v>
                </c:pt>
                <c:pt idx="348">
                  <c:v>226600.97999999998</c:v>
                </c:pt>
                <c:pt idx="349">
                  <c:v>209670.28</c:v>
                </c:pt>
                <c:pt idx="350">
                  <c:v>204081.62</c:v>
                </c:pt>
                <c:pt idx="351">
                  <c:v>200491.87</c:v>
                </c:pt>
                <c:pt idx="352">
                  <c:v>192284.94</c:v>
                </c:pt>
                <c:pt idx="353">
                  <c:v>197633.72</c:v>
                </c:pt>
                <c:pt idx="354">
                  <c:v>198447.51</c:v>
                </c:pt>
                <c:pt idx="355">
                  <c:v>196872.69</c:v>
                </c:pt>
                <c:pt idx="356">
                  <c:v>200541.2</c:v>
                </c:pt>
                <c:pt idx="357">
                  <c:v>198771.19</c:v>
                </c:pt>
                <c:pt idx="358">
                  <c:v>198004.44</c:v>
                </c:pt>
                <c:pt idx="359">
                  <c:v>200024.64</c:v>
                </c:pt>
                <c:pt idx="360">
                  <c:v>205098.53</c:v>
                </c:pt>
                <c:pt idx="361">
                  <c:v>205769.23</c:v>
                </c:pt>
                <c:pt idx="362">
                  <c:v>202166.94999999998</c:v>
                </c:pt>
                <c:pt idx="363">
                  <c:v>213927.16</c:v>
                </c:pt>
                <c:pt idx="364">
                  <c:v>209140.19</c:v>
                </c:pt>
                <c:pt idx="365">
                  <c:v>209714.7</c:v>
                </c:pt>
                <c:pt idx="366">
                  <c:v>208945.69</c:v>
                </c:pt>
                <c:pt idx="367">
                  <c:v>212410.91</c:v>
                </c:pt>
                <c:pt idx="368">
                  <c:v>217277.87</c:v>
                </c:pt>
                <c:pt idx="369">
                  <c:v>219231.72</c:v>
                </c:pt>
                <c:pt idx="370">
                  <c:v>219124.87</c:v>
                </c:pt>
                <c:pt idx="371">
                  <c:v>219301.69</c:v>
                </c:pt>
                <c:pt idx="372">
                  <c:v>223517.84</c:v>
                </c:pt>
                <c:pt idx="373">
                  <c:v>228768.47</c:v>
                </c:pt>
                <c:pt idx="374">
                  <c:v>226597.58</c:v>
                </c:pt>
                <c:pt idx="375">
                  <c:v>227239.17</c:v>
                </c:pt>
                <c:pt idx="376">
                  <c:v>229458.12</c:v>
                </c:pt>
                <c:pt idx="377">
                  <c:v>232037.41</c:v>
                </c:pt>
                <c:pt idx="378">
                  <c:v>239774.41</c:v>
                </c:pt>
                <c:pt idx="379">
                  <c:v>235833.75</c:v>
                </c:pt>
                <c:pt idx="380">
                  <c:v>243482.53</c:v>
                </c:pt>
                <c:pt idx="381">
                  <c:v>240792.72</c:v>
                </c:pt>
                <c:pt idx="382">
                  <c:v>243409.7</c:v>
                </c:pt>
                <c:pt idx="383">
                  <c:v>243390.66</c:v>
                </c:pt>
                <c:pt idx="384">
                  <c:v>249019.12</c:v>
                </c:pt>
                <c:pt idx="385">
                  <c:v>244586.3</c:v>
                </c:pt>
                <c:pt idx="386">
                  <c:v>250602.11000000004</c:v>
                </c:pt>
                <c:pt idx="387">
                  <c:v>247737.34</c:v>
                </c:pt>
                <c:pt idx="388">
                  <c:v>256099.36</c:v>
                </c:pt>
                <c:pt idx="389">
                  <c:v>254605.75</c:v>
                </c:pt>
                <c:pt idx="390">
                  <c:v>255055.34</c:v>
                </c:pt>
                <c:pt idx="391">
                  <c:v>262820.5</c:v>
                </c:pt>
                <c:pt idx="392">
                  <c:v>257421.11000000004</c:v>
                </c:pt>
                <c:pt idx="393">
                  <c:v>264433.5</c:v>
                </c:pt>
                <c:pt idx="394">
                  <c:v>263235.65999999986</c:v>
                </c:pt>
                <c:pt idx="395">
                  <c:v>268676.19</c:v>
                </c:pt>
                <c:pt idx="396">
                  <c:v>272662.56</c:v>
                </c:pt>
                <c:pt idx="397">
                  <c:v>282056.94</c:v>
                </c:pt>
                <c:pt idx="398">
                  <c:v>273469.37</c:v>
                </c:pt>
                <c:pt idx="399">
                  <c:v>272250.94</c:v>
                </c:pt>
                <c:pt idx="400">
                  <c:v>279114.37</c:v>
                </c:pt>
                <c:pt idx="401">
                  <c:v>278125</c:v>
                </c:pt>
                <c:pt idx="402">
                  <c:v>280270.2800000002</c:v>
                </c:pt>
                <c:pt idx="403">
                  <c:v>278687.31</c:v>
                </c:pt>
                <c:pt idx="404">
                  <c:v>288677.84000000003</c:v>
                </c:pt>
                <c:pt idx="405">
                  <c:v>293492.71999999997</c:v>
                </c:pt>
                <c:pt idx="406">
                  <c:v>288420.7800000002</c:v>
                </c:pt>
                <c:pt idx="407">
                  <c:v>289157.21999999997</c:v>
                </c:pt>
                <c:pt idx="408">
                  <c:v>296828.12</c:v>
                </c:pt>
                <c:pt idx="409">
                  <c:v>294346.12</c:v>
                </c:pt>
                <c:pt idx="410">
                  <c:v>295594.37</c:v>
                </c:pt>
                <c:pt idx="411">
                  <c:v>291993.09000000008</c:v>
                </c:pt>
                <c:pt idx="412">
                  <c:v>302368.62</c:v>
                </c:pt>
                <c:pt idx="413">
                  <c:v>304294.19</c:v>
                </c:pt>
                <c:pt idx="414">
                  <c:v>302218.37</c:v>
                </c:pt>
                <c:pt idx="415">
                  <c:v>308040.31</c:v>
                </c:pt>
                <c:pt idx="416">
                  <c:v>307297.31</c:v>
                </c:pt>
                <c:pt idx="417">
                  <c:v>313353.0300000002</c:v>
                </c:pt>
                <c:pt idx="418">
                  <c:v>305843.19</c:v>
                </c:pt>
                <c:pt idx="419">
                  <c:v>307220.31</c:v>
                </c:pt>
                <c:pt idx="420">
                  <c:v>303298.87</c:v>
                </c:pt>
                <c:pt idx="421">
                  <c:v>304184.09000000008</c:v>
                </c:pt>
                <c:pt idx="422">
                  <c:v>301203.34000000003</c:v>
                </c:pt>
                <c:pt idx="423">
                  <c:v>300958.46999999997</c:v>
                </c:pt>
                <c:pt idx="424">
                  <c:v>305347.46999999997</c:v>
                </c:pt>
                <c:pt idx="425">
                  <c:v>297096.46999999997</c:v>
                </c:pt>
                <c:pt idx="426">
                  <c:v>302192.65999999986</c:v>
                </c:pt>
                <c:pt idx="427">
                  <c:v>294833.94</c:v>
                </c:pt>
                <c:pt idx="428">
                  <c:v>293062.71999999997</c:v>
                </c:pt>
                <c:pt idx="429">
                  <c:v>290285.2800000002</c:v>
                </c:pt>
                <c:pt idx="430">
                  <c:v>289950.75</c:v>
                </c:pt>
                <c:pt idx="431">
                  <c:v>294901.46999999997</c:v>
                </c:pt>
                <c:pt idx="432">
                  <c:v>289485.34000000003</c:v>
                </c:pt>
                <c:pt idx="433">
                  <c:v>285714.2800000002</c:v>
                </c:pt>
                <c:pt idx="434">
                  <c:v>283792.44</c:v>
                </c:pt>
                <c:pt idx="435">
                  <c:v>285152.40999999997</c:v>
                </c:pt>
              </c:numCache>
            </c:numRef>
          </c:yVal>
          <c:smooth val="1"/>
        </c:ser>
        <c:ser>
          <c:idx val="3"/>
          <c:order val="3"/>
          <c:tx>
            <c:v>7 jours</c:v>
          </c:tx>
          <c:spPr>
            <a:ln w="2222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'FLUO 12 acétonitrile différentt'!$A$1:$A$436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acétonitrile différentt'!$E$1:$E$436</c:f>
              <c:numCache>
                <c:formatCode>General</c:formatCode>
                <c:ptCount val="436"/>
                <c:pt idx="0">
                  <c:v>1551154.2</c:v>
                </c:pt>
                <c:pt idx="1">
                  <c:v>1659612.1</c:v>
                </c:pt>
                <c:pt idx="2">
                  <c:v>1761772.6</c:v>
                </c:pt>
                <c:pt idx="3">
                  <c:v>1874138.7</c:v>
                </c:pt>
                <c:pt idx="4">
                  <c:v>1955905.5</c:v>
                </c:pt>
                <c:pt idx="5">
                  <c:v>2064131.5</c:v>
                </c:pt>
                <c:pt idx="6">
                  <c:v>2168084.5</c:v>
                </c:pt>
                <c:pt idx="7">
                  <c:v>2284795</c:v>
                </c:pt>
                <c:pt idx="8">
                  <c:v>2384122.7000000002</c:v>
                </c:pt>
                <c:pt idx="9">
                  <c:v>2480697.5</c:v>
                </c:pt>
                <c:pt idx="10">
                  <c:v>2601351.2000000002</c:v>
                </c:pt>
                <c:pt idx="11">
                  <c:v>2745713.5</c:v>
                </c:pt>
                <c:pt idx="12">
                  <c:v>2855580.2</c:v>
                </c:pt>
                <c:pt idx="13">
                  <c:v>2988095.2</c:v>
                </c:pt>
                <c:pt idx="14">
                  <c:v>3108771.5</c:v>
                </c:pt>
                <c:pt idx="15">
                  <c:v>3250515.7</c:v>
                </c:pt>
                <c:pt idx="16">
                  <c:v>3397887.5</c:v>
                </c:pt>
                <c:pt idx="17">
                  <c:v>3519759.2</c:v>
                </c:pt>
                <c:pt idx="18">
                  <c:v>3674096</c:v>
                </c:pt>
                <c:pt idx="19">
                  <c:v>3815135.2</c:v>
                </c:pt>
                <c:pt idx="20">
                  <c:v>3941026.2</c:v>
                </c:pt>
                <c:pt idx="21">
                  <c:v>4105071.5</c:v>
                </c:pt>
                <c:pt idx="22">
                  <c:v>4222031</c:v>
                </c:pt>
                <c:pt idx="23">
                  <c:v>4342334</c:v>
                </c:pt>
                <c:pt idx="24">
                  <c:v>4499237</c:v>
                </c:pt>
                <c:pt idx="25">
                  <c:v>4603810</c:v>
                </c:pt>
                <c:pt idx="26">
                  <c:v>4717347.5</c:v>
                </c:pt>
                <c:pt idx="27">
                  <c:v>4824987.5</c:v>
                </c:pt>
                <c:pt idx="28">
                  <c:v>4896850.5</c:v>
                </c:pt>
                <c:pt idx="29">
                  <c:v>4960034.5</c:v>
                </c:pt>
                <c:pt idx="30">
                  <c:v>5030907.5</c:v>
                </c:pt>
                <c:pt idx="31">
                  <c:v>5092377.5</c:v>
                </c:pt>
                <c:pt idx="32">
                  <c:v>5157875.5</c:v>
                </c:pt>
                <c:pt idx="33">
                  <c:v>5238766</c:v>
                </c:pt>
                <c:pt idx="34">
                  <c:v>5290566.5</c:v>
                </c:pt>
                <c:pt idx="35">
                  <c:v>5338700</c:v>
                </c:pt>
                <c:pt idx="36">
                  <c:v>5410683.5</c:v>
                </c:pt>
                <c:pt idx="37">
                  <c:v>5486665</c:v>
                </c:pt>
                <c:pt idx="38">
                  <c:v>5532438</c:v>
                </c:pt>
                <c:pt idx="39">
                  <c:v>5588174.5</c:v>
                </c:pt>
                <c:pt idx="40">
                  <c:v>5637574</c:v>
                </c:pt>
                <c:pt idx="41">
                  <c:v>5714071.5</c:v>
                </c:pt>
                <c:pt idx="42">
                  <c:v>5759444</c:v>
                </c:pt>
                <c:pt idx="43">
                  <c:v>5827310.5</c:v>
                </c:pt>
                <c:pt idx="44">
                  <c:v>5881693</c:v>
                </c:pt>
                <c:pt idx="45">
                  <c:v>5926847.5</c:v>
                </c:pt>
                <c:pt idx="46">
                  <c:v>5967306.5</c:v>
                </c:pt>
                <c:pt idx="47">
                  <c:v>5982147.5</c:v>
                </c:pt>
                <c:pt idx="48">
                  <c:v>6032357.5</c:v>
                </c:pt>
                <c:pt idx="49">
                  <c:v>6040202</c:v>
                </c:pt>
                <c:pt idx="50">
                  <c:v>6060290.5</c:v>
                </c:pt>
                <c:pt idx="51">
                  <c:v>6098498.5</c:v>
                </c:pt>
                <c:pt idx="52">
                  <c:v>6117540</c:v>
                </c:pt>
                <c:pt idx="53">
                  <c:v>6110179.5</c:v>
                </c:pt>
                <c:pt idx="54">
                  <c:v>6123115</c:v>
                </c:pt>
                <c:pt idx="55">
                  <c:v>6122074.5</c:v>
                </c:pt>
                <c:pt idx="56">
                  <c:v>6095345</c:v>
                </c:pt>
                <c:pt idx="57">
                  <c:v>6111949</c:v>
                </c:pt>
                <c:pt idx="58">
                  <c:v>6106396</c:v>
                </c:pt>
                <c:pt idx="59">
                  <c:v>6126193</c:v>
                </c:pt>
                <c:pt idx="60">
                  <c:v>6114792</c:v>
                </c:pt>
                <c:pt idx="61">
                  <c:v>6093650</c:v>
                </c:pt>
                <c:pt idx="62">
                  <c:v>6069045.5</c:v>
                </c:pt>
                <c:pt idx="63">
                  <c:v>6041699.5</c:v>
                </c:pt>
                <c:pt idx="64">
                  <c:v>6025480.5</c:v>
                </c:pt>
                <c:pt idx="65">
                  <c:v>5993236.5</c:v>
                </c:pt>
                <c:pt idx="66">
                  <c:v>6002629.5</c:v>
                </c:pt>
                <c:pt idx="67">
                  <c:v>5948670</c:v>
                </c:pt>
                <c:pt idx="68">
                  <c:v>5944058</c:v>
                </c:pt>
                <c:pt idx="69">
                  <c:v>5907533</c:v>
                </c:pt>
                <c:pt idx="70">
                  <c:v>5865476.5</c:v>
                </c:pt>
                <c:pt idx="71">
                  <c:v>5846294</c:v>
                </c:pt>
                <c:pt idx="72">
                  <c:v>5824058</c:v>
                </c:pt>
                <c:pt idx="73">
                  <c:v>5793997.5</c:v>
                </c:pt>
                <c:pt idx="74">
                  <c:v>5752550</c:v>
                </c:pt>
                <c:pt idx="75">
                  <c:v>5723160</c:v>
                </c:pt>
                <c:pt idx="76">
                  <c:v>5646842</c:v>
                </c:pt>
                <c:pt idx="77">
                  <c:v>5617442.5</c:v>
                </c:pt>
                <c:pt idx="78">
                  <c:v>5578306</c:v>
                </c:pt>
                <c:pt idx="79">
                  <c:v>5510150</c:v>
                </c:pt>
                <c:pt idx="80">
                  <c:v>5474507.5</c:v>
                </c:pt>
                <c:pt idx="81">
                  <c:v>5440723.5</c:v>
                </c:pt>
                <c:pt idx="82">
                  <c:v>5392415.5</c:v>
                </c:pt>
                <c:pt idx="83">
                  <c:v>5327868</c:v>
                </c:pt>
                <c:pt idx="84">
                  <c:v>5310898</c:v>
                </c:pt>
                <c:pt idx="85">
                  <c:v>5245832.5</c:v>
                </c:pt>
                <c:pt idx="86">
                  <c:v>5193530</c:v>
                </c:pt>
                <c:pt idx="87">
                  <c:v>5131570</c:v>
                </c:pt>
                <c:pt idx="88">
                  <c:v>5083448</c:v>
                </c:pt>
                <c:pt idx="89">
                  <c:v>5059291</c:v>
                </c:pt>
                <c:pt idx="90">
                  <c:v>4998573</c:v>
                </c:pt>
                <c:pt idx="91">
                  <c:v>4953206.5</c:v>
                </c:pt>
                <c:pt idx="92">
                  <c:v>4904605</c:v>
                </c:pt>
                <c:pt idx="93">
                  <c:v>4864312</c:v>
                </c:pt>
                <c:pt idx="94">
                  <c:v>4826888</c:v>
                </c:pt>
                <c:pt idx="95">
                  <c:v>4791828.5</c:v>
                </c:pt>
                <c:pt idx="96">
                  <c:v>4742808</c:v>
                </c:pt>
                <c:pt idx="97">
                  <c:v>4666962</c:v>
                </c:pt>
                <c:pt idx="98">
                  <c:v>4630532.5</c:v>
                </c:pt>
                <c:pt idx="99">
                  <c:v>4620221.5</c:v>
                </c:pt>
                <c:pt idx="100">
                  <c:v>4558590</c:v>
                </c:pt>
                <c:pt idx="101">
                  <c:v>4502291</c:v>
                </c:pt>
                <c:pt idx="102">
                  <c:v>4469490.5</c:v>
                </c:pt>
                <c:pt idx="103">
                  <c:v>4440325</c:v>
                </c:pt>
                <c:pt idx="104">
                  <c:v>4406849</c:v>
                </c:pt>
                <c:pt idx="105">
                  <c:v>4373481</c:v>
                </c:pt>
                <c:pt idx="106">
                  <c:v>4342586</c:v>
                </c:pt>
                <c:pt idx="107">
                  <c:v>4299951</c:v>
                </c:pt>
                <c:pt idx="108">
                  <c:v>4271981.5</c:v>
                </c:pt>
                <c:pt idx="109">
                  <c:v>4261148</c:v>
                </c:pt>
                <c:pt idx="110">
                  <c:v>4225203</c:v>
                </c:pt>
                <c:pt idx="111">
                  <c:v>4218945.5</c:v>
                </c:pt>
                <c:pt idx="112">
                  <c:v>4157227.2</c:v>
                </c:pt>
                <c:pt idx="113">
                  <c:v>4139080.2</c:v>
                </c:pt>
                <c:pt idx="114">
                  <c:v>4129025</c:v>
                </c:pt>
                <c:pt idx="115">
                  <c:v>4115104.5</c:v>
                </c:pt>
                <c:pt idx="116">
                  <c:v>4082623.7</c:v>
                </c:pt>
                <c:pt idx="117">
                  <c:v>4071379.5</c:v>
                </c:pt>
                <c:pt idx="118">
                  <c:v>4061082.5</c:v>
                </c:pt>
                <c:pt idx="119">
                  <c:v>4022993.5</c:v>
                </c:pt>
                <c:pt idx="120">
                  <c:v>4018054.2</c:v>
                </c:pt>
                <c:pt idx="121">
                  <c:v>4012647.7</c:v>
                </c:pt>
                <c:pt idx="122">
                  <c:v>3981784.7</c:v>
                </c:pt>
                <c:pt idx="123">
                  <c:v>3982500.5</c:v>
                </c:pt>
                <c:pt idx="124">
                  <c:v>3966068</c:v>
                </c:pt>
                <c:pt idx="125">
                  <c:v>3961086.5</c:v>
                </c:pt>
                <c:pt idx="126">
                  <c:v>3952437.2</c:v>
                </c:pt>
                <c:pt idx="127">
                  <c:v>3940398.7</c:v>
                </c:pt>
                <c:pt idx="128">
                  <c:v>3924458.7</c:v>
                </c:pt>
                <c:pt idx="129">
                  <c:v>3925234</c:v>
                </c:pt>
                <c:pt idx="130">
                  <c:v>3932799.5</c:v>
                </c:pt>
                <c:pt idx="131">
                  <c:v>3919331</c:v>
                </c:pt>
                <c:pt idx="132">
                  <c:v>3902490.7</c:v>
                </c:pt>
                <c:pt idx="133">
                  <c:v>3885907.5</c:v>
                </c:pt>
                <c:pt idx="134">
                  <c:v>3885949.7</c:v>
                </c:pt>
                <c:pt idx="135">
                  <c:v>3885573.5</c:v>
                </c:pt>
                <c:pt idx="136">
                  <c:v>3884528.2</c:v>
                </c:pt>
                <c:pt idx="137">
                  <c:v>3885014.7</c:v>
                </c:pt>
                <c:pt idx="138">
                  <c:v>3865747.2</c:v>
                </c:pt>
                <c:pt idx="139">
                  <c:v>3879330</c:v>
                </c:pt>
                <c:pt idx="140">
                  <c:v>3859744</c:v>
                </c:pt>
                <c:pt idx="141">
                  <c:v>3861119.2</c:v>
                </c:pt>
                <c:pt idx="142">
                  <c:v>3855407.7</c:v>
                </c:pt>
                <c:pt idx="143">
                  <c:v>3854022.2</c:v>
                </c:pt>
                <c:pt idx="144">
                  <c:v>3841869.5</c:v>
                </c:pt>
                <c:pt idx="145">
                  <c:v>3823503.2</c:v>
                </c:pt>
                <c:pt idx="146">
                  <c:v>3831305.5</c:v>
                </c:pt>
                <c:pt idx="147">
                  <c:v>3808762</c:v>
                </c:pt>
                <c:pt idx="148">
                  <c:v>3820418.2</c:v>
                </c:pt>
                <c:pt idx="149">
                  <c:v>3816030.5</c:v>
                </c:pt>
                <c:pt idx="150">
                  <c:v>3797096.5</c:v>
                </c:pt>
                <c:pt idx="151">
                  <c:v>3790667.2</c:v>
                </c:pt>
                <c:pt idx="152">
                  <c:v>3767708.5</c:v>
                </c:pt>
                <c:pt idx="153">
                  <c:v>3752376.2</c:v>
                </c:pt>
                <c:pt idx="154">
                  <c:v>3767750.7</c:v>
                </c:pt>
                <c:pt idx="155">
                  <c:v>3752426.7</c:v>
                </c:pt>
                <c:pt idx="156">
                  <c:v>3703100.5</c:v>
                </c:pt>
                <c:pt idx="157">
                  <c:v>3725554</c:v>
                </c:pt>
                <c:pt idx="158">
                  <c:v>3691385.7</c:v>
                </c:pt>
                <c:pt idx="159">
                  <c:v>3698028.5</c:v>
                </c:pt>
                <c:pt idx="160">
                  <c:v>3671924.2</c:v>
                </c:pt>
                <c:pt idx="161">
                  <c:v>3651413.7</c:v>
                </c:pt>
                <c:pt idx="162">
                  <c:v>3642860.7</c:v>
                </c:pt>
                <c:pt idx="163">
                  <c:v>3625936</c:v>
                </c:pt>
                <c:pt idx="164">
                  <c:v>3602583</c:v>
                </c:pt>
                <c:pt idx="165">
                  <c:v>3593968.5</c:v>
                </c:pt>
                <c:pt idx="166">
                  <c:v>3573400.5</c:v>
                </c:pt>
                <c:pt idx="167">
                  <c:v>3549987.7</c:v>
                </c:pt>
                <c:pt idx="168">
                  <c:v>3539488</c:v>
                </c:pt>
                <c:pt idx="169">
                  <c:v>3505096</c:v>
                </c:pt>
                <c:pt idx="170">
                  <c:v>3467642</c:v>
                </c:pt>
                <c:pt idx="171">
                  <c:v>3484797</c:v>
                </c:pt>
                <c:pt idx="172">
                  <c:v>3427756</c:v>
                </c:pt>
                <c:pt idx="173">
                  <c:v>3432618.7</c:v>
                </c:pt>
                <c:pt idx="174">
                  <c:v>3408440</c:v>
                </c:pt>
                <c:pt idx="175">
                  <c:v>3362838.2</c:v>
                </c:pt>
                <c:pt idx="176">
                  <c:v>3345282</c:v>
                </c:pt>
                <c:pt idx="177">
                  <c:v>3317556</c:v>
                </c:pt>
                <c:pt idx="178">
                  <c:v>3302755.2</c:v>
                </c:pt>
                <c:pt idx="179">
                  <c:v>3260934.7</c:v>
                </c:pt>
                <c:pt idx="180">
                  <c:v>3260477.2</c:v>
                </c:pt>
                <c:pt idx="181">
                  <c:v>3235974.5</c:v>
                </c:pt>
                <c:pt idx="182">
                  <c:v>3194902.7</c:v>
                </c:pt>
                <c:pt idx="183">
                  <c:v>3173653.2</c:v>
                </c:pt>
                <c:pt idx="184">
                  <c:v>3130076.2</c:v>
                </c:pt>
                <c:pt idx="185">
                  <c:v>3102436.5</c:v>
                </c:pt>
                <c:pt idx="186">
                  <c:v>3091316</c:v>
                </c:pt>
                <c:pt idx="187">
                  <c:v>3061819</c:v>
                </c:pt>
                <c:pt idx="188">
                  <c:v>3026420.7</c:v>
                </c:pt>
                <c:pt idx="189">
                  <c:v>3016601</c:v>
                </c:pt>
                <c:pt idx="190">
                  <c:v>2975535.2</c:v>
                </c:pt>
                <c:pt idx="191">
                  <c:v>2950602.7</c:v>
                </c:pt>
                <c:pt idx="192">
                  <c:v>2907524</c:v>
                </c:pt>
                <c:pt idx="193">
                  <c:v>2910662.5</c:v>
                </c:pt>
                <c:pt idx="194">
                  <c:v>2872964.2</c:v>
                </c:pt>
                <c:pt idx="195">
                  <c:v>2824311</c:v>
                </c:pt>
                <c:pt idx="196">
                  <c:v>2817385</c:v>
                </c:pt>
                <c:pt idx="197">
                  <c:v>2761364.2</c:v>
                </c:pt>
                <c:pt idx="198">
                  <c:v>2740344.7</c:v>
                </c:pt>
                <c:pt idx="199">
                  <c:v>2702092.5</c:v>
                </c:pt>
                <c:pt idx="200">
                  <c:v>2679650.2000000002</c:v>
                </c:pt>
                <c:pt idx="201">
                  <c:v>2635121.7000000002</c:v>
                </c:pt>
                <c:pt idx="202">
                  <c:v>2632717.7000000002</c:v>
                </c:pt>
                <c:pt idx="203">
                  <c:v>2589392</c:v>
                </c:pt>
                <c:pt idx="204">
                  <c:v>2544747.7000000002</c:v>
                </c:pt>
                <c:pt idx="205">
                  <c:v>2517962.5</c:v>
                </c:pt>
                <c:pt idx="206">
                  <c:v>2499508.2000000002</c:v>
                </c:pt>
                <c:pt idx="207">
                  <c:v>2470837.5</c:v>
                </c:pt>
                <c:pt idx="208">
                  <c:v>2441769.2000000002</c:v>
                </c:pt>
                <c:pt idx="209">
                  <c:v>2408735.2000000002</c:v>
                </c:pt>
                <c:pt idx="210">
                  <c:v>2367996</c:v>
                </c:pt>
                <c:pt idx="211">
                  <c:v>2340536.5</c:v>
                </c:pt>
                <c:pt idx="212">
                  <c:v>2306592.7000000002</c:v>
                </c:pt>
                <c:pt idx="213">
                  <c:v>2293773</c:v>
                </c:pt>
                <c:pt idx="214">
                  <c:v>2253846.2000000002</c:v>
                </c:pt>
                <c:pt idx="215">
                  <c:v>2220709.2000000002</c:v>
                </c:pt>
                <c:pt idx="216">
                  <c:v>2187398.5</c:v>
                </c:pt>
                <c:pt idx="217">
                  <c:v>2163750.5</c:v>
                </c:pt>
                <c:pt idx="218">
                  <c:v>2135642</c:v>
                </c:pt>
                <c:pt idx="219">
                  <c:v>2109773.5</c:v>
                </c:pt>
                <c:pt idx="220">
                  <c:v>2067962.6</c:v>
                </c:pt>
                <c:pt idx="221">
                  <c:v>2051439.9</c:v>
                </c:pt>
                <c:pt idx="222">
                  <c:v>2036030.5</c:v>
                </c:pt>
                <c:pt idx="223">
                  <c:v>1992616.2</c:v>
                </c:pt>
                <c:pt idx="224">
                  <c:v>1962598.6</c:v>
                </c:pt>
                <c:pt idx="225">
                  <c:v>1931348.4</c:v>
                </c:pt>
                <c:pt idx="226">
                  <c:v>1912139.9</c:v>
                </c:pt>
                <c:pt idx="227">
                  <c:v>1896850.4</c:v>
                </c:pt>
                <c:pt idx="228">
                  <c:v>1855779.6</c:v>
                </c:pt>
                <c:pt idx="229">
                  <c:v>1825418.7</c:v>
                </c:pt>
                <c:pt idx="230">
                  <c:v>1797168.1</c:v>
                </c:pt>
                <c:pt idx="231">
                  <c:v>1761989.1</c:v>
                </c:pt>
                <c:pt idx="232">
                  <c:v>1746528.7</c:v>
                </c:pt>
                <c:pt idx="233">
                  <c:v>1725258.7</c:v>
                </c:pt>
                <c:pt idx="234">
                  <c:v>1700614.9</c:v>
                </c:pt>
                <c:pt idx="235">
                  <c:v>1664475.6</c:v>
                </c:pt>
                <c:pt idx="236">
                  <c:v>1657912.9</c:v>
                </c:pt>
                <c:pt idx="237">
                  <c:v>1621820.4</c:v>
                </c:pt>
                <c:pt idx="238">
                  <c:v>1591822.6</c:v>
                </c:pt>
                <c:pt idx="239">
                  <c:v>1568437.9</c:v>
                </c:pt>
                <c:pt idx="240">
                  <c:v>1545016</c:v>
                </c:pt>
                <c:pt idx="241">
                  <c:v>1518847</c:v>
                </c:pt>
                <c:pt idx="242">
                  <c:v>1494010.4</c:v>
                </c:pt>
                <c:pt idx="243">
                  <c:v>1454268.1</c:v>
                </c:pt>
                <c:pt idx="244">
                  <c:v>1430767.4</c:v>
                </c:pt>
                <c:pt idx="245">
                  <c:v>1409785.5</c:v>
                </c:pt>
                <c:pt idx="246">
                  <c:v>1378694.6</c:v>
                </c:pt>
                <c:pt idx="247">
                  <c:v>1361638.7</c:v>
                </c:pt>
                <c:pt idx="248">
                  <c:v>1330748.4000000004</c:v>
                </c:pt>
                <c:pt idx="249">
                  <c:v>1313454.9000000004</c:v>
                </c:pt>
                <c:pt idx="250">
                  <c:v>1276679</c:v>
                </c:pt>
                <c:pt idx="251">
                  <c:v>1264549.5</c:v>
                </c:pt>
                <c:pt idx="252">
                  <c:v>1237832.5</c:v>
                </c:pt>
                <c:pt idx="253">
                  <c:v>1211496.7</c:v>
                </c:pt>
                <c:pt idx="254">
                  <c:v>1192091.6000000001</c:v>
                </c:pt>
                <c:pt idx="255">
                  <c:v>1166387</c:v>
                </c:pt>
                <c:pt idx="256">
                  <c:v>1139945.9000000004</c:v>
                </c:pt>
                <c:pt idx="257">
                  <c:v>1122550.5</c:v>
                </c:pt>
                <c:pt idx="258">
                  <c:v>1100000</c:v>
                </c:pt>
                <c:pt idx="259">
                  <c:v>1063661</c:v>
                </c:pt>
                <c:pt idx="260">
                  <c:v>1050984.7</c:v>
                </c:pt>
                <c:pt idx="261">
                  <c:v>1025381.2</c:v>
                </c:pt>
                <c:pt idx="262">
                  <c:v>1011661.7</c:v>
                </c:pt>
                <c:pt idx="263">
                  <c:v>982598</c:v>
                </c:pt>
                <c:pt idx="264">
                  <c:v>969810.37</c:v>
                </c:pt>
                <c:pt idx="265">
                  <c:v>947882.81</c:v>
                </c:pt>
                <c:pt idx="266">
                  <c:v>921403.94000000041</c:v>
                </c:pt>
                <c:pt idx="267">
                  <c:v>898498.25</c:v>
                </c:pt>
                <c:pt idx="268">
                  <c:v>875258.75</c:v>
                </c:pt>
                <c:pt idx="269">
                  <c:v>863195.5</c:v>
                </c:pt>
                <c:pt idx="270">
                  <c:v>834596.44000000041</c:v>
                </c:pt>
                <c:pt idx="271">
                  <c:v>811819.75</c:v>
                </c:pt>
                <c:pt idx="272">
                  <c:v>801650.62</c:v>
                </c:pt>
                <c:pt idx="273">
                  <c:v>799065.62</c:v>
                </c:pt>
                <c:pt idx="274">
                  <c:v>785689.62</c:v>
                </c:pt>
                <c:pt idx="275">
                  <c:v>766247.87</c:v>
                </c:pt>
                <c:pt idx="276">
                  <c:v>749643.31</c:v>
                </c:pt>
                <c:pt idx="277">
                  <c:v>743402.25</c:v>
                </c:pt>
                <c:pt idx="278">
                  <c:v>731462.31</c:v>
                </c:pt>
                <c:pt idx="279">
                  <c:v>725621.44000000041</c:v>
                </c:pt>
                <c:pt idx="280">
                  <c:v>713420.31</c:v>
                </c:pt>
                <c:pt idx="281">
                  <c:v>692042.37</c:v>
                </c:pt>
                <c:pt idx="282">
                  <c:v>679562.25</c:v>
                </c:pt>
                <c:pt idx="283">
                  <c:v>671710.19</c:v>
                </c:pt>
                <c:pt idx="284">
                  <c:v>653151.12</c:v>
                </c:pt>
                <c:pt idx="285">
                  <c:v>642435.43999999936</c:v>
                </c:pt>
                <c:pt idx="286">
                  <c:v>628694.56000000041</c:v>
                </c:pt>
                <c:pt idx="287">
                  <c:v>623241.5</c:v>
                </c:pt>
                <c:pt idx="288">
                  <c:v>608439.93999999936</c:v>
                </c:pt>
                <c:pt idx="289">
                  <c:v>603646.25</c:v>
                </c:pt>
                <c:pt idx="290">
                  <c:v>591434.87</c:v>
                </c:pt>
                <c:pt idx="291">
                  <c:v>571196.87</c:v>
                </c:pt>
                <c:pt idx="292">
                  <c:v>560054.12</c:v>
                </c:pt>
                <c:pt idx="293">
                  <c:v>545743.12</c:v>
                </c:pt>
                <c:pt idx="294">
                  <c:v>532217.56000000041</c:v>
                </c:pt>
                <c:pt idx="295">
                  <c:v>520895.87</c:v>
                </c:pt>
                <c:pt idx="296">
                  <c:v>506279.25</c:v>
                </c:pt>
                <c:pt idx="297">
                  <c:v>494039.41000000021</c:v>
                </c:pt>
                <c:pt idx="298">
                  <c:v>488517.33999999997</c:v>
                </c:pt>
                <c:pt idx="299">
                  <c:v>475406.19</c:v>
                </c:pt>
                <c:pt idx="300">
                  <c:v>460295.19</c:v>
                </c:pt>
                <c:pt idx="301">
                  <c:v>458179.59</c:v>
                </c:pt>
                <c:pt idx="302">
                  <c:v>434015.28</c:v>
                </c:pt>
                <c:pt idx="303">
                  <c:v>436394.9700000002</c:v>
                </c:pt>
                <c:pt idx="304">
                  <c:v>419739.12</c:v>
                </c:pt>
                <c:pt idx="305">
                  <c:v>405637.62</c:v>
                </c:pt>
                <c:pt idx="306">
                  <c:v>397711.06</c:v>
                </c:pt>
                <c:pt idx="307">
                  <c:v>388604.4700000002</c:v>
                </c:pt>
                <c:pt idx="308">
                  <c:v>374544.56</c:v>
                </c:pt>
                <c:pt idx="309">
                  <c:v>360793.5</c:v>
                </c:pt>
                <c:pt idx="310">
                  <c:v>356910.9700000002</c:v>
                </c:pt>
                <c:pt idx="311">
                  <c:v>350910.44</c:v>
                </c:pt>
                <c:pt idx="312">
                  <c:v>342054.69</c:v>
                </c:pt>
                <c:pt idx="313">
                  <c:v>336267.53</c:v>
                </c:pt>
                <c:pt idx="314">
                  <c:v>320664.21999999997</c:v>
                </c:pt>
                <c:pt idx="315">
                  <c:v>315820.59000000008</c:v>
                </c:pt>
                <c:pt idx="316">
                  <c:v>301277.31</c:v>
                </c:pt>
                <c:pt idx="317">
                  <c:v>295327.09000000008</c:v>
                </c:pt>
                <c:pt idx="318">
                  <c:v>287164.31</c:v>
                </c:pt>
                <c:pt idx="319">
                  <c:v>281883</c:v>
                </c:pt>
                <c:pt idx="320">
                  <c:v>275547.90999999997</c:v>
                </c:pt>
                <c:pt idx="321">
                  <c:v>272044.34000000003</c:v>
                </c:pt>
                <c:pt idx="322">
                  <c:v>266953.5300000002</c:v>
                </c:pt>
                <c:pt idx="323">
                  <c:v>279089.7800000002</c:v>
                </c:pt>
                <c:pt idx="324">
                  <c:v>299581.37</c:v>
                </c:pt>
                <c:pt idx="325">
                  <c:v>328022.65999999986</c:v>
                </c:pt>
                <c:pt idx="326">
                  <c:v>374501.12</c:v>
                </c:pt>
                <c:pt idx="327">
                  <c:v>436677.33999999997</c:v>
                </c:pt>
                <c:pt idx="328">
                  <c:v>520226.37</c:v>
                </c:pt>
                <c:pt idx="329">
                  <c:v>596454.06000000041</c:v>
                </c:pt>
                <c:pt idx="330">
                  <c:v>690497.31</c:v>
                </c:pt>
                <c:pt idx="331">
                  <c:v>786424</c:v>
                </c:pt>
                <c:pt idx="332">
                  <c:v>882940</c:v>
                </c:pt>
                <c:pt idx="333">
                  <c:v>965124.31</c:v>
                </c:pt>
                <c:pt idx="334">
                  <c:v>1033816.7</c:v>
                </c:pt>
                <c:pt idx="335">
                  <c:v>1076847.2</c:v>
                </c:pt>
                <c:pt idx="336">
                  <c:v>1096232.5</c:v>
                </c:pt>
                <c:pt idx="337">
                  <c:v>1071713</c:v>
                </c:pt>
                <c:pt idx="338">
                  <c:v>1023341.5</c:v>
                </c:pt>
                <c:pt idx="339">
                  <c:v>952544.87</c:v>
                </c:pt>
                <c:pt idx="340">
                  <c:v>861107</c:v>
                </c:pt>
                <c:pt idx="341">
                  <c:v>753231.75</c:v>
                </c:pt>
                <c:pt idx="342">
                  <c:v>657508.62</c:v>
                </c:pt>
                <c:pt idx="343">
                  <c:v>558509.56000000041</c:v>
                </c:pt>
                <c:pt idx="344">
                  <c:v>467502.4700000002</c:v>
                </c:pt>
                <c:pt idx="345">
                  <c:v>383415.33999999997</c:v>
                </c:pt>
                <c:pt idx="346">
                  <c:v>306515.87</c:v>
                </c:pt>
                <c:pt idx="347">
                  <c:v>262094.38999999966</c:v>
                </c:pt>
                <c:pt idx="348">
                  <c:v>226568.26</c:v>
                </c:pt>
                <c:pt idx="349">
                  <c:v>200123.12</c:v>
                </c:pt>
                <c:pt idx="350">
                  <c:v>191387.8</c:v>
                </c:pt>
                <c:pt idx="351">
                  <c:v>189756.22</c:v>
                </c:pt>
                <c:pt idx="352">
                  <c:v>188927.16</c:v>
                </c:pt>
                <c:pt idx="353">
                  <c:v>191986.23</c:v>
                </c:pt>
                <c:pt idx="354">
                  <c:v>191976.37</c:v>
                </c:pt>
                <c:pt idx="355">
                  <c:v>188752.16</c:v>
                </c:pt>
                <c:pt idx="356">
                  <c:v>192252.83</c:v>
                </c:pt>
                <c:pt idx="357">
                  <c:v>192720.12</c:v>
                </c:pt>
                <c:pt idx="358">
                  <c:v>196213.41999999998</c:v>
                </c:pt>
                <c:pt idx="359">
                  <c:v>196190.72</c:v>
                </c:pt>
                <c:pt idx="360">
                  <c:v>191484.12</c:v>
                </c:pt>
                <c:pt idx="361">
                  <c:v>195456.78</c:v>
                </c:pt>
                <c:pt idx="362">
                  <c:v>194766.59</c:v>
                </c:pt>
                <c:pt idx="363">
                  <c:v>195272.09</c:v>
                </c:pt>
                <c:pt idx="364">
                  <c:v>200491.76</c:v>
                </c:pt>
                <c:pt idx="365">
                  <c:v>197268.03</c:v>
                </c:pt>
                <c:pt idx="366">
                  <c:v>200466.94</c:v>
                </c:pt>
                <c:pt idx="367">
                  <c:v>208634.69</c:v>
                </c:pt>
                <c:pt idx="368">
                  <c:v>207188.58</c:v>
                </c:pt>
                <c:pt idx="369">
                  <c:v>205066.41</c:v>
                </c:pt>
                <c:pt idx="370">
                  <c:v>207132.31</c:v>
                </c:pt>
                <c:pt idx="371">
                  <c:v>211004.44</c:v>
                </c:pt>
                <c:pt idx="372">
                  <c:v>212518.47999999998</c:v>
                </c:pt>
                <c:pt idx="373">
                  <c:v>215125.44</c:v>
                </c:pt>
                <c:pt idx="374">
                  <c:v>217372.05</c:v>
                </c:pt>
                <c:pt idx="375">
                  <c:v>220472.44</c:v>
                </c:pt>
                <c:pt idx="376">
                  <c:v>221841.91</c:v>
                </c:pt>
                <c:pt idx="377">
                  <c:v>220329.41</c:v>
                </c:pt>
                <c:pt idx="378">
                  <c:v>220443.34</c:v>
                </c:pt>
                <c:pt idx="379">
                  <c:v>226304.12</c:v>
                </c:pt>
                <c:pt idx="380">
                  <c:v>222074.73</c:v>
                </c:pt>
                <c:pt idx="381">
                  <c:v>226651.87</c:v>
                </c:pt>
                <c:pt idx="382">
                  <c:v>229982.75</c:v>
                </c:pt>
                <c:pt idx="383">
                  <c:v>226720.75</c:v>
                </c:pt>
                <c:pt idx="384">
                  <c:v>224815.35999999964</c:v>
                </c:pt>
                <c:pt idx="385">
                  <c:v>230504.31</c:v>
                </c:pt>
                <c:pt idx="386">
                  <c:v>231669.53</c:v>
                </c:pt>
                <c:pt idx="387">
                  <c:v>234563.34</c:v>
                </c:pt>
                <c:pt idx="388">
                  <c:v>238616.78</c:v>
                </c:pt>
                <c:pt idx="389">
                  <c:v>236025.61000000004</c:v>
                </c:pt>
                <c:pt idx="390">
                  <c:v>243914.44</c:v>
                </c:pt>
                <c:pt idx="391">
                  <c:v>242923.83</c:v>
                </c:pt>
                <c:pt idx="392">
                  <c:v>246507.62</c:v>
                </c:pt>
                <c:pt idx="393">
                  <c:v>245004.91999999998</c:v>
                </c:pt>
                <c:pt idx="394">
                  <c:v>249421.61000000004</c:v>
                </c:pt>
                <c:pt idx="395">
                  <c:v>250565.94</c:v>
                </c:pt>
                <c:pt idx="396">
                  <c:v>252548.62</c:v>
                </c:pt>
                <c:pt idx="397">
                  <c:v>252648.44</c:v>
                </c:pt>
                <c:pt idx="398">
                  <c:v>252375.09</c:v>
                </c:pt>
                <c:pt idx="399">
                  <c:v>258830.75</c:v>
                </c:pt>
                <c:pt idx="400">
                  <c:v>260738</c:v>
                </c:pt>
                <c:pt idx="401">
                  <c:v>260664.2</c:v>
                </c:pt>
                <c:pt idx="402">
                  <c:v>261265.7</c:v>
                </c:pt>
                <c:pt idx="403">
                  <c:v>259615.37</c:v>
                </c:pt>
                <c:pt idx="404">
                  <c:v>266166.71999999997</c:v>
                </c:pt>
                <c:pt idx="405">
                  <c:v>269968.06</c:v>
                </c:pt>
                <c:pt idx="406">
                  <c:v>274550.37</c:v>
                </c:pt>
                <c:pt idx="407">
                  <c:v>268551.75</c:v>
                </c:pt>
                <c:pt idx="408">
                  <c:v>275184.62</c:v>
                </c:pt>
                <c:pt idx="409">
                  <c:v>273596.06</c:v>
                </c:pt>
                <c:pt idx="410">
                  <c:v>278251.21999999997</c:v>
                </c:pt>
                <c:pt idx="411">
                  <c:v>278191.21999999997</c:v>
                </c:pt>
                <c:pt idx="412">
                  <c:v>278970.69</c:v>
                </c:pt>
                <c:pt idx="413">
                  <c:v>274267.44</c:v>
                </c:pt>
                <c:pt idx="414">
                  <c:v>279463.84000000003</c:v>
                </c:pt>
                <c:pt idx="415">
                  <c:v>283517.84000000003</c:v>
                </c:pt>
                <c:pt idx="416">
                  <c:v>282208</c:v>
                </c:pt>
                <c:pt idx="417">
                  <c:v>285087.5</c:v>
                </c:pt>
                <c:pt idx="418">
                  <c:v>282898.62</c:v>
                </c:pt>
                <c:pt idx="419">
                  <c:v>279931.06</c:v>
                </c:pt>
                <c:pt idx="420">
                  <c:v>284918.69</c:v>
                </c:pt>
                <c:pt idx="421">
                  <c:v>284568.06</c:v>
                </c:pt>
                <c:pt idx="422">
                  <c:v>280083.69</c:v>
                </c:pt>
                <c:pt idx="423">
                  <c:v>280792.90999999997</c:v>
                </c:pt>
                <c:pt idx="424">
                  <c:v>279881.81</c:v>
                </c:pt>
                <c:pt idx="425">
                  <c:v>280703.90999999997</c:v>
                </c:pt>
                <c:pt idx="426">
                  <c:v>273706.25</c:v>
                </c:pt>
                <c:pt idx="427">
                  <c:v>272364.5300000002</c:v>
                </c:pt>
                <c:pt idx="428">
                  <c:v>271435.59000000008</c:v>
                </c:pt>
                <c:pt idx="429">
                  <c:v>265395.96999999997</c:v>
                </c:pt>
                <c:pt idx="430">
                  <c:v>270246.31</c:v>
                </c:pt>
                <c:pt idx="431">
                  <c:v>264378.84000000003</c:v>
                </c:pt>
                <c:pt idx="432">
                  <c:v>267668.06</c:v>
                </c:pt>
                <c:pt idx="433">
                  <c:v>264521.69</c:v>
                </c:pt>
                <c:pt idx="434">
                  <c:v>259778.33</c:v>
                </c:pt>
                <c:pt idx="435">
                  <c:v>257209.64</c:v>
                </c:pt>
              </c:numCache>
            </c:numRef>
          </c:yVal>
          <c:smooth val="1"/>
        </c:ser>
        <c:ser>
          <c:idx val="4"/>
          <c:order val="4"/>
          <c:tx>
            <c:v>14 jours</c:v>
          </c:tx>
          <c:spPr>
            <a:ln w="22225">
              <a:solidFill>
                <a:srgbClr val="9900CC"/>
              </a:solidFill>
            </a:ln>
          </c:spPr>
          <c:marker>
            <c:symbol val="none"/>
          </c:marker>
          <c:xVal>
            <c:numRef>
              <c:f>'FLUO 12 acétonitrile différentt'!$A$1:$A$436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acétonitrile différentt'!$F$1:$F$436</c:f>
              <c:numCache>
                <c:formatCode>General</c:formatCode>
                <c:ptCount val="436"/>
                <c:pt idx="0">
                  <c:v>1505026.1</c:v>
                </c:pt>
                <c:pt idx="1">
                  <c:v>1594437.6</c:v>
                </c:pt>
                <c:pt idx="2">
                  <c:v>1707808.2</c:v>
                </c:pt>
                <c:pt idx="3">
                  <c:v>1799392</c:v>
                </c:pt>
                <c:pt idx="4">
                  <c:v>1877268.6</c:v>
                </c:pt>
                <c:pt idx="5">
                  <c:v>1994044.5</c:v>
                </c:pt>
                <c:pt idx="6">
                  <c:v>2095483.9</c:v>
                </c:pt>
                <c:pt idx="7">
                  <c:v>2163890.5</c:v>
                </c:pt>
                <c:pt idx="8">
                  <c:v>2279916</c:v>
                </c:pt>
                <c:pt idx="9">
                  <c:v>2364928.2000000002</c:v>
                </c:pt>
                <c:pt idx="10">
                  <c:v>2466507.5</c:v>
                </c:pt>
                <c:pt idx="11">
                  <c:v>2580412.7000000002</c:v>
                </c:pt>
                <c:pt idx="12">
                  <c:v>2692873.2</c:v>
                </c:pt>
                <c:pt idx="13">
                  <c:v>2801575.5</c:v>
                </c:pt>
                <c:pt idx="14">
                  <c:v>2908525.5</c:v>
                </c:pt>
                <c:pt idx="15">
                  <c:v>3039390.5</c:v>
                </c:pt>
                <c:pt idx="16">
                  <c:v>3119159</c:v>
                </c:pt>
                <c:pt idx="17">
                  <c:v>3247887</c:v>
                </c:pt>
                <c:pt idx="18">
                  <c:v>3387485.5</c:v>
                </c:pt>
                <c:pt idx="19">
                  <c:v>3466486.7</c:v>
                </c:pt>
                <c:pt idx="20">
                  <c:v>3577722.7</c:v>
                </c:pt>
                <c:pt idx="21">
                  <c:v>3707293</c:v>
                </c:pt>
                <c:pt idx="22">
                  <c:v>3833136.5</c:v>
                </c:pt>
                <c:pt idx="23">
                  <c:v>3915865</c:v>
                </c:pt>
                <c:pt idx="24">
                  <c:v>4039162.2</c:v>
                </c:pt>
                <c:pt idx="25">
                  <c:v>4110604.7</c:v>
                </c:pt>
                <c:pt idx="26">
                  <c:v>4204861</c:v>
                </c:pt>
                <c:pt idx="27">
                  <c:v>4299896</c:v>
                </c:pt>
                <c:pt idx="28">
                  <c:v>4363774.5</c:v>
                </c:pt>
                <c:pt idx="29">
                  <c:v>4402586.5</c:v>
                </c:pt>
                <c:pt idx="30">
                  <c:v>4457976.5</c:v>
                </c:pt>
                <c:pt idx="31">
                  <c:v>4514461.5</c:v>
                </c:pt>
                <c:pt idx="32">
                  <c:v>4565492</c:v>
                </c:pt>
                <c:pt idx="33">
                  <c:v>4616641.5</c:v>
                </c:pt>
                <c:pt idx="34">
                  <c:v>4613768</c:v>
                </c:pt>
                <c:pt idx="35">
                  <c:v>4690490</c:v>
                </c:pt>
                <c:pt idx="36">
                  <c:v>4746115</c:v>
                </c:pt>
                <c:pt idx="37">
                  <c:v>4812497</c:v>
                </c:pt>
                <c:pt idx="38">
                  <c:v>4840869</c:v>
                </c:pt>
                <c:pt idx="39">
                  <c:v>4897518</c:v>
                </c:pt>
                <c:pt idx="40">
                  <c:v>4932940.5</c:v>
                </c:pt>
                <c:pt idx="41">
                  <c:v>4989708</c:v>
                </c:pt>
                <c:pt idx="42">
                  <c:v>5025653</c:v>
                </c:pt>
                <c:pt idx="43">
                  <c:v>5067560</c:v>
                </c:pt>
                <c:pt idx="44">
                  <c:v>5105576.5</c:v>
                </c:pt>
                <c:pt idx="45">
                  <c:v>5137090.5</c:v>
                </c:pt>
                <c:pt idx="46">
                  <c:v>5175800</c:v>
                </c:pt>
                <c:pt idx="47">
                  <c:v>5189805.5</c:v>
                </c:pt>
                <c:pt idx="48">
                  <c:v>5223738</c:v>
                </c:pt>
                <c:pt idx="49">
                  <c:v>5262579</c:v>
                </c:pt>
                <c:pt idx="50">
                  <c:v>5278937.5</c:v>
                </c:pt>
                <c:pt idx="51">
                  <c:v>5261037.5</c:v>
                </c:pt>
                <c:pt idx="52">
                  <c:v>5292244.5</c:v>
                </c:pt>
                <c:pt idx="53">
                  <c:v>5322494.5</c:v>
                </c:pt>
                <c:pt idx="54">
                  <c:v>5306893</c:v>
                </c:pt>
                <c:pt idx="55">
                  <c:v>5314350</c:v>
                </c:pt>
                <c:pt idx="56">
                  <c:v>5294761.5</c:v>
                </c:pt>
                <c:pt idx="57">
                  <c:v>5311685</c:v>
                </c:pt>
                <c:pt idx="58">
                  <c:v>5304127.5</c:v>
                </c:pt>
                <c:pt idx="59">
                  <c:v>5296112.5</c:v>
                </c:pt>
                <c:pt idx="60">
                  <c:v>5305126</c:v>
                </c:pt>
                <c:pt idx="61">
                  <c:v>5263236.5</c:v>
                </c:pt>
                <c:pt idx="62">
                  <c:v>5245131</c:v>
                </c:pt>
                <c:pt idx="63">
                  <c:v>5229022.5</c:v>
                </c:pt>
                <c:pt idx="64">
                  <c:v>5240677.5</c:v>
                </c:pt>
                <c:pt idx="65">
                  <c:v>5231808.5</c:v>
                </c:pt>
                <c:pt idx="66">
                  <c:v>5200854</c:v>
                </c:pt>
                <c:pt idx="67">
                  <c:v>5177392</c:v>
                </c:pt>
                <c:pt idx="68">
                  <c:v>5152223</c:v>
                </c:pt>
                <c:pt idx="69">
                  <c:v>5135328.5</c:v>
                </c:pt>
                <c:pt idx="70">
                  <c:v>5114853.5</c:v>
                </c:pt>
                <c:pt idx="71">
                  <c:v>5102467.5</c:v>
                </c:pt>
                <c:pt idx="72">
                  <c:v>5062784.5</c:v>
                </c:pt>
                <c:pt idx="73">
                  <c:v>5012438</c:v>
                </c:pt>
                <c:pt idx="74">
                  <c:v>5002218</c:v>
                </c:pt>
                <c:pt idx="75">
                  <c:v>4947723.5</c:v>
                </c:pt>
                <c:pt idx="76">
                  <c:v>4922394</c:v>
                </c:pt>
                <c:pt idx="77">
                  <c:v>4887470.5</c:v>
                </c:pt>
                <c:pt idx="78">
                  <c:v>4842755</c:v>
                </c:pt>
                <c:pt idx="79">
                  <c:v>4825022.5</c:v>
                </c:pt>
                <c:pt idx="80">
                  <c:v>4780319</c:v>
                </c:pt>
                <c:pt idx="81">
                  <c:v>4721835</c:v>
                </c:pt>
                <c:pt idx="82">
                  <c:v>4723391</c:v>
                </c:pt>
                <c:pt idx="83">
                  <c:v>4652112</c:v>
                </c:pt>
                <c:pt idx="84">
                  <c:v>4608089</c:v>
                </c:pt>
                <c:pt idx="85">
                  <c:v>4581814</c:v>
                </c:pt>
                <c:pt idx="86">
                  <c:v>4535997.5</c:v>
                </c:pt>
                <c:pt idx="87">
                  <c:v>4499011</c:v>
                </c:pt>
                <c:pt idx="88">
                  <c:v>4464840.5</c:v>
                </c:pt>
                <c:pt idx="89">
                  <c:v>4432468.5</c:v>
                </c:pt>
                <c:pt idx="90">
                  <c:v>4398326.5</c:v>
                </c:pt>
                <c:pt idx="91">
                  <c:v>4353419</c:v>
                </c:pt>
                <c:pt idx="92">
                  <c:v>4315072.5</c:v>
                </c:pt>
                <c:pt idx="93">
                  <c:v>4279484</c:v>
                </c:pt>
                <c:pt idx="94">
                  <c:v>4217716.5</c:v>
                </c:pt>
                <c:pt idx="95">
                  <c:v>4184305.2</c:v>
                </c:pt>
                <c:pt idx="96">
                  <c:v>4171872.2</c:v>
                </c:pt>
                <c:pt idx="97">
                  <c:v>4121555.7</c:v>
                </c:pt>
                <c:pt idx="98">
                  <c:v>4088781.7</c:v>
                </c:pt>
                <c:pt idx="99">
                  <c:v>4049302.5</c:v>
                </c:pt>
                <c:pt idx="100">
                  <c:v>4020007.2</c:v>
                </c:pt>
                <c:pt idx="101">
                  <c:v>4000410</c:v>
                </c:pt>
                <c:pt idx="102">
                  <c:v>3962999.5</c:v>
                </c:pt>
                <c:pt idx="103">
                  <c:v>3950511.2</c:v>
                </c:pt>
                <c:pt idx="104">
                  <c:v>3922275.5</c:v>
                </c:pt>
                <c:pt idx="105">
                  <c:v>3898354.2</c:v>
                </c:pt>
                <c:pt idx="106">
                  <c:v>3854907.5</c:v>
                </c:pt>
                <c:pt idx="107">
                  <c:v>3839809.7</c:v>
                </c:pt>
                <c:pt idx="108">
                  <c:v>3823662.7</c:v>
                </c:pt>
                <c:pt idx="109">
                  <c:v>3793617.5</c:v>
                </c:pt>
                <c:pt idx="110">
                  <c:v>3772859</c:v>
                </c:pt>
                <c:pt idx="111">
                  <c:v>3748533.7</c:v>
                </c:pt>
                <c:pt idx="112">
                  <c:v>3731590.2</c:v>
                </c:pt>
                <c:pt idx="113">
                  <c:v>3718353.2</c:v>
                </c:pt>
                <c:pt idx="114">
                  <c:v>3715088.5</c:v>
                </c:pt>
                <c:pt idx="115">
                  <c:v>3681046</c:v>
                </c:pt>
                <c:pt idx="116">
                  <c:v>3689553.7</c:v>
                </c:pt>
                <c:pt idx="117">
                  <c:v>3666151.7</c:v>
                </c:pt>
                <c:pt idx="118">
                  <c:v>3644827.5</c:v>
                </c:pt>
                <c:pt idx="119">
                  <c:v>3632208</c:v>
                </c:pt>
                <c:pt idx="120">
                  <c:v>3624000.5</c:v>
                </c:pt>
                <c:pt idx="121">
                  <c:v>3628931</c:v>
                </c:pt>
                <c:pt idx="122">
                  <c:v>3606207.5</c:v>
                </c:pt>
                <c:pt idx="123">
                  <c:v>3611521</c:v>
                </c:pt>
                <c:pt idx="124">
                  <c:v>3604987</c:v>
                </c:pt>
                <c:pt idx="125">
                  <c:v>3608224.5</c:v>
                </c:pt>
                <c:pt idx="126">
                  <c:v>3603591.7</c:v>
                </c:pt>
                <c:pt idx="127">
                  <c:v>3578212</c:v>
                </c:pt>
                <c:pt idx="128">
                  <c:v>3579990.2</c:v>
                </c:pt>
                <c:pt idx="129">
                  <c:v>3576808</c:v>
                </c:pt>
                <c:pt idx="130">
                  <c:v>3569337</c:v>
                </c:pt>
                <c:pt idx="131">
                  <c:v>3555220.2</c:v>
                </c:pt>
                <c:pt idx="132">
                  <c:v>3566851.7</c:v>
                </c:pt>
                <c:pt idx="133">
                  <c:v>3579695.5</c:v>
                </c:pt>
                <c:pt idx="134">
                  <c:v>3562525.5</c:v>
                </c:pt>
                <c:pt idx="135">
                  <c:v>3572792.7</c:v>
                </c:pt>
                <c:pt idx="136">
                  <c:v>3556078</c:v>
                </c:pt>
                <c:pt idx="137">
                  <c:v>3579616.2</c:v>
                </c:pt>
                <c:pt idx="138">
                  <c:v>3565536.5</c:v>
                </c:pt>
                <c:pt idx="139">
                  <c:v>3558203</c:v>
                </c:pt>
                <c:pt idx="140">
                  <c:v>3558400.7</c:v>
                </c:pt>
                <c:pt idx="141">
                  <c:v>3556735</c:v>
                </c:pt>
                <c:pt idx="142">
                  <c:v>3548517</c:v>
                </c:pt>
                <c:pt idx="143">
                  <c:v>3558900</c:v>
                </c:pt>
                <c:pt idx="144">
                  <c:v>3542937.7</c:v>
                </c:pt>
                <c:pt idx="145">
                  <c:v>3559182.5</c:v>
                </c:pt>
                <c:pt idx="146">
                  <c:v>3545432.7</c:v>
                </c:pt>
                <c:pt idx="147">
                  <c:v>3539450.7</c:v>
                </c:pt>
                <c:pt idx="148">
                  <c:v>3530042</c:v>
                </c:pt>
                <c:pt idx="149">
                  <c:v>3517295.2</c:v>
                </c:pt>
                <c:pt idx="150">
                  <c:v>3520204.2</c:v>
                </c:pt>
                <c:pt idx="151">
                  <c:v>3505863</c:v>
                </c:pt>
                <c:pt idx="152">
                  <c:v>3504982</c:v>
                </c:pt>
                <c:pt idx="153">
                  <c:v>3488217.7</c:v>
                </c:pt>
                <c:pt idx="154">
                  <c:v>3461538.5</c:v>
                </c:pt>
                <c:pt idx="155">
                  <c:v>3485309.2</c:v>
                </c:pt>
                <c:pt idx="156">
                  <c:v>3474150.2</c:v>
                </c:pt>
                <c:pt idx="157">
                  <c:v>3450275.7</c:v>
                </c:pt>
                <c:pt idx="158">
                  <c:v>3453903.2</c:v>
                </c:pt>
                <c:pt idx="159">
                  <c:v>3426397.5</c:v>
                </c:pt>
                <c:pt idx="160">
                  <c:v>3405182</c:v>
                </c:pt>
                <c:pt idx="161">
                  <c:v>3407551</c:v>
                </c:pt>
                <c:pt idx="162">
                  <c:v>3376213.7</c:v>
                </c:pt>
                <c:pt idx="163">
                  <c:v>3361482</c:v>
                </c:pt>
                <c:pt idx="164">
                  <c:v>3349445</c:v>
                </c:pt>
                <c:pt idx="165">
                  <c:v>3333839</c:v>
                </c:pt>
                <c:pt idx="166">
                  <c:v>3325183.7</c:v>
                </c:pt>
                <c:pt idx="167">
                  <c:v>3301350.5</c:v>
                </c:pt>
                <c:pt idx="168">
                  <c:v>3289664.7</c:v>
                </c:pt>
                <c:pt idx="169">
                  <c:v>3267550.5</c:v>
                </c:pt>
                <c:pt idx="170">
                  <c:v>3247205</c:v>
                </c:pt>
                <c:pt idx="171">
                  <c:v>3233557.7</c:v>
                </c:pt>
                <c:pt idx="172">
                  <c:v>3206678</c:v>
                </c:pt>
                <c:pt idx="173">
                  <c:v>3183368.7</c:v>
                </c:pt>
                <c:pt idx="174">
                  <c:v>3181213</c:v>
                </c:pt>
                <c:pt idx="175">
                  <c:v>3158919.5</c:v>
                </c:pt>
                <c:pt idx="176">
                  <c:v>3111885</c:v>
                </c:pt>
                <c:pt idx="177">
                  <c:v>3105614.5</c:v>
                </c:pt>
                <c:pt idx="178">
                  <c:v>3059121.2</c:v>
                </c:pt>
                <c:pt idx="179">
                  <c:v>3050195</c:v>
                </c:pt>
                <c:pt idx="180">
                  <c:v>3035620.5</c:v>
                </c:pt>
                <c:pt idx="181">
                  <c:v>3012915</c:v>
                </c:pt>
                <c:pt idx="182">
                  <c:v>2996138</c:v>
                </c:pt>
                <c:pt idx="183">
                  <c:v>2950174.5</c:v>
                </c:pt>
                <c:pt idx="184">
                  <c:v>2937936.2</c:v>
                </c:pt>
                <c:pt idx="185">
                  <c:v>2891641</c:v>
                </c:pt>
                <c:pt idx="186">
                  <c:v>2893347.2</c:v>
                </c:pt>
                <c:pt idx="187">
                  <c:v>2861178</c:v>
                </c:pt>
                <c:pt idx="188">
                  <c:v>2831351.7</c:v>
                </c:pt>
                <c:pt idx="189">
                  <c:v>2797960.5</c:v>
                </c:pt>
                <c:pt idx="190">
                  <c:v>2773532.2</c:v>
                </c:pt>
                <c:pt idx="191">
                  <c:v>2749722.7</c:v>
                </c:pt>
                <c:pt idx="192">
                  <c:v>2715550</c:v>
                </c:pt>
                <c:pt idx="193">
                  <c:v>2713075</c:v>
                </c:pt>
                <c:pt idx="194">
                  <c:v>2671017.2000000002</c:v>
                </c:pt>
                <c:pt idx="195">
                  <c:v>2622854.7000000002</c:v>
                </c:pt>
                <c:pt idx="196">
                  <c:v>2611701.7000000002</c:v>
                </c:pt>
                <c:pt idx="197">
                  <c:v>2581777.7000000002</c:v>
                </c:pt>
                <c:pt idx="198">
                  <c:v>2550986</c:v>
                </c:pt>
                <c:pt idx="199">
                  <c:v>2528407.7000000002</c:v>
                </c:pt>
                <c:pt idx="200">
                  <c:v>2508056.5</c:v>
                </c:pt>
                <c:pt idx="201">
                  <c:v>2471282.7000000002</c:v>
                </c:pt>
                <c:pt idx="202">
                  <c:v>2446185.2000000002</c:v>
                </c:pt>
                <c:pt idx="203">
                  <c:v>2408945.2000000002</c:v>
                </c:pt>
                <c:pt idx="204">
                  <c:v>2383824.7000000002</c:v>
                </c:pt>
                <c:pt idx="205">
                  <c:v>2357647.2000000002</c:v>
                </c:pt>
                <c:pt idx="206">
                  <c:v>2328760.2000000002</c:v>
                </c:pt>
                <c:pt idx="207">
                  <c:v>2302028.5</c:v>
                </c:pt>
                <c:pt idx="208">
                  <c:v>2284582</c:v>
                </c:pt>
                <c:pt idx="209">
                  <c:v>2257898.2000000002</c:v>
                </c:pt>
                <c:pt idx="210">
                  <c:v>2224083</c:v>
                </c:pt>
                <c:pt idx="211">
                  <c:v>2197075</c:v>
                </c:pt>
                <c:pt idx="212">
                  <c:v>2158932</c:v>
                </c:pt>
                <c:pt idx="213">
                  <c:v>2143256.5</c:v>
                </c:pt>
                <c:pt idx="214">
                  <c:v>2093809.6</c:v>
                </c:pt>
                <c:pt idx="215">
                  <c:v>2081062.1</c:v>
                </c:pt>
                <c:pt idx="216">
                  <c:v>2034710.6</c:v>
                </c:pt>
                <c:pt idx="217">
                  <c:v>2006529</c:v>
                </c:pt>
                <c:pt idx="218">
                  <c:v>1988238.4</c:v>
                </c:pt>
                <c:pt idx="219">
                  <c:v>1950132.5</c:v>
                </c:pt>
                <c:pt idx="220">
                  <c:v>1935830.6</c:v>
                </c:pt>
                <c:pt idx="221">
                  <c:v>1904507.1</c:v>
                </c:pt>
                <c:pt idx="222">
                  <c:v>1876808.1</c:v>
                </c:pt>
                <c:pt idx="223">
                  <c:v>1855253.6</c:v>
                </c:pt>
                <c:pt idx="224">
                  <c:v>1836068.4</c:v>
                </c:pt>
                <c:pt idx="225">
                  <c:v>1798741.9</c:v>
                </c:pt>
                <c:pt idx="226">
                  <c:v>1768133.4</c:v>
                </c:pt>
                <c:pt idx="227">
                  <c:v>1751181.2</c:v>
                </c:pt>
                <c:pt idx="228">
                  <c:v>1734257.1</c:v>
                </c:pt>
                <c:pt idx="229">
                  <c:v>1698697.7</c:v>
                </c:pt>
                <c:pt idx="230">
                  <c:v>1672673.4</c:v>
                </c:pt>
                <c:pt idx="231">
                  <c:v>1649596.4</c:v>
                </c:pt>
                <c:pt idx="232">
                  <c:v>1629772.5</c:v>
                </c:pt>
                <c:pt idx="233">
                  <c:v>1599305.2</c:v>
                </c:pt>
                <c:pt idx="234">
                  <c:v>1564359.7</c:v>
                </c:pt>
                <c:pt idx="235">
                  <c:v>1547737.5</c:v>
                </c:pt>
                <c:pt idx="236">
                  <c:v>1523788.9</c:v>
                </c:pt>
                <c:pt idx="237">
                  <c:v>1509786.4</c:v>
                </c:pt>
                <c:pt idx="238">
                  <c:v>1469181</c:v>
                </c:pt>
                <c:pt idx="239">
                  <c:v>1451410.6</c:v>
                </c:pt>
                <c:pt idx="240">
                  <c:v>1428147.4</c:v>
                </c:pt>
                <c:pt idx="241">
                  <c:v>1410600.5</c:v>
                </c:pt>
                <c:pt idx="242">
                  <c:v>1381922</c:v>
                </c:pt>
                <c:pt idx="243">
                  <c:v>1359949</c:v>
                </c:pt>
                <c:pt idx="244">
                  <c:v>1334266.2</c:v>
                </c:pt>
                <c:pt idx="245">
                  <c:v>1310789</c:v>
                </c:pt>
                <c:pt idx="246">
                  <c:v>1295456.7</c:v>
                </c:pt>
                <c:pt idx="247">
                  <c:v>1266081.7</c:v>
                </c:pt>
                <c:pt idx="248">
                  <c:v>1244046.5</c:v>
                </c:pt>
                <c:pt idx="249">
                  <c:v>1214679.5</c:v>
                </c:pt>
                <c:pt idx="250">
                  <c:v>1195121.4000000004</c:v>
                </c:pt>
                <c:pt idx="251">
                  <c:v>1167207.9000000004</c:v>
                </c:pt>
                <c:pt idx="252">
                  <c:v>1151764</c:v>
                </c:pt>
                <c:pt idx="253">
                  <c:v>1128834.2</c:v>
                </c:pt>
                <c:pt idx="254">
                  <c:v>1113100.4000000004</c:v>
                </c:pt>
                <c:pt idx="255">
                  <c:v>1077915.2</c:v>
                </c:pt>
                <c:pt idx="256">
                  <c:v>1060871.5</c:v>
                </c:pt>
                <c:pt idx="257">
                  <c:v>1046598.6</c:v>
                </c:pt>
                <c:pt idx="258">
                  <c:v>1014404</c:v>
                </c:pt>
                <c:pt idx="259">
                  <c:v>995465.56</c:v>
                </c:pt>
                <c:pt idx="260">
                  <c:v>983112.31</c:v>
                </c:pt>
                <c:pt idx="261">
                  <c:v>956506.06</c:v>
                </c:pt>
                <c:pt idx="262">
                  <c:v>931907.75</c:v>
                </c:pt>
                <c:pt idx="263">
                  <c:v>925329.75</c:v>
                </c:pt>
                <c:pt idx="264">
                  <c:v>893224.44000000041</c:v>
                </c:pt>
                <c:pt idx="265">
                  <c:v>880990.19</c:v>
                </c:pt>
                <c:pt idx="266">
                  <c:v>853477.12</c:v>
                </c:pt>
                <c:pt idx="267">
                  <c:v>841050.06</c:v>
                </c:pt>
                <c:pt idx="268">
                  <c:v>824295.44000000041</c:v>
                </c:pt>
                <c:pt idx="269">
                  <c:v>802743</c:v>
                </c:pt>
                <c:pt idx="270">
                  <c:v>783334.12</c:v>
                </c:pt>
                <c:pt idx="271">
                  <c:v>761688</c:v>
                </c:pt>
                <c:pt idx="272">
                  <c:v>762248.69</c:v>
                </c:pt>
                <c:pt idx="273">
                  <c:v>735224.69</c:v>
                </c:pt>
                <c:pt idx="274">
                  <c:v>732741.37</c:v>
                </c:pt>
                <c:pt idx="275">
                  <c:v>707401.06</c:v>
                </c:pt>
                <c:pt idx="276">
                  <c:v>701353.75</c:v>
                </c:pt>
                <c:pt idx="277">
                  <c:v>691430.62</c:v>
                </c:pt>
                <c:pt idx="278">
                  <c:v>682242.75</c:v>
                </c:pt>
                <c:pt idx="279">
                  <c:v>663448.06000000041</c:v>
                </c:pt>
                <c:pt idx="280">
                  <c:v>653041.56000000041</c:v>
                </c:pt>
                <c:pt idx="281">
                  <c:v>643830.31000000041</c:v>
                </c:pt>
                <c:pt idx="282">
                  <c:v>628770.5</c:v>
                </c:pt>
                <c:pt idx="283">
                  <c:v>619673.5</c:v>
                </c:pt>
                <c:pt idx="284">
                  <c:v>614705.68999999808</c:v>
                </c:pt>
                <c:pt idx="285">
                  <c:v>599869.5</c:v>
                </c:pt>
                <c:pt idx="286">
                  <c:v>589595.62</c:v>
                </c:pt>
                <c:pt idx="287">
                  <c:v>574055.81000000041</c:v>
                </c:pt>
                <c:pt idx="288">
                  <c:v>566865.81000000041</c:v>
                </c:pt>
                <c:pt idx="289">
                  <c:v>555288.18999999808</c:v>
                </c:pt>
                <c:pt idx="290">
                  <c:v>542473.25</c:v>
                </c:pt>
                <c:pt idx="291">
                  <c:v>530759</c:v>
                </c:pt>
                <c:pt idx="292">
                  <c:v>513426.87</c:v>
                </c:pt>
                <c:pt idx="293">
                  <c:v>503774.09</c:v>
                </c:pt>
                <c:pt idx="294">
                  <c:v>501062.09</c:v>
                </c:pt>
                <c:pt idx="295">
                  <c:v>484499.78</c:v>
                </c:pt>
                <c:pt idx="296">
                  <c:v>475290.87</c:v>
                </c:pt>
                <c:pt idx="297">
                  <c:v>466348.69</c:v>
                </c:pt>
                <c:pt idx="298">
                  <c:v>448892.62</c:v>
                </c:pt>
                <c:pt idx="299">
                  <c:v>440337.75</c:v>
                </c:pt>
                <c:pt idx="300">
                  <c:v>434982.87</c:v>
                </c:pt>
                <c:pt idx="301">
                  <c:v>421752</c:v>
                </c:pt>
                <c:pt idx="302">
                  <c:v>406778.83999999997</c:v>
                </c:pt>
                <c:pt idx="303">
                  <c:v>398660.69</c:v>
                </c:pt>
                <c:pt idx="304">
                  <c:v>386134.81</c:v>
                </c:pt>
                <c:pt idx="305">
                  <c:v>376276.25</c:v>
                </c:pt>
                <c:pt idx="306">
                  <c:v>371595.91000000021</c:v>
                </c:pt>
                <c:pt idx="307">
                  <c:v>358991.03</c:v>
                </c:pt>
                <c:pt idx="308">
                  <c:v>352686</c:v>
                </c:pt>
                <c:pt idx="309">
                  <c:v>335273.09000000008</c:v>
                </c:pt>
                <c:pt idx="310">
                  <c:v>337232.31</c:v>
                </c:pt>
                <c:pt idx="311">
                  <c:v>318040.31</c:v>
                </c:pt>
                <c:pt idx="312">
                  <c:v>314347.06</c:v>
                </c:pt>
                <c:pt idx="313">
                  <c:v>305481.12</c:v>
                </c:pt>
                <c:pt idx="314">
                  <c:v>295957.21999999997</c:v>
                </c:pt>
                <c:pt idx="315">
                  <c:v>285707.40999999997</c:v>
                </c:pt>
                <c:pt idx="316">
                  <c:v>284511.46999999997</c:v>
                </c:pt>
                <c:pt idx="317">
                  <c:v>274483.34000000003</c:v>
                </c:pt>
                <c:pt idx="318">
                  <c:v>273205.19</c:v>
                </c:pt>
                <c:pt idx="319">
                  <c:v>259231.62</c:v>
                </c:pt>
                <c:pt idx="320">
                  <c:v>257098.78</c:v>
                </c:pt>
                <c:pt idx="321">
                  <c:v>247583.47</c:v>
                </c:pt>
                <c:pt idx="322">
                  <c:v>246165.72</c:v>
                </c:pt>
                <c:pt idx="323">
                  <c:v>258527.87</c:v>
                </c:pt>
                <c:pt idx="324">
                  <c:v>278189.12</c:v>
                </c:pt>
                <c:pt idx="325">
                  <c:v>313655.5300000002</c:v>
                </c:pt>
                <c:pt idx="326">
                  <c:v>361219.75</c:v>
                </c:pt>
                <c:pt idx="327">
                  <c:v>418013.81</c:v>
                </c:pt>
                <c:pt idx="328">
                  <c:v>492099.5</c:v>
                </c:pt>
                <c:pt idx="329">
                  <c:v>575281</c:v>
                </c:pt>
                <c:pt idx="330">
                  <c:v>668823.62</c:v>
                </c:pt>
                <c:pt idx="331">
                  <c:v>770551.19</c:v>
                </c:pt>
                <c:pt idx="332">
                  <c:v>842416.94000000041</c:v>
                </c:pt>
                <c:pt idx="333">
                  <c:v>941328.19</c:v>
                </c:pt>
                <c:pt idx="334">
                  <c:v>1019528.8</c:v>
                </c:pt>
                <c:pt idx="335">
                  <c:v>1049397.6000000001</c:v>
                </c:pt>
                <c:pt idx="336">
                  <c:v>1058616.2</c:v>
                </c:pt>
                <c:pt idx="337">
                  <c:v>1054417.9000000004</c:v>
                </c:pt>
                <c:pt idx="338">
                  <c:v>992693</c:v>
                </c:pt>
                <c:pt idx="339">
                  <c:v>899551.44000000041</c:v>
                </c:pt>
                <c:pt idx="340">
                  <c:v>814232.31</c:v>
                </c:pt>
                <c:pt idx="341">
                  <c:v>710782.87</c:v>
                </c:pt>
                <c:pt idx="342">
                  <c:v>612893.87</c:v>
                </c:pt>
                <c:pt idx="343">
                  <c:v>516536</c:v>
                </c:pt>
                <c:pt idx="344">
                  <c:v>435580.75</c:v>
                </c:pt>
                <c:pt idx="345">
                  <c:v>355511.06</c:v>
                </c:pt>
                <c:pt idx="346">
                  <c:v>292403.15999999986</c:v>
                </c:pt>
                <c:pt idx="347">
                  <c:v>239528.33</c:v>
                </c:pt>
                <c:pt idx="348">
                  <c:v>206923.17</c:v>
                </c:pt>
                <c:pt idx="349">
                  <c:v>188342.86</c:v>
                </c:pt>
                <c:pt idx="350">
                  <c:v>182466.28</c:v>
                </c:pt>
                <c:pt idx="351">
                  <c:v>185147.69</c:v>
                </c:pt>
                <c:pt idx="352">
                  <c:v>176551.38999999966</c:v>
                </c:pt>
                <c:pt idx="353">
                  <c:v>178665.44</c:v>
                </c:pt>
                <c:pt idx="354">
                  <c:v>175696.2</c:v>
                </c:pt>
                <c:pt idx="355">
                  <c:v>176121.56</c:v>
                </c:pt>
                <c:pt idx="356">
                  <c:v>181504.7</c:v>
                </c:pt>
                <c:pt idx="357">
                  <c:v>177900.5</c:v>
                </c:pt>
                <c:pt idx="358">
                  <c:v>182286.91</c:v>
                </c:pt>
                <c:pt idx="359">
                  <c:v>186390.38999999966</c:v>
                </c:pt>
                <c:pt idx="360">
                  <c:v>182873.28</c:v>
                </c:pt>
                <c:pt idx="361">
                  <c:v>183186.94999999998</c:v>
                </c:pt>
                <c:pt idx="362">
                  <c:v>187854.5</c:v>
                </c:pt>
                <c:pt idx="363">
                  <c:v>185243.22</c:v>
                </c:pt>
                <c:pt idx="364">
                  <c:v>184268.31</c:v>
                </c:pt>
                <c:pt idx="365">
                  <c:v>186550.76</c:v>
                </c:pt>
                <c:pt idx="366">
                  <c:v>194125.59</c:v>
                </c:pt>
                <c:pt idx="367">
                  <c:v>192970.19</c:v>
                </c:pt>
                <c:pt idx="368">
                  <c:v>196245.91</c:v>
                </c:pt>
                <c:pt idx="369">
                  <c:v>193989.53</c:v>
                </c:pt>
                <c:pt idx="370">
                  <c:v>195670</c:v>
                </c:pt>
                <c:pt idx="371">
                  <c:v>200819.97</c:v>
                </c:pt>
                <c:pt idx="372">
                  <c:v>204240.44999999998</c:v>
                </c:pt>
                <c:pt idx="373">
                  <c:v>203960.53</c:v>
                </c:pt>
                <c:pt idx="374">
                  <c:v>205301.84</c:v>
                </c:pt>
                <c:pt idx="375">
                  <c:v>206649.28</c:v>
                </c:pt>
                <c:pt idx="376">
                  <c:v>205313.19</c:v>
                </c:pt>
                <c:pt idx="377">
                  <c:v>208890.06</c:v>
                </c:pt>
                <c:pt idx="378">
                  <c:v>211882.62</c:v>
                </c:pt>
                <c:pt idx="379">
                  <c:v>209412.84</c:v>
                </c:pt>
                <c:pt idx="380">
                  <c:v>212512.06</c:v>
                </c:pt>
                <c:pt idx="381">
                  <c:v>207860.83</c:v>
                </c:pt>
                <c:pt idx="382">
                  <c:v>214484</c:v>
                </c:pt>
                <c:pt idx="383">
                  <c:v>215681.55</c:v>
                </c:pt>
                <c:pt idx="384">
                  <c:v>218859.28</c:v>
                </c:pt>
                <c:pt idx="385">
                  <c:v>220353.7</c:v>
                </c:pt>
                <c:pt idx="386">
                  <c:v>218082.28</c:v>
                </c:pt>
                <c:pt idx="387">
                  <c:v>222305.38999999966</c:v>
                </c:pt>
                <c:pt idx="388">
                  <c:v>220930.8</c:v>
                </c:pt>
                <c:pt idx="389">
                  <c:v>227170.73</c:v>
                </c:pt>
                <c:pt idx="390">
                  <c:v>225581.67</c:v>
                </c:pt>
                <c:pt idx="391">
                  <c:v>230696.8</c:v>
                </c:pt>
                <c:pt idx="392">
                  <c:v>230934.61000000004</c:v>
                </c:pt>
                <c:pt idx="393">
                  <c:v>227597.19</c:v>
                </c:pt>
                <c:pt idx="394">
                  <c:v>231029.16</c:v>
                </c:pt>
                <c:pt idx="395">
                  <c:v>235316.81</c:v>
                </c:pt>
                <c:pt idx="396">
                  <c:v>231363.09</c:v>
                </c:pt>
                <c:pt idx="397">
                  <c:v>234738.72</c:v>
                </c:pt>
                <c:pt idx="398">
                  <c:v>235831.76</c:v>
                </c:pt>
                <c:pt idx="399">
                  <c:v>236469.37</c:v>
                </c:pt>
                <c:pt idx="400">
                  <c:v>243342.51</c:v>
                </c:pt>
                <c:pt idx="401">
                  <c:v>235967.53</c:v>
                </c:pt>
                <c:pt idx="402">
                  <c:v>232873.08</c:v>
                </c:pt>
                <c:pt idx="403">
                  <c:v>245782.14</c:v>
                </c:pt>
                <c:pt idx="404">
                  <c:v>242847.5</c:v>
                </c:pt>
                <c:pt idx="405">
                  <c:v>241147.41</c:v>
                </c:pt>
                <c:pt idx="406">
                  <c:v>242609.11000000004</c:v>
                </c:pt>
                <c:pt idx="407">
                  <c:v>240100.33</c:v>
                </c:pt>
                <c:pt idx="408">
                  <c:v>249041.78</c:v>
                </c:pt>
                <c:pt idx="409">
                  <c:v>248065.56</c:v>
                </c:pt>
                <c:pt idx="410">
                  <c:v>247265.34</c:v>
                </c:pt>
                <c:pt idx="411">
                  <c:v>250060.28</c:v>
                </c:pt>
                <c:pt idx="412">
                  <c:v>256239.16</c:v>
                </c:pt>
                <c:pt idx="413">
                  <c:v>244925.51</c:v>
                </c:pt>
                <c:pt idx="414">
                  <c:v>251447.73</c:v>
                </c:pt>
                <c:pt idx="415">
                  <c:v>251597.81</c:v>
                </c:pt>
                <c:pt idx="416">
                  <c:v>250867.64</c:v>
                </c:pt>
                <c:pt idx="417">
                  <c:v>246912.69</c:v>
                </c:pt>
                <c:pt idx="418">
                  <c:v>254176.81</c:v>
                </c:pt>
                <c:pt idx="419">
                  <c:v>253313.69</c:v>
                </c:pt>
                <c:pt idx="420">
                  <c:v>249240.19</c:v>
                </c:pt>
                <c:pt idx="421">
                  <c:v>250162.78</c:v>
                </c:pt>
                <c:pt idx="422">
                  <c:v>247709.51</c:v>
                </c:pt>
                <c:pt idx="423">
                  <c:v>244752.88999999966</c:v>
                </c:pt>
                <c:pt idx="424">
                  <c:v>249445.84</c:v>
                </c:pt>
                <c:pt idx="425">
                  <c:v>244104.17</c:v>
                </c:pt>
                <c:pt idx="426">
                  <c:v>237823.25</c:v>
                </c:pt>
                <c:pt idx="427">
                  <c:v>242195.78</c:v>
                </c:pt>
                <c:pt idx="428">
                  <c:v>242426.44</c:v>
                </c:pt>
                <c:pt idx="429">
                  <c:v>240272.12</c:v>
                </c:pt>
                <c:pt idx="430">
                  <c:v>232393.01</c:v>
                </c:pt>
                <c:pt idx="431">
                  <c:v>232735.34</c:v>
                </c:pt>
                <c:pt idx="432">
                  <c:v>236042.38999999966</c:v>
                </c:pt>
                <c:pt idx="433">
                  <c:v>225221.33</c:v>
                </c:pt>
                <c:pt idx="434">
                  <c:v>231495.75</c:v>
                </c:pt>
                <c:pt idx="435">
                  <c:v>225906.81</c:v>
                </c:pt>
              </c:numCache>
            </c:numRef>
          </c:yVal>
          <c:smooth val="1"/>
        </c:ser>
        <c:ser>
          <c:idx val="5"/>
          <c:order val="5"/>
          <c:tx>
            <c:v>28 jours</c:v>
          </c:tx>
          <c:spPr>
            <a:ln w="19050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'FLUO 12 acétonitrile différentt'!$A$1:$A$436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12 acétonitrile différentt'!$G$1:$G$436</c:f>
              <c:numCache>
                <c:formatCode>General</c:formatCode>
                <c:ptCount val="436"/>
                <c:pt idx="0">
                  <c:v>1227478.5</c:v>
                </c:pt>
                <c:pt idx="1">
                  <c:v>1314226.2</c:v>
                </c:pt>
                <c:pt idx="2">
                  <c:v>1386905.6000000001</c:v>
                </c:pt>
                <c:pt idx="3">
                  <c:v>1478450</c:v>
                </c:pt>
                <c:pt idx="4">
                  <c:v>1549588.7</c:v>
                </c:pt>
                <c:pt idx="5">
                  <c:v>1622716.2</c:v>
                </c:pt>
                <c:pt idx="6">
                  <c:v>1707277.7</c:v>
                </c:pt>
                <c:pt idx="7">
                  <c:v>1766586</c:v>
                </c:pt>
                <c:pt idx="8">
                  <c:v>1843457.2</c:v>
                </c:pt>
                <c:pt idx="9">
                  <c:v>1929108.5</c:v>
                </c:pt>
                <c:pt idx="10">
                  <c:v>2012291</c:v>
                </c:pt>
                <c:pt idx="11">
                  <c:v>2087804.2</c:v>
                </c:pt>
                <c:pt idx="12">
                  <c:v>2170841.5</c:v>
                </c:pt>
                <c:pt idx="13">
                  <c:v>2260807</c:v>
                </c:pt>
                <c:pt idx="14">
                  <c:v>2334051.2000000002</c:v>
                </c:pt>
                <c:pt idx="15">
                  <c:v>2417620</c:v>
                </c:pt>
                <c:pt idx="16">
                  <c:v>2508845.7000000002</c:v>
                </c:pt>
                <c:pt idx="17">
                  <c:v>2591469.5</c:v>
                </c:pt>
                <c:pt idx="18">
                  <c:v>2655717.2000000002</c:v>
                </c:pt>
                <c:pt idx="19">
                  <c:v>2730232.5</c:v>
                </c:pt>
                <c:pt idx="20">
                  <c:v>2802814.5</c:v>
                </c:pt>
                <c:pt idx="21">
                  <c:v>2893902.2</c:v>
                </c:pt>
                <c:pt idx="22">
                  <c:v>2958549.7</c:v>
                </c:pt>
                <c:pt idx="23">
                  <c:v>3053555.2</c:v>
                </c:pt>
                <c:pt idx="24">
                  <c:v>3114696</c:v>
                </c:pt>
                <c:pt idx="25">
                  <c:v>3203275.2</c:v>
                </c:pt>
                <c:pt idx="26">
                  <c:v>3259791.5</c:v>
                </c:pt>
                <c:pt idx="27">
                  <c:v>3298849.2</c:v>
                </c:pt>
                <c:pt idx="28">
                  <c:v>3322862.7</c:v>
                </c:pt>
                <c:pt idx="29">
                  <c:v>3351269.2</c:v>
                </c:pt>
                <c:pt idx="30">
                  <c:v>3392765.5</c:v>
                </c:pt>
                <c:pt idx="31">
                  <c:v>3422659</c:v>
                </c:pt>
                <c:pt idx="32">
                  <c:v>3451635.7</c:v>
                </c:pt>
                <c:pt idx="33">
                  <c:v>3490414.7</c:v>
                </c:pt>
                <c:pt idx="34">
                  <c:v>3493675.2</c:v>
                </c:pt>
                <c:pt idx="35">
                  <c:v>3536977.2</c:v>
                </c:pt>
                <c:pt idx="36">
                  <c:v>3562318</c:v>
                </c:pt>
                <c:pt idx="37">
                  <c:v>3612716.2</c:v>
                </c:pt>
                <c:pt idx="38">
                  <c:v>3641824.7</c:v>
                </c:pt>
                <c:pt idx="39">
                  <c:v>3688499.2000000002</c:v>
                </c:pt>
                <c:pt idx="40">
                  <c:v>3719271.5</c:v>
                </c:pt>
                <c:pt idx="41">
                  <c:v>3740751.5</c:v>
                </c:pt>
                <c:pt idx="42">
                  <c:v>3774312.7</c:v>
                </c:pt>
                <c:pt idx="43">
                  <c:v>3793168.5</c:v>
                </c:pt>
                <c:pt idx="44">
                  <c:v>3806353</c:v>
                </c:pt>
                <c:pt idx="45">
                  <c:v>3830073.7</c:v>
                </c:pt>
                <c:pt idx="46">
                  <c:v>3850558.7</c:v>
                </c:pt>
                <c:pt idx="47">
                  <c:v>3876859.2</c:v>
                </c:pt>
                <c:pt idx="48">
                  <c:v>3898078.7</c:v>
                </c:pt>
                <c:pt idx="49">
                  <c:v>3912647.7</c:v>
                </c:pt>
                <c:pt idx="50">
                  <c:v>3937088</c:v>
                </c:pt>
                <c:pt idx="51">
                  <c:v>3953464.5</c:v>
                </c:pt>
                <c:pt idx="52">
                  <c:v>3957575.5</c:v>
                </c:pt>
                <c:pt idx="53">
                  <c:v>3966997</c:v>
                </c:pt>
                <c:pt idx="54">
                  <c:v>3958678.2</c:v>
                </c:pt>
                <c:pt idx="55">
                  <c:v>3976086.7</c:v>
                </c:pt>
                <c:pt idx="56">
                  <c:v>3993744.5</c:v>
                </c:pt>
                <c:pt idx="57">
                  <c:v>3988374.7</c:v>
                </c:pt>
                <c:pt idx="58">
                  <c:v>3976117.7</c:v>
                </c:pt>
                <c:pt idx="59">
                  <c:v>3996329.2</c:v>
                </c:pt>
                <c:pt idx="60">
                  <c:v>3984633</c:v>
                </c:pt>
                <c:pt idx="61">
                  <c:v>3981706</c:v>
                </c:pt>
                <c:pt idx="62">
                  <c:v>3975168.7</c:v>
                </c:pt>
                <c:pt idx="63">
                  <c:v>3969564.2</c:v>
                </c:pt>
                <c:pt idx="64">
                  <c:v>3941052.7</c:v>
                </c:pt>
                <c:pt idx="65">
                  <c:v>3939790.2</c:v>
                </c:pt>
                <c:pt idx="66">
                  <c:v>3933015.5</c:v>
                </c:pt>
                <c:pt idx="67">
                  <c:v>3924690.5</c:v>
                </c:pt>
                <c:pt idx="68">
                  <c:v>3919435.2</c:v>
                </c:pt>
                <c:pt idx="69">
                  <c:v>3900137</c:v>
                </c:pt>
                <c:pt idx="70">
                  <c:v>3873054.2</c:v>
                </c:pt>
                <c:pt idx="71">
                  <c:v>3873239</c:v>
                </c:pt>
                <c:pt idx="72">
                  <c:v>3837717</c:v>
                </c:pt>
                <c:pt idx="73">
                  <c:v>3830534.5</c:v>
                </c:pt>
                <c:pt idx="74">
                  <c:v>3789226.5</c:v>
                </c:pt>
                <c:pt idx="75">
                  <c:v>3768028.2</c:v>
                </c:pt>
                <c:pt idx="76">
                  <c:v>3765282</c:v>
                </c:pt>
                <c:pt idx="77">
                  <c:v>3737282.2</c:v>
                </c:pt>
                <c:pt idx="78">
                  <c:v>3726497.5</c:v>
                </c:pt>
                <c:pt idx="79">
                  <c:v>3708153.2</c:v>
                </c:pt>
                <c:pt idx="80">
                  <c:v>3668245.7</c:v>
                </c:pt>
                <c:pt idx="81">
                  <c:v>3656817.7</c:v>
                </c:pt>
                <c:pt idx="82">
                  <c:v>3641007.5</c:v>
                </c:pt>
                <c:pt idx="83">
                  <c:v>3613119</c:v>
                </c:pt>
                <c:pt idx="84">
                  <c:v>3596169.2</c:v>
                </c:pt>
                <c:pt idx="85">
                  <c:v>3560752.7</c:v>
                </c:pt>
                <c:pt idx="86">
                  <c:v>3549953.5</c:v>
                </c:pt>
                <c:pt idx="87">
                  <c:v>3510229</c:v>
                </c:pt>
                <c:pt idx="88">
                  <c:v>3514515.5</c:v>
                </c:pt>
                <c:pt idx="89">
                  <c:v>3461683.2000000002</c:v>
                </c:pt>
                <c:pt idx="90">
                  <c:v>3445406.2</c:v>
                </c:pt>
                <c:pt idx="91">
                  <c:v>3431755.5</c:v>
                </c:pt>
                <c:pt idx="92">
                  <c:v>3377706</c:v>
                </c:pt>
                <c:pt idx="93">
                  <c:v>3381006</c:v>
                </c:pt>
                <c:pt idx="94">
                  <c:v>3343480</c:v>
                </c:pt>
                <c:pt idx="95">
                  <c:v>3324629</c:v>
                </c:pt>
                <c:pt idx="96">
                  <c:v>3299293.5</c:v>
                </c:pt>
                <c:pt idx="97">
                  <c:v>3275678.2</c:v>
                </c:pt>
                <c:pt idx="98">
                  <c:v>3244404.7</c:v>
                </c:pt>
                <c:pt idx="99">
                  <c:v>3237386.5</c:v>
                </c:pt>
                <c:pt idx="100">
                  <c:v>3224076.5</c:v>
                </c:pt>
                <c:pt idx="101">
                  <c:v>3210522.5</c:v>
                </c:pt>
                <c:pt idx="102">
                  <c:v>3188155.2</c:v>
                </c:pt>
                <c:pt idx="103">
                  <c:v>3152245.7</c:v>
                </c:pt>
                <c:pt idx="104">
                  <c:v>3151595.2</c:v>
                </c:pt>
                <c:pt idx="105">
                  <c:v>3138719.7</c:v>
                </c:pt>
                <c:pt idx="106">
                  <c:v>3115640.5</c:v>
                </c:pt>
                <c:pt idx="107">
                  <c:v>3108434.5</c:v>
                </c:pt>
                <c:pt idx="108">
                  <c:v>3079965.7</c:v>
                </c:pt>
                <c:pt idx="109">
                  <c:v>3050182.2</c:v>
                </c:pt>
                <c:pt idx="110">
                  <c:v>3073498.5</c:v>
                </c:pt>
                <c:pt idx="111">
                  <c:v>3052396</c:v>
                </c:pt>
                <c:pt idx="112">
                  <c:v>3036042</c:v>
                </c:pt>
                <c:pt idx="113">
                  <c:v>2998555.7</c:v>
                </c:pt>
                <c:pt idx="114">
                  <c:v>3015625</c:v>
                </c:pt>
                <c:pt idx="115">
                  <c:v>3009251.5</c:v>
                </c:pt>
                <c:pt idx="116">
                  <c:v>3002225.2</c:v>
                </c:pt>
                <c:pt idx="117">
                  <c:v>3011108.5</c:v>
                </c:pt>
                <c:pt idx="118">
                  <c:v>3005258</c:v>
                </c:pt>
                <c:pt idx="119">
                  <c:v>2995747.2</c:v>
                </c:pt>
                <c:pt idx="120">
                  <c:v>2983383.5</c:v>
                </c:pt>
                <c:pt idx="121">
                  <c:v>2989143.7</c:v>
                </c:pt>
                <c:pt idx="122">
                  <c:v>2977126.5</c:v>
                </c:pt>
                <c:pt idx="123">
                  <c:v>2970011.7</c:v>
                </c:pt>
                <c:pt idx="124">
                  <c:v>2960154.5</c:v>
                </c:pt>
                <c:pt idx="125">
                  <c:v>2980387.2</c:v>
                </c:pt>
                <c:pt idx="126">
                  <c:v>2962580.2</c:v>
                </c:pt>
                <c:pt idx="127">
                  <c:v>2968022</c:v>
                </c:pt>
                <c:pt idx="128">
                  <c:v>2963289</c:v>
                </c:pt>
                <c:pt idx="129">
                  <c:v>2971706.5</c:v>
                </c:pt>
                <c:pt idx="130">
                  <c:v>2966514</c:v>
                </c:pt>
                <c:pt idx="131">
                  <c:v>2951574.2</c:v>
                </c:pt>
                <c:pt idx="132">
                  <c:v>2963267.5</c:v>
                </c:pt>
                <c:pt idx="133">
                  <c:v>2954925.7</c:v>
                </c:pt>
                <c:pt idx="134">
                  <c:v>2973353.5</c:v>
                </c:pt>
                <c:pt idx="135">
                  <c:v>2961285.5</c:v>
                </c:pt>
                <c:pt idx="136">
                  <c:v>2955973</c:v>
                </c:pt>
                <c:pt idx="137">
                  <c:v>2963033.7</c:v>
                </c:pt>
                <c:pt idx="138">
                  <c:v>2945265</c:v>
                </c:pt>
                <c:pt idx="139">
                  <c:v>2950973.7</c:v>
                </c:pt>
                <c:pt idx="140">
                  <c:v>2968877</c:v>
                </c:pt>
                <c:pt idx="141">
                  <c:v>2963050</c:v>
                </c:pt>
                <c:pt idx="142">
                  <c:v>2960532</c:v>
                </c:pt>
                <c:pt idx="143">
                  <c:v>2966341.7</c:v>
                </c:pt>
                <c:pt idx="144">
                  <c:v>2957838.2</c:v>
                </c:pt>
                <c:pt idx="145">
                  <c:v>2966762.2</c:v>
                </c:pt>
                <c:pt idx="146">
                  <c:v>2951018.5</c:v>
                </c:pt>
                <c:pt idx="147">
                  <c:v>2963842.7</c:v>
                </c:pt>
                <c:pt idx="148">
                  <c:v>2952368.2</c:v>
                </c:pt>
                <c:pt idx="149">
                  <c:v>2939674.2</c:v>
                </c:pt>
                <c:pt idx="150">
                  <c:v>2939775.2</c:v>
                </c:pt>
                <c:pt idx="151">
                  <c:v>2952313.5</c:v>
                </c:pt>
                <c:pt idx="152">
                  <c:v>2933522.5</c:v>
                </c:pt>
                <c:pt idx="153">
                  <c:v>2923110.7</c:v>
                </c:pt>
                <c:pt idx="154">
                  <c:v>2919769</c:v>
                </c:pt>
                <c:pt idx="155">
                  <c:v>2917280.5</c:v>
                </c:pt>
                <c:pt idx="156">
                  <c:v>2897127.2</c:v>
                </c:pt>
                <c:pt idx="157">
                  <c:v>2903902.2</c:v>
                </c:pt>
                <c:pt idx="158">
                  <c:v>2900176.2</c:v>
                </c:pt>
                <c:pt idx="159">
                  <c:v>2868550</c:v>
                </c:pt>
                <c:pt idx="160">
                  <c:v>2856597.5</c:v>
                </c:pt>
                <c:pt idx="161">
                  <c:v>2863824.2</c:v>
                </c:pt>
                <c:pt idx="162">
                  <c:v>2873296.2</c:v>
                </c:pt>
                <c:pt idx="163">
                  <c:v>2835422</c:v>
                </c:pt>
                <c:pt idx="164">
                  <c:v>2822358</c:v>
                </c:pt>
                <c:pt idx="165">
                  <c:v>2806841</c:v>
                </c:pt>
                <c:pt idx="166">
                  <c:v>2802327.2</c:v>
                </c:pt>
                <c:pt idx="167">
                  <c:v>2792252.2</c:v>
                </c:pt>
                <c:pt idx="168">
                  <c:v>2766320.7</c:v>
                </c:pt>
                <c:pt idx="169">
                  <c:v>2749755</c:v>
                </c:pt>
                <c:pt idx="170">
                  <c:v>2725605</c:v>
                </c:pt>
                <c:pt idx="171">
                  <c:v>2719122.2</c:v>
                </c:pt>
                <c:pt idx="172">
                  <c:v>2702247.5</c:v>
                </c:pt>
                <c:pt idx="173">
                  <c:v>2692746.7</c:v>
                </c:pt>
                <c:pt idx="174">
                  <c:v>2677071.2000000002</c:v>
                </c:pt>
                <c:pt idx="175">
                  <c:v>2660153.2000000002</c:v>
                </c:pt>
                <c:pt idx="176">
                  <c:v>2651221.5</c:v>
                </c:pt>
                <c:pt idx="177">
                  <c:v>2609239.2000000002</c:v>
                </c:pt>
                <c:pt idx="178">
                  <c:v>2607293.2000000002</c:v>
                </c:pt>
                <c:pt idx="179">
                  <c:v>2582030</c:v>
                </c:pt>
                <c:pt idx="180">
                  <c:v>2568379.7000000002</c:v>
                </c:pt>
                <c:pt idx="181">
                  <c:v>2552196</c:v>
                </c:pt>
                <c:pt idx="182">
                  <c:v>2534855.2000000002</c:v>
                </c:pt>
                <c:pt idx="183">
                  <c:v>2508961.7000000002</c:v>
                </c:pt>
                <c:pt idx="184">
                  <c:v>2497196.2000000002</c:v>
                </c:pt>
                <c:pt idx="185">
                  <c:v>2463319.5</c:v>
                </c:pt>
                <c:pt idx="186">
                  <c:v>2448310.5</c:v>
                </c:pt>
                <c:pt idx="187">
                  <c:v>2439612.2000000002</c:v>
                </c:pt>
                <c:pt idx="188">
                  <c:v>2416054.7000000002</c:v>
                </c:pt>
                <c:pt idx="189">
                  <c:v>2374822.5</c:v>
                </c:pt>
                <c:pt idx="190">
                  <c:v>2355639</c:v>
                </c:pt>
                <c:pt idx="191">
                  <c:v>2346656.5</c:v>
                </c:pt>
                <c:pt idx="192">
                  <c:v>2314635</c:v>
                </c:pt>
                <c:pt idx="193">
                  <c:v>2294657.5</c:v>
                </c:pt>
                <c:pt idx="194">
                  <c:v>2262776.5</c:v>
                </c:pt>
                <c:pt idx="195">
                  <c:v>2248335.2000000002</c:v>
                </c:pt>
                <c:pt idx="196">
                  <c:v>2238047.5</c:v>
                </c:pt>
                <c:pt idx="197">
                  <c:v>2211827.2000000002</c:v>
                </c:pt>
                <c:pt idx="198">
                  <c:v>2180084.7000000002</c:v>
                </c:pt>
                <c:pt idx="199">
                  <c:v>2152085.5</c:v>
                </c:pt>
                <c:pt idx="200">
                  <c:v>2132945.7000000002</c:v>
                </c:pt>
                <c:pt idx="201">
                  <c:v>2116476</c:v>
                </c:pt>
                <c:pt idx="202">
                  <c:v>2093329.7</c:v>
                </c:pt>
                <c:pt idx="203">
                  <c:v>2071677</c:v>
                </c:pt>
                <c:pt idx="204">
                  <c:v>2045606</c:v>
                </c:pt>
                <c:pt idx="205">
                  <c:v>2010662.2</c:v>
                </c:pt>
                <c:pt idx="206">
                  <c:v>2003305</c:v>
                </c:pt>
                <c:pt idx="207">
                  <c:v>1980101.9</c:v>
                </c:pt>
                <c:pt idx="208">
                  <c:v>1953193.1</c:v>
                </c:pt>
                <c:pt idx="209">
                  <c:v>1915212.7</c:v>
                </c:pt>
                <c:pt idx="210">
                  <c:v>1898540.4</c:v>
                </c:pt>
                <c:pt idx="211">
                  <c:v>1884922.7</c:v>
                </c:pt>
                <c:pt idx="212">
                  <c:v>1853817.6</c:v>
                </c:pt>
                <c:pt idx="213">
                  <c:v>1804383</c:v>
                </c:pt>
                <c:pt idx="214">
                  <c:v>1812956.4</c:v>
                </c:pt>
                <c:pt idx="215">
                  <c:v>1794798.2</c:v>
                </c:pt>
                <c:pt idx="216">
                  <c:v>1739235.7</c:v>
                </c:pt>
                <c:pt idx="217">
                  <c:v>1741574.7</c:v>
                </c:pt>
                <c:pt idx="218">
                  <c:v>1712320.4</c:v>
                </c:pt>
                <c:pt idx="219">
                  <c:v>1698130.7</c:v>
                </c:pt>
                <c:pt idx="220">
                  <c:v>1669384.2</c:v>
                </c:pt>
                <c:pt idx="221">
                  <c:v>1638445.4</c:v>
                </c:pt>
                <c:pt idx="222">
                  <c:v>1611851.9</c:v>
                </c:pt>
                <c:pt idx="223">
                  <c:v>1573708.6</c:v>
                </c:pt>
                <c:pt idx="224">
                  <c:v>1575840.9</c:v>
                </c:pt>
                <c:pt idx="225">
                  <c:v>1550227.7</c:v>
                </c:pt>
                <c:pt idx="226">
                  <c:v>1526183</c:v>
                </c:pt>
                <c:pt idx="227">
                  <c:v>1503505.2</c:v>
                </c:pt>
                <c:pt idx="228">
                  <c:v>1488288.4</c:v>
                </c:pt>
                <c:pt idx="229">
                  <c:v>1452406</c:v>
                </c:pt>
                <c:pt idx="230">
                  <c:v>1446116.5</c:v>
                </c:pt>
                <c:pt idx="231">
                  <c:v>1423831.5</c:v>
                </c:pt>
                <c:pt idx="232">
                  <c:v>1413017.9</c:v>
                </c:pt>
                <c:pt idx="233">
                  <c:v>1381389.4</c:v>
                </c:pt>
                <c:pt idx="234">
                  <c:v>1357912.2</c:v>
                </c:pt>
                <c:pt idx="235">
                  <c:v>1338445</c:v>
                </c:pt>
                <c:pt idx="236">
                  <c:v>1328809.4000000004</c:v>
                </c:pt>
                <c:pt idx="237">
                  <c:v>1293918.2</c:v>
                </c:pt>
                <c:pt idx="238">
                  <c:v>1280068.6000000001</c:v>
                </c:pt>
                <c:pt idx="239">
                  <c:v>1253908.4000000004</c:v>
                </c:pt>
                <c:pt idx="240">
                  <c:v>1235605.9000000004</c:v>
                </c:pt>
                <c:pt idx="241">
                  <c:v>1219175.4000000004</c:v>
                </c:pt>
                <c:pt idx="242">
                  <c:v>1187961.6000000001</c:v>
                </c:pt>
                <c:pt idx="243">
                  <c:v>1172906.7</c:v>
                </c:pt>
                <c:pt idx="244">
                  <c:v>1169362.5</c:v>
                </c:pt>
                <c:pt idx="245">
                  <c:v>1138691</c:v>
                </c:pt>
                <c:pt idx="246">
                  <c:v>1115893.2</c:v>
                </c:pt>
                <c:pt idx="247">
                  <c:v>1111813.7</c:v>
                </c:pt>
                <c:pt idx="248">
                  <c:v>1078287.2</c:v>
                </c:pt>
                <c:pt idx="249">
                  <c:v>1051913</c:v>
                </c:pt>
                <c:pt idx="250">
                  <c:v>1036577.9</c:v>
                </c:pt>
                <c:pt idx="251">
                  <c:v>1018241.6</c:v>
                </c:pt>
                <c:pt idx="252">
                  <c:v>1000808.9</c:v>
                </c:pt>
                <c:pt idx="253">
                  <c:v>982112.62</c:v>
                </c:pt>
                <c:pt idx="254">
                  <c:v>958538.44000000041</c:v>
                </c:pt>
                <c:pt idx="255">
                  <c:v>956539.81</c:v>
                </c:pt>
                <c:pt idx="256">
                  <c:v>917334.12</c:v>
                </c:pt>
                <c:pt idx="257">
                  <c:v>903253.5</c:v>
                </c:pt>
                <c:pt idx="258">
                  <c:v>889753.56</c:v>
                </c:pt>
                <c:pt idx="259">
                  <c:v>880405.75</c:v>
                </c:pt>
                <c:pt idx="260">
                  <c:v>853447.87</c:v>
                </c:pt>
                <c:pt idx="261">
                  <c:v>837983.62</c:v>
                </c:pt>
                <c:pt idx="262">
                  <c:v>819850.06</c:v>
                </c:pt>
                <c:pt idx="263">
                  <c:v>796987.87</c:v>
                </c:pt>
                <c:pt idx="264">
                  <c:v>784393.56</c:v>
                </c:pt>
                <c:pt idx="265">
                  <c:v>760092.12</c:v>
                </c:pt>
                <c:pt idx="266">
                  <c:v>752808.69</c:v>
                </c:pt>
                <c:pt idx="267">
                  <c:v>724559.25</c:v>
                </c:pt>
                <c:pt idx="268">
                  <c:v>720390.37</c:v>
                </c:pt>
                <c:pt idx="269">
                  <c:v>708632.12</c:v>
                </c:pt>
                <c:pt idx="270">
                  <c:v>684377.06</c:v>
                </c:pt>
                <c:pt idx="271">
                  <c:v>668281.43999999936</c:v>
                </c:pt>
                <c:pt idx="272">
                  <c:v>662303.62</c:v>
                </c:pt>
                <c:pt idx="273">
                  <c:v>645024.62</c:v>
                </c:pt>
                <c:pt idx="274">
                  <c:v>634968.06000000041</c:v>
                </c:pt>
                <c:pt idx="275">
                  <c:v>622557.43999999936</c:v>
                </c:pt>
                <c:pt idx="276">
                  <c:v>617002.5</c:v>
                </c:pt>
                <c:pt idx="277">
                  <c:v>605465.68999999808</c:v>
                </c:pt>
                <c:pt idx="278">
                  <c:v>597685.37</c:v>
                </c:pt>
                <c:pt idx="279">
                  <c:v>585551.81000000041</c:v>
                </c:pt>
                <c:pt idx="280">
                  <c:v>576131.18999999808</c:v>
                </c:pt>
                <c:pt idx="281">
                  <c:v>564538.25</c:v>
                </c:pt>
                <c:pt idx="282">
                  <c:v>551092.37</c:v>
                </c:pt>
                <c:pt idx="283">
                  <c:v>539328.87</c:v>
                </c:pt>
                <c:pt idx="284">
                  <c:v>525470.25</c:v>
                </c:pt>
                <c:pt idx="285">
                  <c:v>527079.68999999808</c:v>
                </c:pt>
                <c:pt idx="286">
                  <c:v>524311.06000000041</c:v>
                </c:pt>
                <c:pt idx="287">
                  <c:v>503579.12</c:v>
                </c:pt>
                <c:pt idx="288">
                  <c:v>494180.2200000002</c:v>
                </c:pt>
                <c:pt idx="289">
                  <c:v>486726.75</c:v>
                </c:pt>
                <c:pt idx="290">
                  <c:v>474707.59</c:v>
                </c:pt>
                <c:pt idx="291">
                  <c:v>463503.75</c:v>
                </c:pt>
                <c:pt idx="292">
                  <c:v>463188.31</c:v>
                </c:pt>
                <c:pt idx="293">
                  <c:v>450538.12</c:v>
                </c:pt>
                <c:pt idx="294">
                  <c:v>441771.69</c:v>
                </c:pt>
                <c:pt idx="295">
                  <c:v>434491.19</c:v>
                </c:pt>
                <c:pt idx="296">
                  <c:v>423192.03</c:v>
                </c:pt>
                <c:pt idx="297">
                  <c:v>408743.56</c:v>
                </c:pt>
                <c:pt idx="298">
                  <c:v>401737.83999999997</c:v>
                </c:pt>
                <c:pt idx="299">
                  <c:v>383276.12</c:v>
                </c:pt>
                <c:pt idx="300">
                  <c:v>381890.33999999997</c:v>
                </c:pt>
                <c:pt idx="301">
                  <c:v>371999.03</c:v>
                </c:pt>
                <c:pt idx="302">
                  <c:v>366173.69</c:v>
                </c:pt>
                <c:pt idx="303">
                  <c:v>355666.69</c:v>
                </c:pt>
                <c:pt idx="304">
                  <c:v>350830.75</c:v>
                </c:pt>
                <c:pt idx="305">
                  <c:v>331561.2800000002</c:v>
                </c:pt>
                <c:pt idx="306">
                  <c:v>330580.5300000002</c:v>
                </c:pt>
                <c:pt idx="307">
                  <c:v>317015.21999999997</c:v>
                </c:pt>
                <c:pt idx="308">
                  <c:v>310650.81</c:v>
                </c:pt>
                <c:pt idx="309">
                  <c:v>302302.21999999997</c:v>
                </c:pt>
                <c:pt idx="310">
                  <c:v>287305.65999999986</c:v>
                </c:pt>
                <c:pt idx="311">
                  <c:v>287515.62</c:v>
                </c:pt>
                <c:pt idx="312">
                  <c:v>276253.90999999997</c:v>
                </c:pt>
                <c:pt idx="313">
                  <c:v>272885.44</c:v>
                </c:pt>
                <c:pt idx="314">
                  <c:v>270070.84000000003</c:v>
                </c:pt>
                <c:pt idx="315">
                  <c:v>255956.31</c:v>
                </c:pt>
                <c:pt idx="316">
                  <c:v>254936.5</c:v>
                </c:pt>
                <c:pt idx="317">
                  <c:v>249651.22</c:v>
                </c:pt>
                <c:pt idx="318">
                  <c:v>241605.47999999998</c:v>
                </c:pt>
                <c:pt idx="319">
                  <c:v>234254.09</c:v>
                </c:pt>
                <c:pt idx="320">
                  <c:v>231249.69</c:v>
                </c:pt>
                <c:pt idx="321">
                  <c:v>220886.19</c:v>
                </c:pt>
                <c:pt idx="322">
                  <c:v>229450.47</c:v>
                </c:pt>
                <c:pt idx="323">
                  <c:v>240114.51</c:v>
                </c:pt>
                <c:pt idx="324">
                  <c:v>257762.97999999998</c:v>
                </c:pt>
                <c:pt idx="325">
                  <c:v>291364.7800000002</c:v>
                </c:pt>
                <c:pt idx="326">
                  <c:v>345674.78</c:v>
                </c:pt>
                <c:pt idx="327">
                  <c:v>406711.56</c:v>
                </c:pt>
                <c:pt idx="328">
                  <c:v>470707.81</c:v>
                </c:pt>
                <c:pt idx="329">
                  <c:v>562449.5</c:v>
                </c:pt>
                <c:pt idx="330">
                  <c:v>657065.18999999808</c:v>
                </c:pt>
                <c:pt idx="331">
                  <c:v>754922.37</c:v>
                </c:pt>
                <c:pt idx="332">
                  <c:v>831533.87</c:v>
                </c:pt>
                <c:pt idx="333">
                  <c:v>905380.87</c:v>
                </c:pt>
                <c:pt idx="334">
                  <c:v>970148.87</c:v>
                </c:pt>
                <c:pt idx="335">
                  <c:v>1001468.4</c:v>
                </c:pt>
                <c:pt idx="336">
                  <c:v>1015679.4</c:v>
                </c:pt>
                <c:pt idx="337">
                  <c:v>980631.25</c:v>
                </c:pt>
                <c:pt idx="338">
                  <c:v>927741.81</c:v>
                </c:pt>
                <c:pt idx="339">
                  <c:v>847775.44000000041</c:v>
                </c:pt>
                <c:pt idx="340">
                  <c:v>759927.44000000041</c:v>
                </c:pt>
                <c:pt idx="341">
                  <c:v>668217.43999999936</c:v>
                </c:pt>
                <c:pt idx="342">
                  <c:v>571113.56000000041</c:v>
                </c:pt>
                <c:pt idx="343">
                  <c:v>483419.53</c:v>
                </c:pt>
                <c:pt idx="344">
                  <c:v>382156.69</c:v>
                </c:pt>
                <c:pt idx="345">
                  <c:v>319495.46999999997</c:v>
                </c:pt>
                <c:pt idx="346">
                  <c:v>242930.94</c:v>
                </c:pt>
                <c:pt idx="347">
                  <c:v>208613</c:v>
                </c:pt>
                <c:pt idx="348">
                  <c:v>178574.06</c:v>
                </c:pt>
                <c:pt idx="349">
                  <c:v>165039.01</c:v>
                </c:pt>
                <c:pt idx="350">
                  <c:v>156622.67000000001</c:v>
                </c:pt>
                <c:pt idx="351">
                  <c:v>157633.29999999999</c:v>
                </c:pt>
                <c:pt idx="352">
                  <c:v>155312.22</c:v>
                </c:pt>
                <c:pt idx="353">
                  <c:v>157755.64000000001</c:v>
                </c:pt>
                <c:pt idx="354">
                  <c:v>154228.25</c:v>
                </c:pt>
                <c:pt idx="355">
                  <c:v>155564.81</c:v>
                </c:pt>
                <c:pt idx="356">
                  <c:v>154632.09</c:v>
                </c:pt>
                <c:pt idx="357">
                  <c:v>157377.69</c:v>
                </c:pt>
                <c:pt idx="358">
                  <c:v>156901.16</c:v>
                </c:pt>
                <c:pt idx="359">
                  <c:v>157916.64000000001</c:v>
                </c:pt>
                <c:pt idx="360">
                  <c:v>156983.29999999999</c:v>
                </c:pt>
                <c:pt idx="361">
                  <c:v>158883.09</c:v>
                </c:pt>
                <c:pt idx="362">
                  <c:v>157536.26</c:v>
                </c:pt>
                <c:pt idx="363">
                  <c:v>157015.47999999998</c:v>
                </c:pt>
                <c:pt idx="364">
                  <c:v>162486.84</c:v>
                </c:pt>
                <c:pt idx="365">
                  <c:v>160608.44</c:v>
                </c:pt>
                <c:pt idx="366">
                  <c:v>161940.44</c:v>
                </c:pt>
                <c:pt idx="367">
                  <c:v>167151.69</c:v>
                </c:pt>
                <c:pt idx="368">
                  <c:v>167278.51</c:v>
                </c:pt>
                <c:pt idx="369">
                  <c:v>165377.66</c:v>
                </c:pt>
                <c:pt idx="370">
                  <c:v>168485.97</c:v>
                </c:pt>
                <c:pt idx="371">
                  <c:v>168695.94999999998</c:v>
                </c:pt>
                <c:pt idx="372">
                  <c:v>170449.55</c:v>
                </c:pt>
                <c:pt idx="373">
                  <c:v>176146.78</c:v>
                </c:pt>
                <c:pt idx="374">
                  <c:v>169465.38999999966</c:v>
                </c:pt>
                <c:pt idx="375">
                  <c:v>174294.87</c:v>
                </c:pt>
                <c:pt idx="376">
                  <c:v>174914.97999999998</c:v>
                </c:pt>
                <c:pt idx="377">
                  <c:v>174927.83</c:v>
                </c:pt>
                <c:pt idx="378">
                  <c:v>174053.41999999998</c:v>
                </c:pt>
                <c:pt idx="379">
                  <c:v>175873.37</c:v>
                </c:pt>
                <c:pt idx="380">
                  <c:v>180622.44999999998</c:v>
                </c:pt>
                <c:pt idx="381">
                  <c:v>180014.17</c:v>
                </c:pt>
                <c:pt idx="382">
                  <c:v>176938.31</c:v>
                </c:pt>
                <c:pt idx="383">
                  <c:v>178640.44</c:v>
                </c:pt>
                <c:pt idx="384">
                  <c:v>183222.91</c:v>
                </c:pt>
                <c:pt idx="385">
                  <c:v>179309.16</c:v>
                </c:pt>
                <c:pt idx="386">
                  <c:v>183757.34</c:v>
                </c:pt>
                <c:pt idx="387">
                  <c:v>181629.41</c:v>
                </c:pt>
                <c:pt idx="388">
                  <c:v>186594.2</c:v>
                </c:pt>
                <c:pt idx="389">
                  <c:v>185205.12</c:v>
                </c:pt>
                <c:pt idx="390">
                  <c:v>189315.28</c:v>
                </c:pt>
                <c:pt idx="391">
                  <c:v>186108.47</c:v>
                </c:pt>
                <c:pt idx="392">
                  <c:v>185884.41999999998</c:v>
                </c:pt>
                <c:pt idx="393">
                  <c:v>185285.76000000001</c:v>
                </c:pt>
                <c:pt idx="394">
                  <c:v>188537.22</c:v>
                </c:pt>
                <c:pt idx="395">
                  <c:v>190049.67</c:v>
                </c:pt>
                <c:pt idx="396">
                  <c:v>190884.66</c:v>
                </c:pt>
                <c:pt idx="397">
                  <c:v>189157.47999999998</c:v>
                </c:pt>
                <c:pt idx="398">
                  <c:v>190185.09</c:v>
                </c:pt>
                <c:pt idx="399">
                  <c:v>191672.58</c:v>
                </c:pt>
                <c:pt idx="400">
                  <c:v>191664.83</c:v>
                </c:pt>
                <c:pt idx="401">
                  <c:v>194701.08</c:v>
                </c:pt>
                <c:pt idx="402">
                  <c:v>192069.97</c:v>
                </c:pt>
                <c:pt idx="403">
                  <c:v>190197.56</c:v>
                </c:pt>
                <c:pt idx="404">
                  <c:v>194647.62</c:v>
                </c:pt>
                <c:pt idx="405">
                  <c:v>190417.97999999998</c:v>
                </c:pt>
                <c:pt idx="406">
                  <c:v>191323.28</c:v>
                </c:pt>
                <c:pt idx="407">
                  <c:v>191516.97</c:v>
                </c:pt>
                <c:pt idx="408">
                  <c:v>191004.09</c:v>
                </c:pt>
                <c:pt idx="409">
                  <c:v>193086.75</c:v>
                </c:pt>
                <c:pt idx="410">
                  <c:v>193335.3</c:v>
                </c:pt>
                <c:pt idx="411">
                  <c:v>196178.69</c:v>
                </c:pt>
                <c:pt idx="412">
                  <c:v>196205.47</c:v>
                </c:pt>
                <c:pt idx="413">
                  <c:v>195453.22</c:v>
                </c:pt>
                <c:pt idx="414">
                  <c:v>194046.28</c:v>
                </c:pt>
                <c:pt idx="415">
                  <c:v>195726.66</c:v>
                </c:pt>
                <c:pt idx="416">
                  <c:v>195860.66</c:v>
                </c:pt>
                <c:pt idx="417">
                  <c:v>196877.75</c:v>
                </c:pt>
                <c:pt idx="418">
                  <c:v>191233.22</c:v>
                </c:pt>
                <c:pt idx="419">
                  <c:v>193079.84</c:v>
                </c:pt>
                <c:pt idx="420">
                  <c:v>190363.16</c:v>
                </c:pt>
                <c:pt idx="421">
                  <c:v>194960.41</c:v>
                </c:pt>
                <c:pt idx="422">
                  <c:v>194926.25</c:v>
                </c:pt>
                <c:pt idx="423">
                  <c:v>183993.55</c:v>
                </c:pt>
                <c:pt idx="424">
                  <c:v>184629.69</c:v>
                </c:pt>
                <c:pt idx="425">
                  <c:v>187201.53</c:v>
                </c:pt>
                <c:pt idx="426">
                  <c:v>189041.09</c:v>
                </c:pt>
                <c:pt idx="427">
                  <c:v>184135.36</c:v>
                </c:pt>
                <c:pt idx="428">
                  <c:v>183281.94</c:v>
                </c:pt>
                <c:pt idx="429">
                  <c:v>184091.41</c:v>
                </c:pt>
                <c:pt idx="430">
                  <c:v>178341</c:v>
                </c:pt>
                <c:pt idx="431">
                  <c:v>179246.2</c:v>
                </c:pt>
                <c:pt idx="432">
                  <c:v>176191.53</c:v>
                </c:pt>
                <c:pt idx="433">
                  <c:v>174993.87</c:v>
                </c:pt>
                <c:pt idx="434">
                  <c:v>172787.28</c:v>
                </c:pt>
                <c:pt idx="435">
                  <c:v>171266.67</c:v>
                </c:pt>
              </c:numCache>
            </c:numRef>
          </c:yVal>
          <c:smooth val="1"/>
        </c:ser>
        <c:axId val="133399680"/>
        <c:axId val="133401600"/>
      </c:scatterChart>
      <c:valAx>
        <c:axId val="133399680"/>
        <c:scaling>
          <c:orientation val="minMax"/>
          <c:max val="70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(nm)</a:t>
                </a:r>
              </a:p>
            </c:rich>
          </c:tx>
          <c:layout>
            <c:manualLayout>
              <c:xMode val="edge"/>
              <c:yMode val="edge"/>
              <c:x val="0.47941180048661802"/>
              <c:y val="0.922340656565657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401600"/>
        <c:crosses val="autoZero"/>
        <c:crossBetween val="midCat"/>
      </c:valAx>
      <c:valAx>
        <c:axId val="133401600"/>
        <c:scaling>
          <c:orientation val="minMax"/>
          <c:max val="71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Intensité de fluorescence (x 10</a:t>
                </a:r>
                <a:r>
                  <a:rPr lang="fr-FR" sz="1600" b="1" baseline="30000" dirty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>
                    <a:latin typeface="Bell MT" pitchFamily="18" charset="0"/>
                    <a:cs typeface="Times New Roman" pitchFamily="18" charset="0"/>
                  </a:rPr>
                  <a:t>)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0860097323600973E-2"/>
              <c:y val="9.6446464646464641E-2"/>
            </c:manualLayout>
          </c:layout>
        </c:title>
        <c:numFmt formatCode="#,##0.0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399680"/>
        <c:crosses val="autoZero"/>
        <c:crossBetween val="midCat"/>
        <c:dispUnits>
          <c:builtInUnit val="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9581123276561263"/>
          <c:y val="5.4904040404040413E-2"/>
          <c:w val="0.23957786526684163"/>
          <c:h val="0.34346929824561462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16898841575134319"/>
          <c:y val="2.2148491083676277E-2"/>
          <c:w val="0.80026859142607176"/>
          <c:h val="0.7908134549529473"/>
        </c:manualLayout>
      </c:layout>
      <c:scatterChart>
        <c:scatterStyle val="smoothMarker"/>
        <c:ser>
          <c:idx val="0"/>
          <c:order val="0"/>
          <c:tx>
            <c:strRef>
              <c:f>Feuil1!$B$1</c:f>
              <c:strCache>
                <c:ptCount val="1"/>
                <c:pt idx="0">
                  <c:v>Test 1 acétone</c:v>
                </c:pt>
              </c:strCache>
            </c:strRef>
          </c:tx>
          <c:spPr>
            <a:ln w="19050">
              <a:solidFill>
                <a:srgbClr val="00CCFF"/>
              </a:solidFill>
            </a:ln>
          </c:spPr>
          <c:marker>
            <c:spPr>
              <a:solidFill>
                <a:srgbClr val="00CCFF"/>
              </a:solidFill>
              <a:ln>
                <a:solidFill>
                  <a:srgbClr val="00CCFF"/>
                </a:solidFill>
              </a:ln>
            </c:spPr>
          </c:marker>
          <c:xVal>
            <c:numRef>
              <c:f>Feuil1!$A$10:$A$12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Feuil1!$B$10:$B$12</c:f>
              <c:numCache>
                <c:formatCode>General</c:formatCode>
                <c:ptCount val="3"/>
                <c:pt idx="0">
                  <c:v>5992437</c:v>
                </c:pt>
                <c:pt idx="1">
                  <c:v>7491885</c:v>
                </c:pt>
                <c:pt idx="2">
                  <c:v>9339689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Test 2 acétone 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Feuil1!$A$10:$A$12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Feuil1!$C$10:$C$12</c:f>
              <c:numCache>
                <c:formatCode>General</c:formatCode>
                <c:ptCount val="3"/>
                <c:pt idx="0">
                  <c:v>6247641</c:v>
                </c:pt>
                <c:pt idx="1">
                  <c:v>6695224</c:v>
                </c:pt>
                <c:pt idx="2">
                  <c:v>8911254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Test 3 acétone </c:v>
                </c:pt>
              </c:strCache>
            </c:strRef>
          </c:tx>
          <c:spPr>
            <a:ln w="190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Feuil1!$A$10:$A$12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Feuil1!$D$10:$D$12</c:f>
              <c:numCache>
                <c:formatCode>General</c:formatCode>
                <c:ptCount val="3"/>
                <c:pt idx="0">
                  <c:v>8145875</c:v>
                </c:pt>
                <c:pt idx="1">
                  <c:v>8664741</c:v>
                </c:pt>
                <c:pt idx="2">
                  <c:v>10059958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Test acétonitrile</c:v>
                </c:pt>
              </c:strCache>
            </c:strRef>
          </c:tx>
          <c:spPr>
            <a:ln w="19050">
              <a:solidFill>
                <a:srgbClr val="9900CC"/>
              </a:solidFill>
            </a:ln>
          </c:spPr>
          <c:marker>
            <c:symbol val="square"/>
            <c:size val="7"/>
            <c:spPr>
              <a:solidFill>
                <a:srgbClr val="9900CC"/>
              </a:solidFill>
              <a:ln>
                <a:solidFill>
                  <a:srgbClr val="9900CC"/>
                </a:solidFill>
              </a:ln>
            </c:spPr>
          </c:marker>
          <c:xVal>
            <c:numRef>
              <c:f>Feuil1!$A$10:$A$12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Feuil1!$E$10:$E$12</c:f>
              <c:numCache>
                <c:formatCode>General</c:formatCode>
                <c:ptCount val="3"/>
                <c:pt idx="0">
                  <c:v>7602304</c:v>
                </c:pt>
                <c:pt idx="1">
                  <c:v>7727460</c:v>
                </c:pt>
                <c:pt idx="2">
                  <c:v>7998003</c:v>
                </c:pt>
              </c:numCache>
            </c:numRef>
          </c:yVal>
          <c:smooth val="1"/>
        </c:ser>
        <c:axId val="133472256"/>
        <c:axId val="133474560"/>
      </c:scatterChart>
      <c:valAx>
        <c:axId val="133472256"/>
        <c:scaling>
          <c:orientation val="minMax"/>
          <c:max val="20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Temps (jours) </a:t>
                </a:r>
              </a:p>
            </c:rich>
          </c:tx>
          <c:layout/>
        </c:title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474560"/>
        <c:crosses val="autoZero"/>
        <c:crossBetween val="midCat"/>
        <c:majorUnit val="5"/>
      </c:valAx>
      <c:valAx>
        <c:axId val="133474560"/>
        <c:scaling>
          <c:orientation val="minMax"/>
          <c:max val="10100000"/>
          <c:min val="0"/>
        </c:scaling>
        <c:axPos val="l"/>
        <c:numFmt formatCode="#,##0" sourceLinked="0"/>
        <c:tickLblPos val="nextTo"/>
        <c:spPr>
          <a:ln>
            <a:solidFill>
              <a:schemeClr val="tx1"/>
            </a:solidFill>
          </a:ln>
        </c:spPr>
        <c:crossAx val="133472256"/>
        <c:crosses val="autoZero"/>
        <c:crossBetween val="midCat"/>
        <c:dispUnits>
          <c:builtInUnit val="millions"/>
        </c:dispUnits>
      </c:valAx>
      <c:spPr>
        <a:noFill/>
        <a:ln w="2857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9298828818788729"/>
          <c:y val="0.50748578022579849"/>
          <c:w val="0.35029680570411392"/>
          <c:h val="0.28352222222222295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  <a:cs typeface="Times New Roman" pitchFamily="18" charset="0"/>
            </a:defRPr>
          </a:pPr>
          <a:endParaRPr lang="fr-FR"/>
        </a:p>
      </c:txPr>
    </c:legend>
    <c:plotVisOnly val="1"/>
  </c:chart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52835529154677"/>
          <c:y val="2.2661403508771997E-2"/>
          <c:w val="0.72706221239565505"/>
          <c:h val="0.78298636363636331"/>
        </c:manualLayout>
      </c:layout>
      <c:scatterChart>
        <c:scatterStyle val="smoothMarker"/>
        <c:ser>
          <c:idx val="0"/>
          <c:order val="0"/>
          <c:tx>
            <c:strRef>
              <c:f>Feuil1!$B$1</c:f>
              <c:strCache>
                <c:ptCount val="1"/>
                <c:pt idx="0">
                  <c:v>Test 1 acétone</c:v>
                </c:pt>
              </c:strCache>
            </c:strRef>
          </c:tx>
          <c:spPr>
            <a:ln w="19050">
              <a:solidFill>
                <a:srgbClr val="00CCFF"/>
              </a:solidFill>
            </a:ln>
          </c:spPr>
          <c:marker>
            <c:spPr>
              <a:solidFill>
                <a:srgbClr val="00CCFF"/>
              </a:solidFill>
              <a:ln>
                <a:solidFill>
                  <a:srgbClr val="00CCFF"/>
                </a:solidFill>
              </a:ln>
            </c:spPr>
          </c:marker>
          <c:xVal>
            <c:numRef>
              <c:f>Feuil1!$A$2:$A$7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Feuil1!$B$2:$B$7</c:f>
              <c:numCache>
                <c:formatCode>General</c:formatCode>
                <c:ptCount val="6"/>
                <c:pt idx="0">
                  <c:v>4535357</c:v>
                </c:pt>
                <c:pt idx="1">
                  <c:v>4245193</c:v>
                </c:pt>
                <c:pt idx="2">
                  <c:v>4352651</c:v>
                </c:pt>
                <c:pt idx="3">
                  <c:v>4065267</c:v>
                </c:pt>
                <c:pt idx="4">
                  <c:v>4135079</c:v>
                </c:pt>
                <c:pt idx="5">
                  <c:v>4037456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Test 2 acétone 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Feuil1!$A$2:$A$7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Feuil1!$C$2:$C$7</c:f>
              <c:numCache>
                <c:formatCode>General</c:formatCode>
                <c:ptCount val="6"/>
                <c:pt idx="0">
                  <c:v>4694926</c:v>
                </c:pt>
                <c:pt idx="1">
                  <c:v>4149922</c:v>
                </c:pt>
                <c:pt idx="2">
                  <c:v>4028997</c:v>
                </c:pt>
                <c:pt idx="3">
                  <c:v>4116861</c:v>
                </c:pt>
                <c:pt idx="4">
                  <c:v>3988595</c:v>
                </c:pt>
                <c:pt idx="5">
                  <c:v>4102350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Test 3 acétone </c:v>
                </c:pt>
              </c:strCache>
            </c:strRef>
          </c:tx>
          <c:spPr>
            <a:ln w="190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Feuil1!$D$2:$D$7</c:f>
              <c:numCache>
                <c:formatCode>General</c:formatCode>
                <c:ptCount val="6"/>
                <c:pt idx="0">
                  <c:v>4688642</c:v>
                </c:pt>
                <c:pt idx="1">
                  <c:v>4625303</c:v>
                </c:pt>
                <c:pt idx="2">
                  <c:v>5077542</c:v>
                </c:pt>
                <c:pt idx="3">
                  <c:v>5404423</c:v>
                </c:pt>
                <c:pt idx="4">
                  <c:v>5863381</c:v>
                </c:pt>
                <c:pt idx="5">
                  <c:v>6696469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Test acétonitrile</c:v>
                </c:pt>
              </c:strCache>
            </c:strRef>
          </c:tx>
          <c:spPr>
            <a:ln w="19050">
              <a:solidFill>
                <a:srgbClr val="9900CC"/>
              </a:solidFill>
            </a:ln>
          </c:spPr>
          <c:marker>
            <c:spPr>
              <a:solidFill>
                <a:srgbClr val="9900CC"/>
              </a:solidFill>
              <a:ln>
                <a:solidFill>
                  <a:srgbClr val="9900CC"/>
                </a:solidFill>
              </a:ln>
            </c:spPr>
          </c:marker>
          <c:xVal>
            <c:numRef>
              <c:f>Feuil1!$A$2:$A$7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Feuil1!$E$2:$E$7</c:f>
              <c:numCache>
                <c:formatCode>General</c:formatCode>
                <c:ptCount val="6"/>
                <c:pt idx="0">
                  <c:v>7151724</c:v>
                </c:pt>
                <c:pt idx="1">
                  <c:v>6765330</c:v>
                </c:pt>
                <c:pt idx="2">
                  <c:v>6262714</c:v>
                </c:pt>
                <c:pt idx="3">
                  <c:v>6245363</c:v>
                </c:pt>
                <c:pt idx="4">
                  <c:v>6688414</c:v>
                </c:pt>
                <c:pt idx="5">
                  <c:v>7393470</c:v>
                </c:pt>
              </c:numCache>
            </c:numRef>
          </c:yVal>
          <c:smooth val="1"/>
        </c:ser>
        <c:axId val="133578752"/>
        <c:axId val="133581056"/>
      </c:scatterChart>
      <c:valAx>
        <c:axId val="133578752"/>
        <c:scaling>
          <c:orientation val="minMax"/>
          <c:max val="65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Temps  (</a:t>
                </a: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minutes)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7562962962963035"/>
              <c:y val="0.92497870370370372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581056"/>
        <c:crosses val="autoZero"/>
        <c:crossBetween val="midCat"/>
      </c:valAx>
      <c:valAx>
        <c:axId val="133581056"/>
        <c:scaling>
          <c:orientation val="minMax"/>
          <c:max val="101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Times New Roman" pitchFamily="18" charset="0"/>
                    <a:cs typeface="Times New Roman" pitchFamily="18" charset="0"/>
                  </a:rPr>
                  <a:t>Evolution du maximum d'intensité de fluorescence</a:t>
                </a:r>
                <a:r>
                  <a:rPr lang="fr-FR" sz="1600" b="1" baseline="0" dirty="0">
                    <a:latin typeface="Times New Roman" pitchFamily="18" charset="0"/>
                    <a:cs typeface="Times New Roman" pitchFamily="18" charset="0"/>
                  </a:rPr>
                  <a:t> (x 10</a:t>
                </a:r>
                <a:r>
                  <a:rPr lang="fr-FR" sz="1600" b="1" baseline="30000" dirty="0"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fr-FR" sz="1600" b="1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3340108138939044E-2"/>
              <c:y val="8.9653787878787833E-2"/>
            </c:manualLayout>
          </c:layout>
        </c:title>
        <c:numFmt formatCode="#,##0.0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578752"/>
        <c:crosses val="autoZero"/>
        <c:crossBetween val="midCat"/>
        <c:dispUnits>
          <c:builtInUnit val="millions"/>
        </c:dispUnits>
      </c:valAx>
      <c:spPr>
        <a:ln w="28575">
          <a:solidFill>
            <a:schemeClr val="tx1"/>
          </a:solidFill>
        </a:ln>
      </c:spPr>
    </c:plotArea>
    <c:plotVisOnly val="1"/>
  </c:chart>
  <c:spPr>
    <a:solidFill>
      <a:srgbClr val="626262"/>
    </a:solidFill>
  </c:sp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013222222222223"/>
          <c:y val="2.266140350877199E-2"/>
          <c:w val="0.78695111111111138"/>
          <c:h val="0.82386565656565691"/>
        </c:manualLayout>
      </c:layout>
      <c:scatterChart>
        <c:scatterStyle val="smoothMarker"/>
        <c:ser>
          <c:idx val="3"/>
          <c:order val="0"/>
          <c:tx>
            <c:v>0 min</c:v>
          </c:tx>
          <c:spPr>
            <a:ln w="19050">
              <a:solidFill>
                <a:srgbClr val="0066FF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'!$M$2:$M$582</c:f>
              <c:numCache>
                <c:formatCode>General</c:formatCode>
                <c:ptCount val="581"/>
                <c:pt idx="0">
                  <c:v>2.1301469999999987</c:v>
                </c:pt>
                <c:pt idx="1">
                  <c:v>2.1176009999999987</c:v>
                </c:pt>
                <c:pt idx="2">
                  <c:v>2.0826239999999987</c:v>
                </c:pt>
                <c:pt idx="3">
                  <c:v>2.0558379999999987</c:v>
                </c:pt>
                <c:pt idx="4">
                  <c:v>2.0428789999999957</c:v>
                </c:pt>
                <c:pt idx="5">
                  <c:v>2.0139959999999997</c:v>
                </c:pt>
                <c:pt idx="6">
                  <c:v>1.9896309999999999</c:v>
                </c:pt>
                <c:pt idx="7">
                  <c:v>1.9657899999999999</c:v>
                </c:pt>
                <c:pt idx="8">
                  <c:v>1.934296</c:v>
                </c:pt>
                <c:pt idx="9">
                  <c:v>1.917198</c:v>
                </c:pt>
                <c:pt idx="10">
                  <c:v>1.8941890000000001</c:v>
                </c:pt>
                <c:pt idx="11">
                  <c:v>1.8770150000000001</c:v>
                </c:pt>
                <c:pt idx="12">
                  <c:v>1.862533</c:v>
                </c:pt>
                <c:pt idx="13">
                  <c:v>1.8473649999999981</c:v>
                </c:pt>
                <c:pt idx="14">
                  <c:v>1.8310850000000001</c:v>
                </c:pt>
                <c:pt idx="15">
                  <c:v>1.809455</c:v>
                </c:pt>
                <c:pt idx="16">
                  <c:v>1.791685</c:v>
                </c:pt>
                <c:pt idx="17">
                  <c:v>1.773077</c:v>
                </c:pt>
                <c:pt idx="18">
                  <c:v>1.7609039999999998</c:v>
                </c:pt>
                <c:pt idx="19">
                  <c:v>1.7459879999999999</c:v>
                </c:pt>
                <c:pt idx="20">
                  <c:v>1.7284629999999999</c:v>
                </c:pt>
                <c:pt idx="21">
                  <c:v>1.7089399999999979</c:v>
                </c:pt>
                <c:pt idx="22">
                  <c:v>1.692933</c:v>
                </c:pt>
                <c:pt idx="23">
                  <c:v>1.6723239999999999</c:v>
                </c:pt>
                <c:pt idx="24">
                  <c:v>1.657381</c:v>
                </c:pt>
                <c:pt idx="25">
                  <c:v>1.6359429999999999</c:v>
                </c:pt>
                <c:pt idx="26">
                  <c:v>1.6177949999999981</c:v>
                </c:pt>
                <c:pt idx="27">
                  <c:v>1.6000620000000001</c:v>
                </c:pt>
                <c:pt idx="28">
                  <c:v>1.5783860000000001</c:v>
                </c:pt>
                <c:pt idx="29">
                  <c:v>1.5591109999999999</c:v>
                </c:pt>
                <c:pt idx="30">
                  <c:v>1.537202</c:v>
                </c:pt>
                <c:pt idx="31">
                  <c:v>1.5146759999999999</c:v>
                </c:pt>
                <c:pt idx="32">
                  <c:v>1.4918249999999966</c:v>
                </c:pt>
                <c:pt idx="33">
                  <c:v>1.468313</c:v>
                </c:pt>
                <c:pt idx="34">
                  <c:v>1.4459939999999969</c:v>
                </c:pt>
                <c:pt idx="35">
                  <c:v>1.4226839999999998</c:v>
                </c:pt>
                <c:pt idx="36">
                  <c:v>1.3993989999999998</c:v>
                </c:pt>
                <c:pt idx="37">
                  <c:v>1.3781080000000001</c:v>
                </c:pt>
                <c:pt idx="38">
                  <c:v>1.3543719999999999</c:v>
                </c:pt>
                <c:pt idx="39">
                  <c:v>1.3324039999999999</c:v>
                </c:pt>
                <c:pt idx="40">
                  <c:v>1.3087070000000001</c:v>
                </c:pt>
                <c:pt idx="41">
                  <c:v>1.286578</c:v>
                </c:pt>
                <c:pt idx="42">
                  <c:v>1.2652619999999983</c:v>
                </c:pt>
                <c:pt idx="43">
                  <c:v>1.244383</c:v>
                </c:pt>
                <c:pt idx="44">
                  <c:v>1.2224299999999981</c:v>
                </c:pt>
                <c:pt idx="45">
                  <c:v>1.2025379999999999</c:v>
                </c:pt>
                <c:pt idx="46">
                  <c:v>1.1810239999999999</c:v>
                </c:pt>
                <c:pt idx="47">
                  <c:v>1.1592480000000001</c:v>
                </c:pt>
                <c:pt idx="48">
                  <c:v>1.1402480000000017</c:v>
                </c:pt>
                <c:pt idx="49">
                  <c:v>1.118886</c:v>
                </c:pt>
                <c:pt idx="50">
                  <c:v>1.0988119999999999</c:v>
                </c:pt>
                <c:pt idx="51">
                  <c:v>1.079817</c:v>
                </c:pt>
                <c:pt idx="52">
                  <c:v>1.0606979999999999</c:v>
                </c:pt>
                <c:pt idx="53">
                  <c:v>1.0427329999999999</c:v>
                </c:pt>
                <c:pt idx="54">
                  <c:v>1.0249619999999982</c:v>
                </c:pt>
                <c:pt idx="55">
                  <c:v>0.99284899999999998</c:v>
                </c:pt>
                <c:pt idx="56">
                  <c:v>0.97123499999999996</c:v>
                </c:pt>
                <c:pt idx="57">
                  <c:v>0.95328199999999996</c:v>
                </c:pt>
                <c:pt idx="58">
                  <c:v>0.934867</c:v>
                </c:pt>
                <c:pt idx="59">
                  <c:v>0.91624799999999951</c:v>
                </c:pt>
                <c:pt idx="60">
                  <c:v>0.89828399999999897</c:v>
                </c:pt>
                <c:pt idx="61">
                  <c:v>0.88109199999999999</c:v>
                </c:pt>
                <c:pt idx="62">
                  <c:v>0.86301600000000001</c:v>
                </c:pt>
                <c:pt idx="63">
                  <c:v>0.84673100000000101</c:v>
                </c:pt>
                <c:pt idx="64">
                  <c:v>0.83142800000000061</c:v>
                </c:pt>
                <c:pt idx="65">
                  <c:v>0.81684100000000115</c:v>
                </c:pt>
                <c:pt idx="66">
                  <c:v>0.80275399999999997</c:v>
                </c:pt>
                <c:pt idx="67">
                  <c:v>0.78880899999999998</c:v>
                </c:pt>
                <c:pt idx="68">
                  <c:v>0.77678800000000114</c:v>
                </c:pt>
                <c:pt idx="69">
                  <c:v>0.76474400000000164</c:v>
                </c:pt>
                <c:pt idx="70">
                  <c:v>0.75423399999999996</c:v>
                </c:pt>
                <c:pt idx="71">
                  <c:v>0.74388900000000113</c:v>
                </c:pt>
                <c:pt idx="72">
                  <c:v>0.73483200000000004</c:v>
                </c:pt>
                <c:pt idx="73">
                  <c:v>0.72600399999999998</c:v>
                </c:pt>
                <c:pt idx="74">
                  <c:v>0.71740999999999999</c:v>
                </c:pt>
                <c:pt idx="75">
                  <c:v>0.70883099999999999</c:v>
                </c:pt>
                <c:pt idx="76">
                  <c:v>0.70064000000000115</c:v>
                </c:pt>
                <c:pt idx="77">
                  <c:v>0.69350800000000001</c:v>
                </c:pt>
                <c:pt idx="78">
                  <c:v>0.68567599999999995</c:v>
                </c:pt>
                <c:pt idx="79">
                  <c:v>0.67875100000000166</c:v>
                </c:pt>
                <c:pt idx="80">
                  <c:v>0.6717690000000015</c:v>
                </c:pt>
                <c:pt idx="81">
                  <c:v>0.66416799999999998</c:v>
                </c:pt>
                <c:pt idx="82">
                  <c:v>0.657447000000001</c:v>
                </c:pt>
                <c:pt idx="83">
                  <c:v>0.65041599999999999</c:v>
                </c:pt>
                <c:pt idx="84">
                  <c:v>0.64420699999999997</c:v>
                </c:pt>
                <c:pt idx="85">
                  <c:v>0.63808399999999998</c:v>
                </c:pt>
                <c:pt idx="86">
                  <c:v>0.63223000000000062</c:v>
                </c:pt>
                <c:pt idx="87">
                  <c:v>0.62620699999999996</c:v>
                </c:pt>
                <c:pt idx="88">
                  <c:v>0.62080400000000113</c:v>
                </c:pt>
                <c:pt idx="89">
                  <c:v>0.61565000000000114</c:v>
                </c:pt>
                <c:pt idx="90">
                  <c:v>0.61066299999999996</c:v>
                </c:pt>
                <c:pt idx="91">
                  <c:v>0.60601800000000061</c:v>
                </c:pt>
                <c:pt idx="92">
                  <c:v>0.60128800000000004</c:v>
                </c:pt>
                <c:pt idx="93">
                  <c:v>0.59664700000000004</c:v>
                </c:pt>
                <c:pt idx="94">
                  <c:v>0.59191800000000006</c:v>
                </c:pt>
                <c:pt idx="95">
                  <c:v>0.58758899999999858</c:v>
                </c:pt>
                <c:pt idx="96">
                  <c:v>0.58409</c:v>
                </c:pt>
                <c:pt idx="97">
                  <c:v>0.58038499999999871</c:v>
                </c:pt>
                <c:pt idx="98">
                  <c:v>0.57628699999999911</c:v>
                </c:pt>
                <c:pt idx="99">
                  <c:v>0.57291300000000001</c:v>
                </c:pt>
                <c:pt idx="100">
                  <c:v>0.56846799999999897</c:v>
                </c:pt>
                <c:pt idx="101">
                  <c:v>0.56372200000000061</c:v>
                </c:pt>
                <c:pt idx="102">
                  <c:v>0.56130400000000003</c:v>
                </c:pt>
                <c:pt idx="103">
                  <c:v>0.56054000000000004</c:v>
                </c:pt>
                <c:pt idx="104">
                  <c:v>0.55800099999999997</c:v>
                </c:pt>
                <c:pt idx="105">
                  <c:v>0.55588199999999999</c:v>
                </c:pt>
                <c:pt idx="106">
                  <c:v>0.55466700000000002</c:v>
                </c:pt>
                <c:pt idx="107">
                  <c:v>0.55327800000000005</c:v>
                </c:pt>
                <c:pt idx="108">
                  <c:v>0.55101599999999951</c:v>
                </c:pt>
                <c:pt idx="109">
                  <c:v>0.55078099999999997</c:v>
                </c:pt>
                <c:pt idx="110">
                  <c:v>0.55024200000000001</c:v>
                </c:pt>
                <c:pt idx="111">
                  <c:v>0.55008100000000004</c:v>
                </c:pt>
                <c:pt idx="112">
                  <c:v>0.54974199999999995</c:v>
                </c:pt>
                <c:pt idx="113">
                  <c:v>0.549234</c:v>
                </c:pt>
                <c:pt idx="114">
                  <c:v>0.549678000000001</c:v>
                </c:pt>
                <c:pt idx="115">
                  <c:v>0.54880600000000002</c:v>
                </c:pt>
                <c:pt idx="116">
                  <c:v>0.54914099999999999</c:v>
                </c:pt>
                <c:pt idx="117">
                  <c:v>0.54976599999999998</c:v>
                </c:pt>
                <c:pt idx="118">
                  <c:v>0.54955500000000002</c:v>
                </c:pt>
                <c:pt idx="119">
                  <c:v>0.54988300000000001</c:v>
                </c:pt>
                <c:pt idx="120">
                  <c:v>0.55037599999999998</c:v>
                </c:pt>
                <c:pt idx="121">
                  <c:v>0.55091000000000001</c:v>
                </c:pt>
                <c:pt idx="122">
                  <c:v>0.55124799999999996</c:v>
                </c:pt>
                <c:pt idx="123">
                  <c:v>0.55133299999999885</c:v>
                </c:pt>
                <c:pt idx="124">
                  <c:v>0.552064</c:v>
                </c:pt>
                <c:pt idx="125">
                  <c:v>0.55218699999999898</c:v>
                </c:pt>
                <c:pt idx="126">
                  <c:v>0.55269200000000063</c:v>
                </c:pt>
                <c:pt idx="127">
                  <c:v>0.55278400000000005</c:v>
                </c:pt>
                <c:pt idx="128">
                  <c:v>0.55269699999999999</c:v>
                </c:pt>
                <c:pt idx="129">
                  <c:v>0.55161400000000005</c:v>
                </c:pt>
                <c:pt idx="130">
                  <c:v>0.55090099999999997</c:v>
                </c:pt>
                <c:pt idx="131">
                  <c:v>0.55015800000000004</c:v>
                </c:pt>
                <c:pt idx="132">
                  <c:v>0.54895700000000003</c:v>
                </c:pt>
                <c:pt idx="133">
                  <c:v>0.54719899999999999</c:v>
                </c:pt>
                <c:pt idx="134">
                  <c:v>0.54481800000000002</c:v>
                </c:pt>
                <c:pt idx="135">
                  <c:v>0.54305599999999998</c:v>
                </c:pt>
                <c:pt idx="136">
                  <c:v>0.54084800000000088</c:v>
                </c:pt>
                <c:pt idx="137">
                  <c:v>0.53879500000000113</c:v>
                </c:pt>
                <c:pt idx="138">
                  <c:v>0.53609299999999949</c:v>
                </c:pt>
                <c:pt idx="139">
                  <c:v>0.53350199999999959</c:v>
                </c:pt>
                <c:pt idx="140">
                  <c:v>0.53034899999999996</c:v>
                </c:pt>
                <c:pt idx="141">
                  <c:v>0.52709299999999959</c:v>
                </c:pt>
                <c:pt idx="142">
                  <c:v>0.52405599999999997</c:v>
                </c:pt>
                <c:pt idx="143">
                  <c:v>0.52084799999999998</c:v>
                </c:pt>
                <c:pt idx="144">
                  <c:v>0.5171669999999986</c:v>
                </c:pt>
                <c:pt idx="145">
                  <c:v>0.51334199999999996</c:v>
                </c:pt>
                <c:pt idx="146">
                  <c:v>0.50922800000000001</c:v>
                </c:pt>
                <c:pt idx="147">
                  <c:v>0.50487399999999949</c:v>
                </c:pt>
                <c:pt idx="148">
                  <c:v>0.50029899999999949</c:v>
                </c:pt>
                <c:pt idx="149">
                  <c:v>0.49538200000000088</c:v>
                </c:pt>
                <c:pt idx="150">
                  <c:v>0.48637300000000044</c:v>
                </c:pt>
                <c:pt idx="151">
                  <c:v>0.4815910000000001</c:v>
                </c:pt>
                <c:pt idx="152">
                  <c:v>0.47657100000000002</c:v>
                </c:pt>
                <c:pt idx="153">
                  <c:v>0.47167400000000032</c:v>
                </c:pt>
                <c:pt idx="154">
                  <c:v>0.46651700000000002</c:v>
                </c:pt>
                <c:pt idx="155">
                  <c:v>0.46174500000000002</c:v>
                </c:pt>
                <c:pt idx="156">
                  <c:v>0.45651000000000008</c:v>
                </c:pt>
                <c:pt idx="157">
                  <c:v>0.45148800000000044</c:v>
                </c:pt>
                <c:pt idx="158">
                  <c:v>0.44633100000000003</c:v>
                </c:pt>
                <c:pt idx="159">
                  <c:v>0.4410170000000001</c:v>
                </c:pt>
                <c:pt idx="160">
                  <c:v>0.43582800000000088</c:v>
                </c:pt>
                <c:pt idx="161">
                  <c:v>0.43042000000000058</c:v>
                </c:pt>
                <c:pt idx="162">
                  <c:v>0.42513400000000001</c:v>
                </c:pt>
                <c:pt idx="163">
                  <c:v>0.41999400000000031</c:v>
                </c:pt>
                <c:pt idx="164">
                  <c:v>0.41469800000000001</c:v>
                </c:pt>
                <c:pt idx="165">
                  <c:v>0.4096570000000001</c:v>
                </c:pt>
                <c:pt idx="166">
                  <c:v>0.40430500000000008</c:v>
                </c:pt>
                <c:pt idx="167">
                  <c:v>0.39908400000000088</c:v>
                </c:pt>
                <c:pt idx="168">
                  <c:v>0.39405600000000057</c:v>
                </c:pt>
                <c:pt idx="169">
                  <c:v>0.38887500000000075</c:v>
                </c:pt>
                <c:pt idx="170">
                  <c:v>0.38386700000000051</c:v>
                </c:pt>
                <c:pt idx="171">
                  <c:v>0.37910500000000008</c:v>
                </c:pt>
                <c:pt idx="172">
                  <c:v>0.37396600000000058</c:v>
                </c:pt>
                <c:pt idx="173">
                  <c:v>0.36895500000000031</c:v>
                </c:pt>
                <c:pt idx="174">
                  <c:v>0.36388500000000057</c:v>
                </c:pt>
                <c:pt idx="175">
                  <c:v>0.35870000000000002</c:v>
                </c:pt>
                <c:pt idx="176">
                  <c:v>0.3535330000000001</c:v>
                </c:pt>
                <c:pt idx="177">
                  <c:v>0.34817400000000032</c:v>
                </c:pt>
                <c:pt idx="178">
                  <c:v>0.34273100000000001</c:v>
                </c:pt>
                <c:pt idx="179">
                  <c:v>0.33732500000000087</c:v>
                </c:pt>
                <c:pt idx="180">
                  <c:v>0.32825700000000002</c:v>
                </c:pt>
                <c:pt idx="181">
                  <c:v>0.32252400000000064</c:v>
                </c:pt>
                <c:pt idx="182">
                  <c:v>0.3166120000000005</c:v>
                </c:pt>
                <c:pt idx="183">
                  <c:v>0.31054800000000032</c:v>
                </c:pt>
                <c:pt idx="184">
                  <c:v>0.30446500000000032</c:v>
                </c:pt>
                <c:pt idx="185">
                  <c:v>0.29818800000000051</c:v>
                </c:pt>
                <c:pt idx="186">
                  <c:v>0.29196300000000008</c:v>
                </c:pt>
                <c:pt idx="187">
                  <c:v>0.28572200000000031</c:v>
                </c:pt>
                <c:pt idx="188">
                  <c:v>0.27938700000000044</c:v>
                </c:pt>
                <c:pt idx="189">
                  <c:v>0.27317600000000031</c:v>
                </c:pt>
                <c:pt idx="190">
                  <c:v>0.26677500000000004</c:v>
                </c:pt>
                <c:pt idx="191">
                  <c:v>0.26041700000000001</c:v>
                </c:pt>
                <c:pt idx="192">
                  <c:v>0.25393699999999997</c:v>
                </c:pt>
                <c:pt idx="193">
                  <c:v>0.24765999999999999</c:v>
                </c:pt>
                <c:pt idx="194">
                  <c:v>0.24113999999999999</c:v>
                </c:pt>
                <c:pt idx="195">
                  <c:v>0.23474300000000028</c:v>
                </c:pt>
                <c:pt idx="196">
                  <c:v>0.22825000000000001</c:v>
                </c:pt>
                <c:pt idx="197">
                  <c:v>0.221779</c:v>
                </c:pt>
                <c:pt idx="198">
                  <c:v>0.21529200000000032</c:v>
                </c:pt>
                <c:pt idx="199">
                  <c:v>0.20874100000000032</c:v>
                </c:pt>
                <c:pt idx="200">
                  <c:v>0.20224300000000028</c:v>
                </c:pt>
                <c:pt idx="201">
                  <c:v>0.19578500000000001</c:v>
                </c:pt>
                <c:pt idx="202">
                  <c:v>0.18936600000000028</c:v>
                </c:pt>
                <c:pt idx="203">
                  <c:v>0.18290600000000032</c:v>
                </c:pt>
                <c:pt idx="204">
                  <c:v>0.17650299999999999</c:v>
                </c:pt>
                <c:pt idx="205">
                  <c:v>0.17022600000000004</c:v>
                </c:pt>
                <c:pt idx="206">
                  <c:v>0.16397900000000001</c:v>
                </c:pt>
                <c:pt idx="207">
                  <c:v>0.15785600000000022</c:v>
                </c:pt>
                <c:pt idx="208">
                  <c:v>0.15180199999999999</c:v>
                </c:pt>
                <c:pt idx="209">
                  <c:v>0.14592700000000025</c:v>
                </c:pt>
                <c:pt idx="210">
                  <c:v>0.14013</c:v>
                </c:pt>
                <c:pt idx="211">
                  <c:v>0.13447200000000001</c:v>
                </c:pt>
                <c:pt idx="212">
                  <c:v>0.12900700000000001</c:v>
                </c:pt>
                <c:pt idx="213">
                  <c:v>0.12361300000000011</c:v>
                </c:pt>
                <c:pt idx="214">
                  <c:v>0.11835199999999987</c:v>
                </c:pt>
                <c:pt idx="215">
                  <c:v>0.113257</c:v>
                </c:pt>
                <c:pt idx="216">
                  <c:v>0.10834400000000002</c:v>
                </c:pt>
                <c:pt idx="217">
                  <c:v>0.10356799999999998</c:v>
                </c:pt>
                <c:pt idx="218">
                  <c:v>9.8986000000000046E-2</c:v>
                </c:pt>
                <c:pt idx="219">
                  <c:v>9.4592000000000176E-2</c:v>
                </c:pt>
                <c:pt idx="220">
                  <c:v>9.033500000000004E-2</c:v>
                </c:pt>
                <c:pt idx="221">
                  <c:v>8.6285000000000001E-2</c:v>
                </c:pt>
                <c:pt idx="222">
                  <c:v>8.2414000000000001E-2</c:v>
                </c:pt>
                <c:pt idx="223">
                  <c:v>7.8701999999999994E-2</c:v>
                </c:pt>
                <c:pt idx="224">
                  <c:v>7.5146999999999992E-2</c:v>
                </c:pt>
                <c:pt idx="225">
                  <c:v>7.1768999999999999E-2</c:v>
                </c:pt>
                <c:pt idx="226">
                  <c:v>6.8564E-2</c:v>
                </c:pt>
                <c:pt idx="227">
                  <c:v>6.547E-2</c:v>
                </c:pt>
                <c:pt idx="228">
                  <c:v>6.2548999999999993E-2</c:v>
                </c:pt>
                <c:pt idx="229">
                  <c:v>5.9784000000000108E-2</c:v>
                </c:pt>
                <c:pt idx="230">
                  <c:v>5.7199000000000014E-2</c:v>
                </c:pt>
                <c:pt idx="231">
                  <c:v>5.4715000000000104E-2</c:v>
                </c:pt>
                <c:pt idx="232">
                  <c:v>5.2364000000000091E-2</c:v>
                </c:pt>
                <c:pt idx="233">
                  <c:v>5.0191000000000013E-2</c:v>
                </c:pt>
                <c:pt idx="234">
                  <c:v>4.8127999999999997E-2</c:v>
                </c:pt>
                <c:pt idx="235">
                  <c:v>4.5118000000000012E-2</c:v>
                </c:pt>
                <c:pt idx="236">
                  <c:v>4.2641999999999985E-2</c:v>
                </c:pt>
                <c:pt idx="237">
                  <c:v>4.1023000000000004E-2</c:v>
                </c:pt>
                <c:pt idx="238">
                  <c:v>3.9529999999999996E-2</c:v>
                </c:pt>
                <c:pt idx="239">
                  <c:v>3.8106000000000001E-2</c:v>
                </c:pt>
                <c:pt idx="240">
                  <c:v>3.6764999999999999E-2</c:v>
                </c:pt>
                <c:pt idx="241">
                  <c:v>3.5503000000000041E-2</c:v>
                </c:pt>
                <c:pt idx="242">
                  <c:v>3.4338999999999995E-2</c:v>
                </c:pt>
                <c:pt idx="243">
                  <c:v>3.3244999999999997E-2</c:v>
                </c:pt>
                <c:pt idx="244">
                  <c:v>3.2210000000000016E-2</c:v>
                </c:pt>
                <c:pt idx="245">
                  <c:v>3.122200000000001E-2</c:v>
                </c:pt>
                <c:pt idx="246">
                  <c:v>3.0331000000000035E-2</c:v>
                </c:pt>
                <c:pt idx="247">
                  <c:v>2.9523999999999998E-2</c:v>
                </c:pt>
                <c:pt idx="248">
                  <c:v>2.8694000000000001E-2</c:v>
                </c:pt>
                <c:pt idx="249">
                  <c:v>2.7931000000000046E-2</c:v>
                </c:pt>
                <c:pt idx="250">
                  <c:v>2.6940000000000002E-2</c:v>
                </c:pt>
                <c:pt idx="251">
                  <c:v>2.6246000000000002E-2</c:v>
                </c:pt>
                <c:pt idx="252">
                  <c:v>2.5731000000000035E-2</c:v>
                </c:pt>
                <c:pt idx="253">
                  <c:v>2.5146999999999989E-2</c:v>
                </c:pt>
                <c:pt idx="254">
                  <c:v>2.4528999999999978E-2</c:v>
                </c:pt>
                <c:pt idx="255">
                  <c:v>2.4032000000000001E-2</c:v>
                </c:pt>
                <c:pt idx="256">
                  <c:v>2.3532999999999998E-2</c:v>
                </c:pt>
                <c:pt idx="257">
                  <c:v>2.3082999999999999E-2</c:v>
                </c:pt>
                <c:pt idx="258">
                  <c:v>2.2626E-2</c:v>
                </c:pt>
                <c:pt idx="259">
                  <c:v>2.2221000000000012E-2</c:v>
                </c:pt>
                <c:pt idx="260">
                  <c:v>2.1784000000000001E-2</c:v>
                </c:pt>
                <c:pt idx="261">
                  <c:v>2.1452999999999996E-2</c:v>
                </c:pt>
                <c:pt idx="262">
                  <c:v>2.1096E-2</c:v>
                </c:pt>
                <c:pt idx="263">
                  <c:v>2.0698999999999999E-2</c:v>
                </c:pt>
                <c:pt idx="264">
                  <c:v>2.0382999999999998E-2</c:v>
                </c:pt>
                <c:pt idx="265">
                  <c:v>2.0020999999999997E-2</c:v>
                </c:pt>
                <c:pt idx="266">
                  <c:v>1.9746000000000031E-2</c:v>
                </c:pt>
                <c:pt idx="267">
                  <c:v>1.9436999999999999E-2</c:v>
                </c:pt>
                <c:pt idx="268">
                  <c:v>1.9127000000000026E-2</c:v>
                </c:pt>
                <c:pt idx="269">
                  <c:v>1.8903000000000027E-2</c:v>
                </c:pt>
                <c:pt idx="270">
                  <c:v>1.8629000000000003E-2</c:v>
                </c:pt>
                <c:pt idx="271">
                  <c:v>1.8323999999999997E-2</c:v>
                </c:pt>
                <c:pt idx="272">
                  <c:v>1.8071999999999998E-2</c:v>
                </c:pt>
                <c:pt idx="273">
                  <c:v>1.7829999999999999E-2</c:v>
                </c:pt>
                <c:pt idx="274">
                  <c:v>1.7564999999999997E-2</c:v>
                </c:pt>
                <c:pt idx="275">
                  <c:v>1.7365999999999999E-2</c:v>
                </c:pt>
                <c:pt idx="276">
                  <c:v>1.7146999999999999E-2</c:v>
                </c:pt>
                <c:pt idx="277">
                  <c:v>1.6877000000000003E-2</c:v>
                </c:pt>
                <c:pt idx="278">
                  <c:v>1.6683999999999997E-2</c:v>
                </c:pt>
                <c:pt idx="279">
                  <c:v>1.6463999999999999E-2</c:v>
                </c:pt>
                <c:pt idx="280">
                  <c:v>1.6265000000000005E-2</c:v>
                </c:pt>
                <c:pt idx="281">
                  <c:v>1.6061999999999996E-2</c:v>
                </c:pt>
                <c:pt idx="282">
                  <c:v>1.5899999999999997E-2</c:v>
                </c:pt>
                <c:pt idx="283">
                  <c:v>1.5708000000000003E-2</c:v>
                </c:pt>
                <c:pt idx="284">
                  <c:v>1.5517999999999994E-2</c:v>
                </c:pt>
                <c:pt idx="285">
                  <c:v>1.5356999999999996E-2</c:v>
                </c:pt>
                <c:pt idx="286">
                  <c:v>1.5207999999999999E-2</c:v>
                </c:pt>
                <c:pt idx="287">
                  <c:v>1.5026999999999999E-2</c:v>
                </c:pt>
                <c:pt idx="288">
                  <c:v>1.4866999999999998E-2</c:v>
                </c:pt>
                <c:pt idx="289">
                  <c:v>1.4702000000000003E-2</c:v>
                </c:pt>
                <c:pt idx="290">
                  <c:v>1.4527999999999998E-2</c:v>
                </c:pt>
                <c:pt idx="291">
                  <c:v>1.4352999999999998E-2</c:v>
                </c:pt>
                <c:pt idx="292">
                  <c:v>1.4186999999999998E-2</c:v>
                </c:pt>
                <c:pt idx="293">
                  <c:v>1.4049999999999979E-2</c:v>
                </c:pt>
                <c:pt idx="294">
                  <c:v>1.3925999999999997E-2</c:v>
                </c:pt>
                <c:pt idx="295">
                  <c:v>1.3781000000000019E-2</c:v>
                </c:pt>
                <c:pt idx="296">
                  <c:v>1.3639999999999998E-2</c:v>
                </c:pt>
                <c:pt idx="297">
                  <c:v>1.3492999999999998E-2</c:v>
                </c:pt>
                <c:pt idx="298">
                  <c:v>1.3377999999999998E-2</c:v>
                </c:pt>
                <c:pt idx="299">
                  <c:v>1.3248999999999997E-2</c:v>
                </c:pt>
                <c:pt idx="300">
                  <c:v>1.3109999999999997E-2</c:v>
                </c:pt>
                <c:pt idx="301">
                  <c:v>1.2986999999999999E-2</c:v>
                </c:pt>
                <c:pt idx="302">
                  <c:v>1.2847999999999998E-2</c:v>
                </c:pt>
                <c:pt idx="303">
                  <c:v>1.2729999999999998E-2</c:v>
                </c:pt>
                <c:pt idx="304">
                  <c:v>1.2631999999999996E-2</c:v>
                </c:pt>
                <c:pt idx="305">
                  <c:v>1.2441999999999998E-2</c:v>
                </c:pt>
                <c:pt idx="306">
                  <c:v>1.2259999999999978E-2</c:v>
                </c:pt>
                <c:pt idx="307">
                  <c:v>1.2141999999999997E-2</c:v>
                </c:pt>
                <c:pt idx="308">
                  <c:v>1.2024999999999996E-2</c:v>
                </c:pt>
                <c:pt idx="309">
                  <c:v>1.1916000000000001E-2</c:v>
                </c:pt>
                <c:pt idx="310">
                  <c:v>1.1819000000000001E-2</c:v>
                </c:pt>
                <c:pt idx="311">
                  <c:v>1.1729999999999997E-2</c:v>
                </c:pt>
                <c:pt idx="312">
                  <c:v>1.1632999999999999E-2</c:v>
                </c:pt>
                <c:pt idx="313">
                  <c:v>1.1518999999999998E-2</c:v>
                </c:pt>
                <c:pt idx="314">
                  <c:v>1.1406999999999997E-2</c:v>
                </c:pt>
                <c:pt idx="315">
                  <c:v>1.1304999999999999E-2</c:v>
                </c:pt>
                <c:pt idx="316">
                  <c:v>1.1205000000000001E-2</c:v>
                </c:pt>
                <c:pt idx="317">
                  <c:v>1.1119999999999998E-2</c:v>
                </c:pt>
                <c:pt idx="318">
                  <c:v>1.1018999999999998E-2</c:v>
                </c:pt>
                <c:pt idx="319">
                  <c:v>1.0915999999999999E-2</c:v>
                </c:pt>
                <c:pt idx="320">
                  <c:v>1.0831999999999998E-2</c:v>
                </c:pt>
                <c:pt idx="321">
                  <c:v>1.0740000000000001E-2</c:v>
                </c:pt>
                <c:pt idx="322">
                  <c:v>1.0648999999999999E-2</c:v>
                </c:pt>
                <c:pt idx="323">
                  <c:v>1.0574999999999998E-2</c:v>
                </c:pt>
                <c:pt idx="324">
                  <c:v>1.0503999999999999E-2</c:v>
                </c:pt>
                <c:pt idx="325">
                  <c:v>1.0417999999999992E-2</c:v>
                </c:pt>
                <c:pt idx="326">
                  <c:v>1.0337999999999977E-2</c:v>
                </c:pt>
                <c:pt idx="327">
                  <c:v>1.0256999999999994E-2</c:v>
                </c:pt>
                <c:pt idx="328">
                  <c:v>1.0164999999999997E-2</c:v>
                </c:pt>
                <c:pt idx="329">
                  <c:v>1.0077999999999978E-2</c:v>
                </c:pt>
                <c:pt idx="330">
                  <c:v>1.0002999999999998E-2</c:v>
                </c:pt>
                <c:pt idx="331">
                  <c:v>9.9220000000000141E-3</c:v>
                </c:pt>
                <c:pt idx="332">
                  <c:v>9.8370000000000193E-3</c:v>
                </c:pt>
                <c:pt idx="333">
                  <c:v>9.7490000000000007E-3</c:v>
                </c:pt>
                <c:pt idx="334">
                  <c:v>9.6790000000000122E-3</c:v>
                </c:pt>
                <c:pt idx="335">
                  <c:v>9.6010000000000036E-3</c:v>
                </c:pt>
                <c:pt idx="336">
                  <c:v>9.5440000000000004E-3</c:v>
                </c:pt>
                <c:pt idx="337">
                  <c:v>9.4700000000000235E-3</c:v>
                </c:pt>
                <c:pt idx="338">
                  <c:v>9.4140000000000022E-3</c:v>
                </c:pt>
                <c:pt idx="339">
                  <c:v>9.3670000000000142E-3</c:v>
                </c:pt>
                <c:pt idx="340">
                  <c:v>9.3290000000000144E-3</c:v>
                </c:pt>
                <c:pt idx="341">
                  <c:v>9.3000000000000218E-3</c:v>
                </c:pt>
                <c:pt idx="342">
                  <c:v>9.2310000000000014E-3</c:v>
                </c:pt>
                <c:pt idx="343">
                  <c:v>9.1740000000000068E-3</c:v>
                </c:pt>
                <c:pt idx="344">
                  <c:v>9.1370000000000028E-3</c:v>
                </c:pt>
                <c:pt idx="345">
                  <c:v>9.0920000000000254E-3</c:v>
                </c:pt>
                <c:pt idx="346">
                  <c:v>9.0190000000000027E-3</c:v>
                </c:pt>
                <c:pt idx="347">
                  <c:v>8.9510000000000162E-3</c:v>
                </c:pt>
                <c:pt idx="348">
                  <c:v>8.8830000000000194E-3</c:v>
                </c:pt>
                <c:pt idx="349">
                  <c:v>8.8290000000000122E-3</c:v>
                </c:pt>
                <c:pt idx="350">
                  <c:v>8.7830000000000026E-3</c:v>
                </c:pt>
                <c:pt idx="351">
                  <c:v>8.7400000000000012E-3</c:v>
                </c:pt>
                <c:pt idx="352">
                  <c:v>8.6900000000000067E-3</c:v>
                </c:pt>
                <c:pt idx="353">
                  <c:v>8.628000000000002E-3</c:v>
                </c:pt>
                <c:pt idx="354">
                  <c:v>8.5950000000000176E-3</c:v>
                </c:pt>
                <c:pt idx="355">
                  <c:v>8.5440000000000012E-3</c:v>
                </c:pt>
                <c:pt idx="356">
                  <c:v>8.4920000000000238E-3</c:v>
                </c:pt>
                <c:pt idx="357">
                  <c:v>8.4540000000000066E-3</c:v>
                </c:pt>
                <c:pt idx="358">
                  <c:v>8.4100000000000008E-3</c:v>
                </c:pt>
                <c:pt idx="359">
                  <c:v>8.4010000000000022E-3</c:v>
                </c:pt>
                <c:pt idx="360">
                  <c:v>8.3040000000000214E-3</c:v>
                </c:pt>
                <c:pt idx="361">
                  <c:v>8.2800000000000026E-3</c:v>
                </c:pt>
                <c:pt idx="362">
                  <c:v>8.2010000000000017E-3</c:v>
                </c:pt>
                <c:pt idx="363">
                  <c:v>8.1720000000000178E-3</c:v>
                </c:pt>
                <c:pt idx="364">
                  <c:v>8.1350000000000068E-3</c:v>
                </c:pt>
                <c:pt idx="365">
                  <c:v>8.0760000000000068E-3</c:v>
                </c:pt>
                <c:pt idx="366">
                  <c:v>8.0570000000000155E-3</c:v>
                </c:pt>
                <c:pt idx="367">
                  <c:v>8.0230000000000041E-3</c:v>
                </c:pt>
                <c:pt idx="368">
                  <c:v>7.9840000000000032E-3</c:v>
                </c:pt>
                <c:pt idx="369">
                  <c:v>7.9279999999999993E-3</c:v>
                </c:pt>
                <c:pt idx="370">
                  <c:v>7.9120000000000024E-3</c:v>
                </c:pt>
                <c:pt idx="371">
                  <c:v>7.8559999999999984E-3</c:v>
                </c:pt>
                <c:pt idx="372">
                  <c:v>7.8169999999999993E-3</c:v>
                </c:pt>
                <c:pt idx="373">
                  <c:v>7.813999999999998E-3</c:v>
                </c:pt>
                <c:pt idx="374">
                  <c:v>7.7579999999999984E-3</c:v>
                </c:pt>
                <c:pt idx="375">
                  <c:v>7.7480000000000075E-3</c:v>
                </c:pt>
                <c:pt idx="376">
                  <c:v>7.6810000000000038E-3</c:v>
                </c:pt>
                <c:pt idx="377">
                  <c:v>7.6479999999999994E-3</c:v>
                </c:pt>
                <c:pt idx="378">
                  <c:v>7.6229999999999978E-3</c:v>
                </c:pt>
                <c:pt idx="379">
                  <c:v>7.6040000000000014E-3</c:v>
                </c:pt>
                <c:pt idx="380">
                  <c:v>7.5740000000000043E-3</c:v>
                </c:pt>
                <c:pt idx="381">
                  <c:v>7.5460000000000058E-3</c:v>
                </c:pt>
                <c:pt idx="382">
                  <c:v>7.5109999999999994E-3</c:v>
                </c:pt>
                <c:pt idx="383">
                  <c:v>7.4790000000000143E-3</c:v>
                </c:pt>
                <c:pt idx="384">
                  <c:v>7.4290000000000076E-3</c:v>
                </c:pt>
                <c:pt idx="385">
                  <c:v>7.3989999999999993E-3</c:v>
                </c:pt>
                <c:pt idx="386">
                  <c:v>7.363999999999999E-3</c:v>
                </c:pt>
                <c:pt idx="387">
                  <c:v>7.3020000000000081E-3</c:v>
                </c:pt>
                <c:pt idx="388">
                  <c:v>7.2649999999999972E-3</c:v>
                </c:pt>
                <c:pt idx="389">
                  <c:v>7.2249999999999988E-3</c:v>
                </c:pt>
                <c:pt idx="390">
                  <c:v>7.1979999999999995E-3</c:v>
                </c:pt>
                <c:pt idx="391">
                  <c:v>7.193999999999999E-3</c:v>
                </c:pt>
                <c:pt idx="392">
                  <c:v>7.1400000000000014E-3</c:v>
                </c:pt>
                <c:pt idx="393">
                  <c:v>7.1029999999999982E-3</c:v>
                </c:pt>
                <c:pt idx="394">
                  <c:v>7.0859999999999994E-3</c:v>
                </c:pt>
                <c:pt idx="395">
                  <c:v>7.0629999999999998E-3</c:v>
                </c:pt>
                <c:pt idx="396">
                  <c:v>7.0300000000000076E-3</c:v>
                </c:pt>
                <c:pt idx="397">
                  <c:v>7.022999999999998E-3</c:v>
                </c:pt>
                <c:pt idx="398">
                  <c:v>6.9760000000000143E-3</c:v>
                </c:pt>
                <c:pt idx="399">
                  <c:v>6.9310000000000153E-3</c:v>
                </c:pt>
                <c:pt idx="400">
                  <c:v>6.9020000000000062E-3</c:v>
                </c:pt>
                <c:pt idx="401">
                  <c:v>6.8590000000000057E-3</c:v>
                </c:pt>
                <c:pt idx="402">
                  <c:v>6.8149999999999981E-3</c:v>
                </c:pt>
                <c:pt idx="403">
                  <c:v>6.7600000000000082E-3</c:v>
                </c:pt>
                <c:pt idx="404">
                  <c:v>6.7070000000000064E-3</c:v>
                </c:pt>
                <c:pt idx="405">
                  <c:v>6.6579999999999973E-3</c:v>
                </c:pt>
                <c:pt idx="406">
                  <c:v>6.5979999999999997E-3</c:v>
                </c:pt>
                <c:pt idx="407">
                  <c:v>6.5440000000000003E-3</c:v>
                </c:pt>
                <c:pt idx="408">
                  <c:v>6.4949999999999973E-3</c:v>
                </c:pt>
                <c:pt idx="409">
                  <c:v>6.4340000000000092E-3</c:v>
                </c:pt>
                <c:pt idx="410">
                  <c:v>6.3639999999999981E-3</c:v>
                </c:pt>
                <c:pt idx="411">
                  <c:v>6.2940000000000088E-3</c:v>
                </c:pt>
                <c:pt idx="412">
                  <c:v>6.2440000000000004E-3</c:v>
                </c:pt>
                <c:pt idx="413">
                  <c:v>6.2159999999999993E-3</c:v>
                </c:pt>
                <c:pt idx="414">
                  <c:v>6.2170000000000003E-3</c:v>
                </c:pt>
                <c:pt idx="415">
                  <c:v>6.2510000000000092E-3</c:v>
                </c:pt>
                <c:pt idx="416">
                  <c:v>6.280000000000013E-3</c:v>
                </c:pt>
                <c:pt idx="417">
                  <c:v>6.3729999999999993E-3</c:v>
                </c:pt>
                <c:pt idx="418">
                  <c:v>6.4200000000000073E-3</c:v>
                </c:pt>
                <c:pt idx="419">
                  <c:v>6.3589999999999983E-3</c:v>
                </c:pt>
                <c:pt idx="420">
                  <c:v>6.3589999999999983E-3</c:v>
                </c:pt>
                <c:pt idx="421">
                  <c:v>6.3539999999999994E-3</c:v>
                </c:pt>
                <c:pt idx="422">
                  <c:v>6.3469999999999993E-3</c:v>
                </c:pt>
                <c:pt idx="423">
                  <c:v>6.3400000000000062E-3</c:v>
                </c:pt>
                <c:pt idx="424">
                  <c:v>6.3310000000000102E-3</c:v>
                </c:pt>
                <c:pt idx="425">
                  <c:v>6.3189999999999982E-3</c:v>
                </c:pt>
                <c:pt idx="426">
                  <c:v>6.2970000000000014E-3</c:v>
                </c:pt>
                <c:pt idx="427">
                  <c:v>6.2850000000000093E-3</c:v>
                </c:pt>
                <c:pt idx="428">
                  <c:v>6.2720000000000111E-3</c:v>
                </c:pt>
                <c:pt idx="429">
                  <c:v>6.2600000000000034E-3</c:v>
                </c:pt>
                <c:pt idx="430">
                  <c:v>6.23800000000001E-3</c:v>
                </c:pt>
                <c:pt idx="431">
                  <c:v>6.2209999999999974E-3</c:v>
                </c:pt>
                <c:pt idx="432">
                  <c:v>6.1989999999999962E-3</c:v>
                </c:pt>
                <c:pt idx="433">
                  <c:v>6.1859999999999971E-3</c:v>
                </c:pt>
                <c:pt idx="434">
                  <c:v>6.1730000000000075E-3</c:v>
                </c:pt>
                <c:pt idx="435">
                  <c:v>6.1379999999999994E-3</c:v>
                </c:pt>
                <c:pt idx="436">
                  <c:v>6.1330000000000082E-3</c:v>
                </c:pt>
                <c:pt idx="437">
                  <c:v>6.1109999999999984E-3</c:v>
                </c:pt>
                <c:pt idx="438">
                  <c:v>6.1039999999999983E-3</c:v>
                </c:pt>
                <c:pt idx="439">
                  <c:v>6.1140000000000005E-3</c:v>
                </c:pt>
                <c:pt idx="440">
                  <c:v>6.1130000000000004E-3</c:v>
                </c:pt>
                <c:pt idx="441">
                  <c:v>6.0949999999999963E-3</c:v>
                </c:pt>
                <c:pt idx="442">
                  <c:v>6.0790000000000141E-3</c:v>
                </c:pt>
                <c:pt idx="443">
                  <c:v>6.0760000000000076E-3</c:v>
                </c:pt>
                <c:pt idx="444">
                  <c:v>6.0780000000000105E-3</c:v>
                </c:pt>
                <c:pt idx="445">
                  <c:v>6.088000000000004E-3</c:v>
                </c:pt>
                <c:pt idx="446">
                  <c:v>6.067999999999997E-3</c:v>
                </c:pt>
                <c:pt idx="447">
                  <c:v>6.0610000000000039E-3</c:v>
                </c:pt>
                <c:pt idx="448">
                  <c:v>6.0490000000000092E-3</c:v>
                </c:pt>
                <c:pt idx="449">
                  <c:v>6.0430000000000102E-3</c:v>
                </c:pt>
                <c:pt idx="450">
                  <c:v>6.0469999999999994E-3</c:v>
                </c:pt>
                <c:pt idx="451">
                  <c:v>6.0580000000000078E-3</c:v>
                </c:pt>
                <c:pt idx="452">
                  <c:v>6.0549999999999979E-3</c:v>
                </c:pt>
                <c:pt idx="453">
                  <c:v>6.0179999999999964E-3</c:v>
                </c:pt>
                <c:pt idx="454">
                  <c:v>6.030000000000011E-3</c:v>
                </c:pt>
                <c:pt idx="455">
                  <c:v>6.0080000000000073E-3</c:v>
                </c:pt>
                <c:pt idx="456">
                  <c:v>6.0009999999999994E-3</c:v>
                </c:pt>
                <c:pt idx="457">
                  <c:v>5.9770000000000075E-3</c:v>
                </c:pt>
                <c:pt idx="458">
                  <c:v>5.9720000000000103E-3</c:v>
                </c:pt>
                <c:pt idx="459">
                  <c:v>5.9750000000000133E-3</c:v>
                </c:pt>
                <c:pt idx="460">
                  <c:v>5.9730000000000113E-3</c:v>
                </c:pt>
                <c:pt idx="461">
                  <c:v>5.9790000000000112E-3</c:v>
                </c:pt>
                <c:pt idx="462">
                  <c:v>5.956000000000003E-3</c:v>
                </c:pt>
                <c:pt idx="463">
                  <c:v>5.960000000000007E-3</c:v>
                </c:pt>
                <c:pt idx="464">
                  <c:v>5.9450000000000093E-3</c:v>
                </c:pt>
                <c:pt idx="465">
                  <c:v>5.9050000000000109E-3</c:v>
                </c:pt>
                <c:pt idx="466">
                  <c:v>5.9140000000000035E-3</c:v>
                </c:pt>
                <c:pt idx="467">
                  <c:v>5.9159999999999994E-3</c:v>
                </c:pt>
                <c:pt idx="468">
                  <c:v>5.9170000000000004E-3</c:v>
                </c:pt>
                <c:pt idx="469">
                  <c:v>5.8970000000000003E-3</c:v>
                </c:pt>
                <c:pt idx="470">
                  <c:v>5.8800000000000024E-3</c:v>
                </c:pt>
                <c:pt idx="471">
                  <c:v>5.8879999999999974E-3</c:v>
                </c:pt>
                <c:pt idx="472">
                  <c:v>5.8529999999999971E-3</c:v>
                </c:pt>
                <c:pt idx="473">
                  <c:v>5.856000000000007E-3</c:v>
                </c:pt>
                <c:pt idx="474">
                  <c:v>5.8460000000000057E-3</c:v>
                </c:pt>
                <c:pt idx="475">
                  <c:v>5.8159999999999974E-3</c:v>
                </c:pt>
                <c:pt idx="476">
                  <c:v>5.776000000000006E-3</c:v>
                </c:pt>
                <c:pt idx="477">
                  <c:v>5.7620000000000024E-3</c:v>
                </c:pt>
                <c:pt idx="478">
                  <c:v>5.7420000000000014E-3</c:v>
                </c:pt>
                <c:pt idx="479">
                  <c:v>5.7270000000000003E-3</c:v>
                </c:pt>
                <c:pt idx="480">
                  <c:v>5.6830000000000014E-3</c:v>
                </c:pt>
                <c:pt idx="481">
                  <c:v>5.6569999999999954E-3</c:v>
                </c:pt>
                <c:pt idx="482">
                  <c:v>5.6519999999999973E-3</c:v>
                </c:pt>
                <c:pt idx="483">
                  <c:v>5.579000000000011E-3</c:v>
                </c:pt>
                <c:pt idx="484">
                  <c:v>5.5689999999999984E-3</c:v>
                </c:pt>
                <c:pt idx="485">
                  <c:v>5.5600000000000024E-3</c:v>
                </c:pt>
                <c:pt idx="486">
                  <c:v>5.496000000000013E-3</c:v>
                </c:pt>
                <c:pt idx="487">
                  <c:v>5.4900000000000036E-3</c:v>
                </c:pt>
                <c:pt idx="488">
                  <c:v>5.4670000000000014E-3</c:v>
                </c:pt>
                <c:pt idx="489">
                  <c:v>5.392000000000001E-3</c:v>
                </c:pt>
                <c:pt idx="490">
                  <c:v>5.3430000000000014E-3</c:v>
                </c:pt>
                <c:pt idx="491">
                  <c:v>5.3119999999999973E-3</c:v>
                </c:pt>
                <c:pt idx="492">
                  <c:v>5.2820000000000046E-3</c:v>
                </c:pt>
                <c:pt idx="493">
                  <c:v>5.2330000000000119E-3</c:v>
                </c:pt>
                <c:pt idx="494">
                  <c:v>5.1859999999999962E-3</c:v>
                </c:pt>
                <c:pt idx="495">
                  <c:v>5.1350000000000024E-3</c:v>
                </c:pt>
                <c:pt idx="496">
                  <c:v>5.1000000000000004E-3</c:v>
                </c:pt>
                <c:pt idx="497">
                  <c:v>5.0540000000000003E-3</c:v>
                </c:pt>
                <c:pt idx="498">
                  <c:v>5.0490000000000075E-3</c:v>
                </c:pt>
                <c:pt idx="499">
                  <c:v>5.0100000000000014E-3</c:v>
                </c:pt>
                <c:pt idx="500">
                  <c:v>4.9900000000000109E-3</c:v>
                </c:pt>
                <c:pt idx="501">
                  <c:v>4.9400000000000112E-3</c:v>
                </c:pt>
                <c:pt idx="502">
                  <c:v>4.8689999999999983E-3</c:v>
                </c:pt>
                <c:pt idx="503">
                  <c:v>4.826999999999998E-3</c:v>
                </c:pt>
                <c:pt idx="504">
                  <c:v>4.7670000000000004E-3</c:v>
                </c:pt>
                <c:pt idx="505">
                  <c:v>4.6630000000000013E-3</c:v>
                </c:pt>
                <c:pt idx="506">
                  <c:v>4.5699999999999994E-3</c:v>
                </c:pt>
                <c:pt idx="507">
                  <c:v>4.4500000000000034E-3</c:v>
                </c:pt>
                <c:pt idx="508">
                  <c:v>4.3179999999999963E-3</c:v>
                </c:pt>
                <c:pt idx="509">
                  <c:v>4.1720000000000004E-3</c:v>
                </c:pt>
                <c:pt idx="510">
                  <c:v>4.0059999999999974E-3</c:v>
                </c:pt>
                <c:pt idx="511">
                  <c:v>3.8420000000000012E-3</c:v>
                </c:pt>
                <c:pt idx="512">
                  <c:v>3.6370000000000057E-3</c:v>
                </c:pt>
                <c:pt idx="513">
                  <c:v>3.4000000000000054E-3</c:v>
                </c:pt>
                <c:pt idx="514">
                  <c:v>3.108000000000004E-3</c:v>
                </c:pt>
                <c:pt idx="515">
                  <c:v>2.769000000000005E-3</c:v>
                </c:pt>
                <c:pt idx="516">
                  <c:v>2.4069999999999994E-3</c:v>
                </c:pt>
                <c:pt idx="517">
                  <c:v>1.9799999999999961E-3</c:v>
                </c:pt>
                <c:pt idx="518">
                  <c:v>1.5210000000000033E-3</c:v>
                </c:pt>
                <c:pt idx="519">
                  <c:v>1.0539999999999994E-3</c:v>
                </c:pt>
                <c:pt idx="520">
                  <c:v>6.0799999999999917E-4</c:v>
                </c:pt>
                <c:pt idx="521">
                  <c:v>2.5499999999999855E-4</c:v>
                </c:pt>
                <c:pt idx="522">
                  <c:v>4.399999999999554E-5</c:v>
                </c:pt>
                <c:pt idx="523">
                  <c:v>0</c:v>
                </c:pt>
                <c:pt idx="524">
                  <c:v>1.3900000000000064E-4</c:v>
                </c:pt>
                <c:pt idx="525">
                  <c:v>3.7999999999999894E-4</c:v>
                </c:pt>
                <c:pt idx="526">
                  <c:v>6.8199999999999609E-4</c:v>
                </c:pt>
                <c:pt idx="527">
                  <c:v>1.0079999999999931E-3</c:v>
                </c:pt>
                <c:pt idx="528">
                  <c:v>1.2990000000000035E-3</c:v>
                </c:pt>
                <c:pt idx="529">
                  <c:v>1.5519999999999978E-3</c:v>
                </c:pt>
                <c:pt idx="530">
                  <c:v>1.7309999999999964E-3</c:v>
                </c:pt>
                <c:pt idx="531">
                  <c:v>1.8810000000000029E-3</c:v>
                </c:pt>
                <c:pt idx="532">
                  <c:v>1.9959999999999982E-3</c:v>
                </c:pt>
                <c:pt idx="533">
                  <c:v>2.0500000000000002E-3</c:v>
                </c:pt>
                <c:pt idx="534">
                  <c:v>2.0960000000000006E-3</c:v>
                </c:pt>
                <c:pt idx="535">
                  <c:v>2.0840000000000003E-3</c:v>
                </c:pt>
                <c:pt idx="536">
                  <c:v>2.0660000000000001E-3</c:v>
                </c:pt>
                <c:pt idx="537">
                  <c:v>2.0319999999999991E-3</c:v>
                </c:pt>
                <c:pt idx="538">
                  <c:v>1.9789999999999981E-3</c:v>
                </c:pt>
                <c:pt idx="539">
                  <c:v>1.935000000000001E-3</c:v>
                </c:pt>
                <c:pt idx="540">
                  <c:v>1.903999999999996E-3</c:v>
                </c:pt>
                <c:pt idx="541">
                  <c:v>1.8509999999999985E-3</c:v>
                </c:pt>
                <c:pt idx="542">
                  <c:v>1.7859999999999959E-3</c:v>
                </c:pt>
                <c:pt idx="543">
                  <c:v>1.7389999999999975E-3</c:v>
                </c:pt>
                <c:pt idx="544">
                  <c:v>1.7239999999999964E-3</c:v>
                </c:pt>
                <c:pt idx="545">
                  <c:v>1.7239999999999964E-3</c:v>
                </c:pt>
                <c:pt idx="546">
                  <c:v>1.6959999999999961E-3</c:v>
                </c:pt>
                <c:pt idx="547">
                  <c:v>1.6549999999999981E-3</c:v>
                </c:pt>
                <c:pt idx="548">
                  <c:v>1.6529999999999961E-3</c:v>
                </c:pt>
                <c:pt idx="549">
                  <c:v>1.6469999999999961E-3</c:v>
                </c:pt>
                <c:pt idx="550">
                  <c:v>1.7029999999999962E-3</c:v>
                </c:pt>
                <c:pt idx="551">
                  <c:v>1.7010000000000031E-3</c:v>
                </c:pt>
                <c:pt idx="552">
                  <c:v>1.6969999999999991E-3</c:v>
                </c:pt>
                <c:pt idx="553">
                  <c:v>1.7420000000000027E-3</c:v>
                </c:pt>
                <c:pt idx="554">
                  <c:v>1.812999999999996E-3</c:v>
                </c:pt>
                <c:pt idx="555">
                  <c:v>1.8650000000000003E-3</c:v>
                </c:pt>
                <c:pt idx="556">
                  <c:v>1.9080000000000034E-3</c:v>
                </c:pt>
                <c:pt idx="557">
                  <c:v>1.9759999999999986E-3</c:v>
                </c:pt>
                <c:pt idx="558">
                  <c:v>2.0290000000000004E-3</c:v>
                </c:pt>
                <c:pt idx="559">
                  <c:v>2.081000000000003E-3</c:v>
                </c:pt>
                <c:pt idx="560">
                  <c:v>2.1179999999999984E-3</c:v>
                </c:pt>
                <c:pt idx="561">
                  <c:v>2.1680000000000028E-3</c:v>
                </c:pt>
                <c:pt idx="562">
                  <c:v>2.2029999999999992E-3</c:v>
                </c:pt>
                <c:pt idx="563">
                  <c:v>2.2490000000000049E-3</c:v>
                </c:pt>
                <c:pt idx="564">
                  <c:v>2.262000000000004E-3</c:v>
                </c:pt>
                <c:pt idx="565">
                  <c:v>2.260000000000002E-3</c:v>
                </c:pt>
                <c:pt idx="566">
                  <c:v>2.2729999999999972E-3</c:v>
                </c:pt>
                <c:pt idx="567">
                  <c:v>2.2410000000000012E-3</c:v>
                </c:pt>
                <c:pt idx="568">
                  <c:v>2.2499999999999994E-3</c:v>
                </c:pt>
                <c:pt idx="569">
                  <c:v>2.2450000000000018E-3</c:v>
                </c:pt>
                <c:pt idx="570">
                  <c:v>2.2400000000000037E-3</c:v>
                </c:pt>
                <c:pt idx="571">
                  <c:v>2.1739999999999993E-3</c:v>
                </c:pt>
                <c:pt idx="572">
                  <c:v>2.1710000000000002E-3</c:v>
                </c:pt>
                <c:pt idx="573">
                  <c:v>2.1510000000000001E-3</c:v>
                </c:pt>
                <c:pt idx="574">
                  <c:v>2.1129999999999981E-3</c:v>
                </c:pt>
                <c:pt idx="575">
                  <c:v>2.0599999999999993E-3</c:v>
                </c:pt>
                <c:pt idx="576">
                  <c:v>1.974999999999998E-3</c:v>
                </c:pt>
                <c:pt idx="577">
                  <c:v>1.9220000000000042E-3</c:v>
                </c:pt>
                <c:pt idx="578">
                  <c:v>1.8260000000000041E-3</c:v>
                </c:pt>
                <c:pt idx="579">
                  <c:v>1.7550000000000014E-3</c:v>
                </c:pt>
                <c:pt idx="580">
                  <c:v>1.6399999999999956E-3</c:v>
                </c:pt>
              </c:numCache>
            </c:numRef>
          </c:yVal>
          <c:smooth val="1"/>
        </c:ser>
        <c:ser>
          <c:idx val="0"/>
          <c:order val="1"/>
          <c:tx>
            <c:v>4h</c:v>
          </c:tx>
          <c:spPr>
            <a:ln w="19050"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'!$P$2:$P$582</c:f>
              <c:numCache>
                <c:formatCode>General</c:formatCode>
                <c:ptCount val="581"/>
                <c:pt idx="0">
                  <c:v>2.0835439999999998</c:v>
                </c:pt>
                <c:pt idx="1">
                  <c:v>2.067177000000004</c:v>
                </c:pt>
                <c:pt idx="2">
                  <c:v>2.0381739999999997</c:v>
                </c:pt>
                <c:pt idx="3">
                  <c:v>2.0082249999999999</c:v>
                </c:pt>
                <c:pt idx="4">
                  <c:v>1.9797389999999999</c:v>
                </c:pt>
                <c:pt idx="5">
                  <c:v>1.940741</c:v>
                </c:pt>
                <c:pt idx="6">
                  <c:v>1.9097009999999999</c:v>
                </c:pt>
                <c:pt idx="7">
                  <c:v>1.8960590000000019</c:v>
                </c:pt>
                <c:pt idx="8">
                  <c:v>1.8691929999999999</c:v>
                </c:pt>
                <c:pt idx="9">
                  <c:v>1.8345659999999999</c:v>
                </c:pt>
                <c:pt idx="10">
                  <c:v>1.807353</c:v>
                </c:pt>
                <c:pt idx="11">
                  <c:v>1.781155</c:v>
                </c:pt>
                <c:pt idx="12">
                  <c:v>1.748032</c:v>
                </c:pt>
                <c:pt idx="13">
                  <c:v>1.7199479999999998</c:v>
                </c:pt>
                <c:pt idx="14">
                  <c:v>1.6921140000000001</c:v>
                </c:pt>
                <c:pt idx="15">
                  <c:v>1.6630959999999999</c:v>
                </c:pt>
                <c:pt idx="16">
                  <c:v>1.6373650000000002</c:v>
                </c:pt>
                <c:pt idx="17">
                  <c:v>1.6089020000000001</c:v>
                </c:pt>
                <c:pt idx="18">
                  <c:v>1.5832520000000001</c:v>
                </c:pt>
                <c:pt idx="19">
                  <c:v>1.5554130000000002</c:v>
                </c:pt>
                <c:pt idx="20">
                  <c:v>1.5257619999999978</c:v>
                </c:pt>
                <c:pt idx="21">
                  <c:v>1.501182</c:v>
                </c:pt>
                <c:pt idx="22">
                  <c:v>1.4758799999999979</c:v>
                </c:pt>
                <c:pt idx="23">
                  <c:v>1.4515909999999976</c:v>
                </c:pt>
                <c:pt idx="24">
                  <c:v>1.4275219999999971</c:v>
                </c:pt>
                <c:pt idx="25">
                  <c:v>1.4048699999999978</c:v>
                </c:pt>
                <c:pt idx="26">
                  <c:v>1.382376</c:v>
                </c:pt>
                <c:pt idx="27">
                  <c:v>1.3579830000000002</c:v>
                </c:pt>
                <c:pt idx="28">
                  <c:v>1.3341340000000002</c:v>
                </c:pt>
                <c:pt idx="29">
                  <c:v>1.3097439999999998</c:v>
                </c:pt>
                <c:pt idx="30">
                  <c:v>1.28495</c:v>
                </c:pt>
                <c:pt idx="31">
                  <c:v>1.2640039999999999</c:v>
                </c:pt>
                <c:pt idx="32">
                  <c:v>1.244442</c:v>
                </c:pt>
                <c:pt idx="33">
                  <c:v>1.22641</c:v>
                </c:pt>
                <c:pt idx="34">
                  <c:v>1.2089629999999998</c:v>
                </c:pt>
                <c:pt idx="35">
                  <c:v>1.1953259999999999</c:v>
                </c:pt>
                <c:pt idx="36">
                  <c:v>1.1797770000000001</c:v>
                </c:pt>
                <c:pt idx="37">
                  <c:v>1.165853</c:v>
                </c:pt>
                <c:pt idx="38">
                  <c:v>1.1539259999999998</c:v>
                </c:pt>
                <c:pt idx="39">
                  <c:v>1.1420330000000001</c:v>
                </c:pt>
                <c:pt idx="40">
                  <c:v>1.130096</c:v>
                </c:pt>
                <c:pt idx="41">
                  <c:v>1.119316</c:v>
                </c:pt>
                <c:pt idx="42">
                  <c:v>1.1092850000000001</c:v>
                </c:pt>
                <c:pt idx="43">
                  <c:v>1.0975279999999998</c:v>
                </c:pt>
                <c:pt idx="44">
                  <c:v>1.088865</c:v>
                </c:pt>
                <c:pt idx="45">
                  <c:v>1.078041</c:v>
                </c:pt>
                <c:pt idx="46">
                  <c:v>1.0674889999999999</c:v>
                </c:pt>
                <c:pt idx="47">
                  <c:v>1.0560450000000001</c:v>
                </c:pt>
                <c:pt idx="48">
                  <c:v>1.0451789999999999</c:v>
                </c:pt>
                <c:pt idx="49">
                  <c:v>1.0337229999999984</c:v>
                </c:pt>
                <c:pt idx="50">
                  <c:v>1.0232969999999983</c:v>
                </c:pt>
                <c:pt idx="51">
                  <c:v>1.0107909999999998</c:v>
                </c:pt>
                <c:pt idx="52">
                  <c:v>0.9997239999999995</c:v>
                </c:pt>
                <c:pt idx="53">
                  <c:v>0.98739899999999958</c:v>
                </c:pt>
                <c:pt idx="54">
                  <c:v>0.97429599999999994</c:v>
                </c:pt>
                <c:pt idx="55">
                  <c:v>0.95016599999999996</c:v>
                </c:pt>
                <c:pt idx="56">
                  <c:v>0.93300699999999959</c:v>
                </c:pt>
                <c:pt idx="57">
                  <c:v>0.91818</c:v>
                </c:pt>
                <c:pt idx="58">
                  <c:v>0.9020359999999995</c:v>
                </c:pt>
                <c:pt idx="59">
                  <c:v>0.88777299999999959</c:v>
                </c:pt>
                <c:pt idx="60">
                  <c:v>0.87318200000000001</c:v>
                </c:pt>
                <c:pt idx="61">
                  <c:v>0.85887799999999992</c:v>
                </c:pt>
                <c:pt idx="62">
                  <c:v>0.84628499999999951</c:v>
                </c:pt>
                <c:pt idx="63">
                  <c:v>0.83332899999999999</c:v>
                </c:pt>
                <c:pt idx="64">
                  <c:v>0.81952799999999959</c:v>
                </c:pt>
                <c:pt idx="65">
                  <c:v>0.80640800000000001</c:v>
                </c:pt>
                <c:pt idx="66">
                  <c:v>0.79474599999999995</c:v>
                </c:pt>
                <c:pt idx="67">
                  <c:v>0.7827809999999995</c:v>
                </c:pt>
                <c:pt idx="68">
                  <c:v>0.77070299999999992</c:v>
                </c:pt>
                <c:pt idx="69">
                  <c:v>0.75933600000000001</c:v>
                </c:pt>
                <c:pt idx="70">
                  <c:v>0.74885899999999994</c:v>
                </c:pt>
                <c:pt idx="71">
                  <c:v>0.73869699999999994</c:v>
                </c:pt>
                <c:pt idx="72">
                  <c:v>0.72733199999999998</c:v>
                </c:pt>
                <c:pt idx="73">
                  <c:v>0.71726499999999949</c:v>
                </c:pt>
                <c:pt idx="74">
                  <c:v>0.70782699999999998</c:v>
                </c:pt>
                <c:pt idx="75">
                  <c:v>0.69838599999999951</c:v>
                </c:pt>
                <c:pt idx="76">
                  <c:v>0.68897999999999993</c:v>
                </c:pt>
                <c:pt idx="77">
                  <c:v>0.67983399999999994</c:v>
                </c:pt>
                <c:pt idx="78">
                  <c:v>0.67059200000000063</c:v>
                </c:pt>
                <c:pt idx="79">
                  <c:v>0.66236299999999959</c:v>
                </c:pt>
                <c:pt idx="80">
                  <c:v>0.653285000000001</c:v>
                </c:pt>
                <c:pt idx="81">
                  <c:v>0.645293000000001</c:v>
                </c:pt>
                <c:pt idx="82">
                  <c:v>0.63688499999999992</c:v>
                </c:pt>
                <c:pt idx="83">
                  <c:v>0.62890400000000102</c:v>
                </c:pt>
                <c:pt idx="84">
                  <c:v>0.62098500000000101</c:v>
                </c:pt>
                <c:pt idx="85">
                  <c:v>0.61354599999999992</c:v>
                </c:pt>
                <c:pt idx="86">
                  <c:v>0.60522599999999993</c:v>
                </c:pt>
                <c:pt idx="87">
                  <c:v>0.597279</c:v>
                </c:pt>
                <c:pt idx="88">
                  <c:v>0.59007699999999885</c:v>
                </c:pt>
                <c:pt idx="89">
                  <c:v>0.58224399999999898</c:v>
                </c:pt>
                <c:pt idx="90">
                  <c:v>0.57447700000000002</c:v>
                </c:pt>
                <c:pt idx="91">
                  <c:v>0.56740699999999911</c:v>
                </c:pt>
                <c:pt idx="92">
                  <c:v>0.55980099999999999</c:v>
                </c:pt>
                <c:pt idx="93">
                  <c:v>0.5520619999999995</c:v>
                </c:pt>
                <c:pt idx="94">
                  <c:v>0.54459999999999997</c:v>
                </c:pt>
                <c:pt idx="95">
                  <c:v>0.5372399999999995</c:v>
                </c:pt>
                <c:pt idx="96">
                  <c:v>0.5299699999999995</c:v>
                </c:pt>
                <c:pt idx="97">
                  <c:v>0.52345299999999872</c:v>
                </c:pt>
                <c:pt idx="98">
                  <c:v>0.516069</c:v>
                </c:pt>
                <c:pt idx="99">
                  <c:v>0.50873199999999996</c:v>
                </c:pt>
                <c:pt idx="100">
                  <c:v>0.49934300000000031</c:v>
                </c:pt>
                <c:pt idx="101">
                  <c:v>0.49157800000000057</c:v>
                </c:pt>
                <c:pt idx="102">
                  <c:v>0.48549000000000031</c:v>
                </c:pt>
                <c:pt idx="103">
                  <c:v>0.47863800000000001</c:v>
                </c:pt>
                <c:pt idx="104">
                  <c:v>0.47236900000000032</c:v>
                </c:pt>
                <c:pt idx="105">
                  <c:v>0.46657700000000002</c:v>
                </c:pt>
                <c:pt idx="106">
                  <c:v>0.46036500000000002</c:v>
                </c:pt>
                <c:pt idx="107">
                  <c:v>0.45457800000000032</c:v>
                </c:pt>
                <c:pt idx="108">
                  <c:v>0.44754500000000003</c:v>
                </c:pt>
                <c:pt idx="109">
                  <c:v>0.44231100000000001</c:v>
                </c:pt>
                <c:pt idx="110">
                  <c:v>0.43635800000000058</c:v>
                </c:pt>
                <c:pt idx="111">
                  <c:v>0.43036100000000038</c:v>
                </c:pt>
                <c:pt idx="112">
                  <c:v>0.42524400000000001</c:v>
                </c:pt>
                <c:pt idx="113">
                  <c:v>0.41995400000000038</c:v>
                </c:pt>
                <c:pt idx="114">
                  <c:v>0.41385600000000045</c:v>
                </c:pt>
                <c:pt idx="115">
                  <c:v>0.40849600000000008</c:v>
                </c:pt>
                <c:pt idx="116">
                  <c:v>0.40319100000000002</c:v>
                </c:pt>
                <c:pt idx="117">
                  <c:v>0.39827200000000057</c:v>
                </c:pt>
                <c:pt idx="118">
                  <c:v>0.39332700000000087</c:v>
                </c:pt>
                <c:pt idx="119">
                  <c:v>0.38868400000000075</c:v>
                </c:pt>
                <c:pt idx="120">
                  <c:v>0.38351900000000044</c:v>
                </c:pt>
                <c:pt idx="121">
                  <c:v>0.37856100000000031</c:v>
                </c:pt>
                <c:pt idx="122">
                  <c:v>0.37322400000000044</c:v>
                </c:pt>
                <c:pt idx="123">
                  <c:v>0.36872500000000002</c:v>
                </c:pt>
                <c:pt idx="124">
                  <c:v>0.36373700000000003</c:v>
                </c:pt>
                <c:pt idx="125">
                  <c:v>0.35892600000000058</c:v>
                </c:pt>
                <c:pt idx="126">
                  <c:v>0.35415800000000008</c:v>
                </c:pt>
                <c:pt idx="127">
                  <c:v>0.34942200000000051</c:v>
                </c:pt>
                <c:pt idx="128">
                  <c:v>0.34459200000000001</c:v>
                </c:pt>
                <c:pt idx="129">
                  <c:v>0.33981100000000075</c:v>
                </c:pt>
                <c:pt idx="130">
                  <c:v>0.33512100000000045</c:v>
                </c:pt>
                <c:pt idx="131">
                  <c:v>0.33058500000000057</c:v>
                </c:pt>
                <c:pt idx="132">
                  <c:v>0.32565200000000044</c:v>
                </c:pt>
                <c:pt idx="133">
                  <c:v>0.32136100000000051</c:v>
                </c:pt>
                <c:pt idx="134">
                  <c:v>0.31665900000000002</c:v>
                </c:pt>
                <c:pt idx="135">
                  <c:v>0.31236900000000051</c:v>
                </c:pt>
                <c:pt idx="136">
                  <c:v>0.30806700000000031</c:v>
                </c:pt>
                <c:pt idx="137">
                  <c:v>0.30388700000000057</c:v>
                </c:pt>
                <c:pt idx="138">
                  <c:v>0.29956500000000008</c:v>
                </c:pt>
                <c:pt idx="139">
                  <c:v>0.295742</c:v>
                </c:pt>
                <c:pt idx="140">
                  <c:v>0.29159000000000002</c:v>
                </c:pt>
                <c:pt idx="141">
                  <c:v>0.28760000000000002</c:v>
                </c:pt>
                <c:pt idx="142">
                  <c:v>0.28386600000000051</c:v>
                </c:pt>
                <c:pt idx="143">
                  <c:v>0.28028700000000001</c:v>
                </c:pt>
                <c:pt idx="144">
                  <c:v>0.27683000000000002</c:v>
                </c:pt>
                <c:pt idx="145">
                  <c:v>0.27309300000000003</c:v>
                </c:pt>
                <c:pt idx="146">
                  <c:v>0.269565</c:v>
                </c:pt>
                <c:pt idx="147">
                  <c:v>0.26624700000000001</c:v>
                </c:pt>
                <c:pt idx="148">
                  <c:v>0.263152</c:v>
                </c:pt>
                <c:pt idx="149">
                  <c:v>0.25986600000000032</c:v>
                </c:pt>
                <c:pt idx="150">
                  <c:v>0.253444</c:v>
                </c:pt>
                <c:pt idx="151">
                  <c:v>0.25035400000000002</c:v>
                </c:pt>
                <c:pt idx="152">
                  <c:v>0.24734500000000026</c:v>
                </c:pt>
                <c:pt idx="153">
                  <c:v>0.24443100000000026</c:v>
                </c:pt>
                <c:pt idx="154">
                  <c:v>0.24150099999999999</c:v>
                </c:pt>
                <c:pt idx="155">
                  <c:v>0.23854200000000028</c:v>
                </c:pt>
                <c:pt idx="156">
                  <c:v>0.23577000000000001</c:v>
                </c:pt>
                <c:pt idx="157">
                  <c:v>0.23298600000000025</c:v>
                </c:pt>
                <c:pt idx="158">
                  <c:v>0.23027400000000001</c:v>
                </c:pt>
                <c:pt idx="159">
                  <c:v>0.22756199999999999</c:v>
                </c:pt>
                <c:pt idx="160">
                  <c:v>0.224852</c:v>
                </c:pt>
                <c:pt idx="161">
                  <c:v>0.22224400000000022</c:v>
                </c:pt>
                <c:pt idx="162">
                  <c:v>0.21968099999999999</c:v>
                </c:pt>
                <c:pt idx="163">
                  <c:v>0.21724300000000038</c:v>
                </c:pt>
                <c:pt idx="164">
                  <c:v>0.21470100000000025</c:v>
                </c:pt>
                <c:pt idx="165">
                  <c:v>0.21226500000000026</c:v>
                </c:pt>
                <c:pt idx="166">
                  <c:v>0.20984700000000028</c:v>
                </c:pt>
                <c:pt idx="167">
                  <c:v>0.20754900000000029</c:v>
                </c:pt>
                <c:pt idx="168">
                  <c:v>0.20517199999999997</c:v>
                </c:pt>
                <c:pt idx="169">
                  <c:v>0.20286599999999999</c:v>
                </c:pt>
                <c:pt idx="170">
                  <c:v>0.200521</c:v>
                </c:pt>
                <c:pt idx="171">
                  <c:v>0.19842599999999999</c:v>
                </c:pt>
                <c:pt idx="172">
                  <c:v>0.19612199999999988</c:v>
                </c:pt>
                <c:pt idx="173">
                  <c:v>0.193858</c:v>
                </c:pt>
                <c:pt idx="174">
                  <c:v>0.19168399999999997</c:v>
                </c:pt>
                <c:pt idx="175">
                  <c:v>0.18944500000000047</c:v>
                </c:pt>
                <c:pt idx="176">
                  <c:v>0.18734600000000029</c:v>
                </c:pt>
                <c:pt idx="177">
                  <c:v>0.18524600000000038</c:v>
                </c:pt>
                <c:pt idx="178">
                  <c:v>0.18318299999999998</c:v>
                </c:pt>
                <c:pt idx="179">
                  <c:v>0.18118099999999998</c:v>
                </c:pt>
                <c:pt idx="180">
                  <c:v>0.17788199999999998</c:v>
                </c:pt>
                <c:pt idx="181">
                  <c:v>0.17593500000000026</c:v>
                </c:pt>
                <c:pt idx="182">
                  <c:v>0.17394200000000029</c:v>
                </c:pt>
                <c:pt idx="183">
                  <c:v>0.17198800000000025</c:v>
                </c:pt>
                <c:pt idx="184">
                  <c:v>0.17002200000000001</c:v>
                </c:pt>
                <c:pt idx="185">
                  <c:v>0.16809499999999999</c:v>
                </c:pt>
                <c:pt idx="186">
                  <c:v>0.16616300000000001</c:v>
                </c:pt>
                <c:pt idx="187">
                  <c:v>0.16428799999999999</c:v>
                </c:pt>
                <c:pt idx="188">
                  <c:v>0.16241300000000025</c:v>
                </c:pt>
                <c:pt idx="189">
                  <c:v>0.160632</c:v>
                </c:pt>
                <c:pt idx="190">
                  <c:v>0.15873900000000038</c:v>
                </c:pt>
                <c:pt idx="191">
                  <c:v>0.15705800000000025</c:v>
                </c:pt>
                <c:pt idx="192">
                  <c:v>0.15511700000000028</c:v>
                </c:pt>
                <c:pt idx="193">
                  <c:v>0.15341000000000038</c:v>
                </c:pt>
                <c:pt idx="194">
                  <c:v>0.15178100000000025</c:v>
                </c:pt>
                <c:pt idx="195">
                  <c:v>0.15003200000000025</c:v>
                </c:pt>
                <c:pt idx="196">
                  <c:v>0.14832100000000001</c:v>
                </c:pt>
                <c:pt idx="197">
                  <c:v>0.14670500000000025</c:v>
                </c:pt>
                <c:pt idx="198">
                  <c:v>0.14504400000000028</c:v>
                </c:pt>
                <c:pt idx="199">
                  <c:v>0.14341200000000032</c:v>
                </c:pt>
                <c:pt idx="200">
                  <c:v>0.14180300000000001</c:v>
                </c:pt>
                <c:pt idx="201">
                  <c:v>0.14026200000000022</c:v>
                </c:pt>
                <c:pt idx="202">
                  <c:v>0.13863900000000001</c:v>
                </c:pt>
                <c:pt idx="203">
                  <c:v>0.13711699999999999</c:v>
                </c:pt>
                <c:pt idx="204">
                  <c:v>0.13558799999999999</c:v>
                </c:pt>
                <c:pt idx="205">
                  <c:v>0.134158</c:v>
                </c:pt>
                <c:pt idx="206">
                  <c:v>0.132628</c:v>
                </c:pt>
                <c:pt idx="207">
                  <c:v>0.131191</c:v>
                </c:pt>
                <c:pt idx="208">
                  <c:v>0.12978300000000001</c:v>
                </c:pt>
                <c:pt idx="209">
                  <c:v>0.12840799999999999</c:v>
                </c:pt>
                <c:pt idx="210">
                  <c:v>0.12703999999999999</c:v>
                </c:pt>
                <c:pt idx="211">
                  <c:v>0.12561900000000001</c:v>
                </c:pt>
                <c:pt idx="212">
                  <c:v>0.12430500000000011</c:v>
                </c:pt>
                <c:pt idx="213">
                  <c:v>0.12295800000000001</c:v>
                </c:pt>
                <c:pt idx="214">
                  <c:v>0.121619</c:v>
                </c:pt>
                <c:pt idx="215">
                  <c:v>0.12034</c:v>
                </c:pt>
                <c:pt idx="216">
                  <c:v>0.11913099999999999</c:v>
                </c:pt>
                <c:pt idx="217">
                  <c:v>0.11788199999999995</c:v>
                </c:pt>
                <c:pt idx="218">
                  <c:v>0.11662900000000002</c:v>
                </c:pt>
                <c:pt idx="219">
                  <c:v>0.11545</c:v>
                </c:pt>
                <c:pt idx="220">
                  <c:v>0.11427000000000002</c:v>
                </c:pt>
                <c:pt idx="221">
                  <c:v>0.11310700000000001</c:v>
                </c:pt>
                <c:pt idx="222">
                  <c:v>0.11198799999999984</c:v>
                </c:pt>
                <c:pt idx="223">
                  <c:v>0.1108079999999998</c:v>
                </c:pt>
                <c:pt idx="224">
                  <c:v>0.10970199999999999</c:v>
                </c:pt>
                <c:pt idx="225">
                  <c:v>0.10866799999999999</c:v>
                </c:pt>
                <c:pt idx="226">
                  <c:v>0.10761499999999999</c:v>
                </c:pt>
                <c:pt idx="227">
                  <c:v>0.10653599999999999</c:v>
                </c:pt>
                <c:pt idx="228">
                  <c:v>0.10548399999999998</c:v>
                </c:pt>
                <c:pt idx="229">
                  <c:v>0.104467</c:v>
                </c:pt>
                <c:pt idx="230">
                  <c:v>0.10351299999999998</c:v>
                </c:pt>
                <c:pt idx="231">
                  <c:v>0.10252800000000002</c:v>
                </c:pt>
                <c:pt idx="232">
                  <c:v>0.10157600000000011</c:v>
                </c:pt>
                <c:pt idx="233">
                  <c:v>0.10061300000000002</c:v>
                </c:pt>
                <c:pt idx="234">
                  <c:v>9.9683000000000022E-2</c:v>
                </c:pt>
                <c:pt idx="235">
                  <c:v>9.8282000000000022E-2</c:v>
                </c:pt>
                <c:pt idx="236">
                  <c:v>9.7030000000000005E-2</c:v>
                </c:pt>
                <c:pt idx="237">
                  <c:v>9.6073000000000033E-2</c:v>
                </c:pt>
                <c:pt idx="238">
                  <c:v>9.5200000000000007E-2</c:v>
                </c:pt>
                <c:pt idx="239">
                  <c:v>9.4398000000000024E-2</c:v>
                </c:pt>
                <c:pt idx="240">
                  <c:v>9.3551000000000259E-2</c:v>
                </c:pt>
                <c:pt idx="241">
                  <c:v>9.2684000000000002E-2</c:v>
                </c:pt>
                <c:pt idx="242">
                  <c:v>9.1882999999999992E-2</c:v>
                </c:pt>
                <c:pt idx="243">
                  <c:v>9.1089000000000031E-2</c:v>
                </c:pt>
                <c:pt idx="244">
                  <c:v>9.0278000000000025E-2</c:v>
                </c:pt>
                <c:pt idx="245">
                  <c:v>8.9460000000000026E-2</c:v>
                </c:pt>
                <c:pt idx="246">
                  <c:v>8.8637000000000216E-2</c:v>
                </c:pt>
                <c:pt idx="247">
                  <c:v>8.7893000000000041E-2</c:v>
                </c:pt>
                <c:pt idx="248">
                  <c:v>8.7136000000000047E-2</c:v>
                </c:pt>
                <c:pt idx="249">
                  <c:v>8.6365000000000025E-2</c:v>
                </c:pt>
                <c:pt idx="250">
                  <c:v>8.5244000000000028E-2</c:v>
                </c:pt>
                <c:pt idx="251">
                  <c:v>8.4506000000000234E-2</c:v>
                </c:pt>
                <c:pt idx="252">
                  <c:v>8.3817000000000044E-2</c:v>
                </c:pt>
                <c:pt idx="253">
                  <c:v>8.3055000000000268E-2</c:v>
                </c:pt>
                <c:pt idx="254">
                  <c:v>8.2248000000000016E-2</c:v>
                </c:pt>
                <c:pt idx="255">
                  <c:v>8.1591000000000025E-2</c:v>
                </c:pt>
                <c:pt idx="256">
                  <c:v>8.0895000000000161E-2</c:v>
                </c:pt>
                <c:pt idx="257">
                  <c:v>8.0197000000000046E-2</c:v>
                </c:pt>
                <c:pt idx="258">
                  <c:v>7.9499000000000111E-2</c:v>
                </c:pt>
                <c:pt idx="259">
                  <c:v>7.8827000000000022E-2</c:v>
                </c:pt>
                <c:pt idx="260">
                  <c:v>7.8118999999999994E-2</c:v>
                </c:pt>
                <c:pt idx="261">
                  <c:v>7.7477000000000004E-2</c:v>
                </c:pt>
                <c:pt idx="262">
                  <c:v>7.679900000000002E-2</c:v>
                </c:pt>
                <c:pt idx="263">
                  <c:v>7.6104000000000005E-2</c:v>
                </c:pt>
                <c:pt idx="264">
                  <c:v>7.5468000000000021E-2</c:v>
                </c:pt>
                <c:pt idx="265">
                  <c:v>7.4805000000000024E-2</c:v>
                </c:pt>
                <c:pt idx="266">
                  <c:v>7.420199999999999E-2</c:v>
                </c:pt>
                <c:pt idx="267">
                  <c:v>7.3534999999999989E-2</c:v>
                </c:pt>
                <c:pt idx="268">
                  <c:v>7.2878000000000012E-2</c:v>
                </c:pt>
                <c:pt idx="269">
                  <c:v>7.2267000000000012E-2</c:v>
                </c:pt>
                <c:pt idx="270">
                  <c:v>7.162099999999999E-2</c:v>
                </c:pt>
                <c:pt idx="271">
                  <c:v>7.1003999999999998E-2</c:v>
                </c:pt>
                <c:pt idx="272">
                  <c:v>7.0414000000000004E-2</c:v>
                </c:pt>
                <c:pt idx="273">
                  <c:v>6.978600000000014E-2</c:v>
                </c:pt>
                <c:pt idx="274">
                  <c:v>6.9171999999999997E-2</c:v>
                </c:pt>
                <c:pt idx="275">
                  <c:v>6.8570999999999993E-2</c:v>
                </c:pt>
                <c:pt idx="276">
                  <c:v>6.797700000000001E-2</c:v>
                </c:pt>
                <c:pt idx="277">
                  <c:v>6.737499999999999E-2</c:v>
                </c:pt>
                <c:pt idx="278">
                  <c:v>6.6807000000000019E-2</c:v>
                </c:pt>
                <c:pt idx="279">
                  <c:v>6.6201999999999997E-2</c:v>
                </c:pt>
                <c:pt idx="280">
                  <c:v>6.5625000000000003E-2</c:v>
                </c:pt>
                <c:pt idx="281">
                  <c:v>6.5043999999999991E-2</c:v>
                </c:pt>
                <c:pt idx="282">
                  <c:v>6.4514000000000113E-2</c:v>
                </c:pt>
                <c:pt idx="283">
                  <c:v>6.396300000000002E-2</c:v>
                </c:pt>
                <c:pt idx="284">
                  <c:v>6.3400000000000012E-2</c:v>
                </c:pt>
                <c:pt idx="285">
                  <c:v>6.2864000000000114E-2</c:v>
                </c:pt>
                <c:pt idx="286">
                  <c:v>6.2317000000000129E-2</c:v>
                </c:pt>
                <c:pt idx="287">
                  <c:v>6.1766000000000099E-2</c:v>
                </c:pt>
                <c:pt idx="288">
                  <c:v>6.1161E-2</c:v>
                </c:pt>
                <c:pt idx="289">
                  <c:v>6.0597000000000081E-2</c:v>
                </c:pt>
                <c:pt idx="290">
                  <c:v>6.0052000000000078E-2</c:v>
                </c:pt>
                <c:pt idx="291">
                  <c:v>5.9468000000000104E-2</c:v>
                </c:pt>
                <c:pt idx="292">
                  <c:v>5.8898000000000034E-2</c:v>
                </c:pt>
                <c:pt idx="293">
                  <c:v>5.8325000000000002E-2</c:v>
                </c:pt>
                <c:pt idx="294">
                  <c:v>5.7804000000000071E-2</c:v>
                </c:pt>
                <c:pt idx="295">
                  <c:v>5.7262000000000084E-2</c:v>
                </c:pt>
                <c:pt idx="296">
                  <c:v>5.6749999999999995E-2</c:v>
                </c:pt>
                <c:pt idx="297">
                  <c:v>5.6272000000000003E-2</c:v>
                </c:pt>
                <c:pt idx="298">
                  <c:v>5.5785000000000022E-2</c:v>
                </c:pt>
                <c:pt idx="299">
                  <c:v>5.5270999999999987E-2</c:v>
                </c:pt>
                <c:pt idx="300">
                  <c:v>5.4775000000000004E-2</c:v>
                </c:pt>
                <c:pt idx="301">
                  <c:v>5.4266000000000071E-2</c:v>
                </c:pt>
                <c:pt idx="302">
                  <c:v>5.3740999999999997E-2</c:v>
                </c:pt>
                <c:pt idx="303">
                  <c:v>5.3246000000000002E-2</c:v>
                </c:pt>
                <c:pt idx="304">
                  <c:v>5.2771000000000012E-2</c:v>
                </c:pt>
                <c:pt idx="305">
                  <c:v>5.2014000000000102E-2</c:v>
                </c:pt>
                <c:pt idx="306">
                  <c:v>5.1290999999999996E-2</c:v>
                </c:pt>
                <c:pt idx="307">
                  <c:v>5.0801000000000013E-2</c:v>
                </c:pt>
                <c:pt idx="308">
                  <c:v>5.0303000000000084E-2</c:v>
                </c:pt>
                <c:pt idx="309">
                  <c:v>4.9827000000000024E-2</c:v>
                </c:pt>
                <c:pt idx="310">
                  <c:v>4.9373000000000083E-2</c:v>
                </c:pt>
                <c:pt idx="311">
                  <c:v>4.8908E-2</c:v>
                </c:pt>
                <c:pt idx="312">
                  <c:v>4.8420999999999999E-2</c:v>
                </c:pt>
                <c:pt idx="313">
                  <c:v>4.7940999999999998E-2</c:v>
                </c:pt>
                <c:pt idx="314">
                  <c:v>4.748200000000008E-2</c:v>
                </c:pt>
                <c:pt idx="315">
                  <c:v>4.7015000000000022E-2</c:v>
                </c:pt>
                <c:pt idx="316">
                  <c:v>4.6553999999999998E-2</c:v>
                </c:pt>
                <c:pt idx="317">
                  <c:v>4.6108999999999997E-2</c:v>
                </c:pt>
                <c:pt idx="318">
                  <c:v>4.5658999999999998E-2</c:v>
                </c:pt>
                <c:pt idx="319">
                  <c:v>4.5213000000000003E-2</c:v>
                </c:pt>
                <c:pt idx="320">
                  <c:v>4.4789000000000023E-2</c:v>
                </c:pt>
                <c:pt idx="321">
                  <c:v>4.4353000000000094E-2</c:v>
                </c:pt>
                <c:pt idx="322">
                  <c:v>4.3918000000000013E-2</c:v>
                </c:pt>
                <c:pt idx="323">
                  <c:v>4.3488000000000013E-2</c:v>
                </c:pt>
                <c:pt idx="324">
                  <c:v>4.3064000000000012E-2</c:v>
                </c:pt>
                <c:pt idx="325">
                  <c:v>4.2651999999999995E-2</c:v>
                </c:pt>
                <c:pt idx="326">
                  <c:v>4.2227000000000001E-2</c:v>
                </c:pt>
                <c:pt idx="327">
                  <c:v>4.179600000000009E-2</c:v>
                </c:pt>
                <c:pt idx="328">
                  <c:v>4.1365000000000013E-2</c:v>
                </c:pt>
                <c:pt idx="329">
                  <c:v>4.0952000000000023E-2</c:v>
                </c:pt>
                <c:pt idx="330">
                  <c:v>4.0561E-2</c:v>
                </c:pt>
                <c:pt idx="331">
                  <c:v>4.0150999999999999E-2</c:v>
                </c:pt>
                <c:pt idx="332">
                  <c:v>3.9758000000000002E-2</c:v>
                </c:pt>
                <c:pt idx="333">
                  <c:v>3.9363000000000002E-2</c:v>
                </c:pt>
                <c:pt idx="334">
                  <c:v>3.8982999999999997E-2</c:v>
                </c:pt>
                <c:pt idx="335">
                  <c:v>3.8592000000000001E-2</c:v>
                </c:pt>
                <c:pt idx="336">
                  <c:v>3.8216E-2</c:v>
                </c:pt>
                <c:pt idx="337">
                  <c:v>3.7827000000000055E-2</c:v>
                </c:pt>
                <c:pt idx="338">
                  <c:v>3.7448000000000002E-2</c:v>
                </c:pt>
                <c:pt idx="339">
                  <c:v>3.7081000000000072E-2</c:v>
                </c:pt>
                <c:pt idx="340">
                  <c:v>3.6728999999999998E-2</c:v>
                </c:pt>
                <c:pt idx="341">
                  <c:v>3.637400000000001E-2</c:v>
                </c:pt>
                <c:pt idx="342">
                  <c:v>3.6014000000000004E-2</c:v>
                </c:pt>
                <c:pt idx="343">
                  <c:v>3.5660999999999998E-2</c:v>
                </c:pt>
                <c:pt idx="344">
                  <c:v>3.5306999999999998E-2</c:v>
                </c:pt>
                <c:pt idx="345">
                  <c:v>3.4969E-2</c:v>
                </c:pt>
                <c:pt idx="346">
                  <c:v>3.4605000000000011E-2</c:v>
                </c:pt>
                <c:pt idx="347">
                  <c:v>3.4269000000000001E-2</c:v>
                </c:pt>
                <c:pt idx="348">
                  <c:v>3.393100000000001E-2</c:v>
                </c:pt>
                <c:pt idx="349">
                  <c:v>3.3570999999999997E-2</c:v>
                </c:pt>
                <c:pt idx="350">
                  <c:v>3.3260999999999999E-2</c:v>
                </c:pt>
                <c:pt idx="351">
                  <c:v>3.2947000000000011E-2</c:v>
                </c:pt>
                <c:pt idx="352">
                  <c:v>3.2605000000000071E-2</c:v>
                </c:pt>
                <c:pt idx="353">
                  <c:v>3.226600000000001E-2</c:v>
                </c:pt>
                <c:pt idx="354">
                  <c:v>3.1937000000000056E-2</c:v>
                </c:pt>
                <c:pt idx="355">
                  <c:v>3.1611000000000056E-2</c:v>
                </c:pt>
                <c:pt idx="356">
                  <c:v>3.1304999999999999E-2</c:v>
                </c:pt>
                <c:pt idx="357">
                  <c:v>3.1001000000000049E-2</c:v>
                </c:pt>
                <c:pt idx="358">
                  <c:v>3.0682000000000011E-2</c:v>
                </c:pt>
                <c:pt idx="359">
                  <c:v>3.0376E-2</c:v>
                </c:pt>
                <c:pt idx="360">
                  <c:v>2.9762999999999998E-2</c:v>
                </c:pt>
                <c:pt idx="361">
                  <c:v>2.9488E-2</c:v>
                </c:pt>
                <c:pt idx="362">
                  <c:v>2.9152999999999988E-2</c:v>
                </c:pt>
                <c:pt idx="363">
                  <c:v>2.8892999999999999E-2</c:v>
                </c:pt>
                <c:pt idx="364">
                  <c:v>2.8604000000000001E-2</c:v>
                </c:pt>
                <c:pt idx="365">
                  <c:v>2.8303999999999999E-2</c:v>
                </c:pt>
                <c:pt idx="366">
                  <c:v>2.8025000000000001E-2</c:v>
                </c:pt>
                <c:pt idx="367">
                  <c:v>2.7727000000000002E-2</c:v>
                </c:pt>
                <c:pt idx="368">
                  <c:v>2.7465000000000041E-2</c:v>
                </c:pt>
                <c:pt idx="369">
                  <c:v>2.7165000000000002E-2</c:v>
                </c:pt>
                <c:pt idx="370">
                  <c:v>2.6925999999999999E-2</c:v>
                </c:pt>
                <c:pt idx="371">
                  <c:v>2.6632000000000048E-2</c:v>
                </c:pt>
                <c:pt idx="372">
                  <c:v>2.6383000000000035E-2</c:v>
                </c:pt>
                <c:pt idx="373">
                  <c:v>2.6105000000000034E-2</c:v>
                </c:pt>
                <c:pt idx="374">
                  <c:v>2.5838000000000038E-2</c:v>
                </c:pt>
                <c:pt idx="375">
                  <c:v>2.5613000000000035E-2</c:v>
                </c:pt>
                <c:pt idx="376">
                  <c:v>2.5332E-2</c:v>
                </c:pt>
                <c:pt idx="377">
                  <c:v>2.5089000000000038E-2</c:v>
                </c:pt>
                <c:pt idx="378">
                  <c:v>2.4844000000000001E-2</c:v>
                </c:pt>
                <c:pt idx="379">
                  <c:v>2.4580999999999999E-2</c:v>
                </c:pt>
                <c:pt idx="380">
                  <c:v>2.4336999999999998E-2</c:v>
                </c:pt>
                <c:pt idx="381">
                  <c:v>2.4104E-2</c:v>
                </c:pt>
                <c:pt idx="382">
                  <c:v>2.3858999999999998E-2</c:v>
                </c:pt>
                <c:pt idx="383">
                  <c:v>2.3629999999999998E-2</c:v>
                </c:pt>
                <c:pt idx="384">
                  <c:v>2.3379E-2</c:v>
                </c:pt>
                <c:pt idx="385">
                  <c:v>2.3125E-2</c:v>
                </c:pt>
                <c:pt idx="386">
                  <c:v>2.2887000000000046E-2</c:v>
                </c:pt>
                <c:pt idx="387">
                  <c:v>2.2645000000000044E-2</c:v>
                </c:pt>
                <c:pt idx="388">
                  <c:v>2.2397000000000011E-2</c:v>
                </c:pt>
                <c:pt idx="389">
                  <c:v>2.2164E-2</c:v>
                </c:pt>
                <c:pt idx="390">
                  <c:v>2.1937000000000012E-2</c:v>
                </c:pt>
                <c:pt idx="391">
                  <c:v>2.1708999999999999E-2</c:v>
                </c:pt>
                <c:pt idx="392">
                  <c:v>2.1482000000000012E-2</c:v>
                </c:pt>
                <c:pt idx="393">
                  <c:v>2.1267999999999999E-2</c:v>
                </c:pt>
                <c:pt idx="394">
                  <c:v>2.1066000000000001E-2</c:v>
                </c:pt>
                <c:pt idx="395">
                  <c:v>2.0844999999999999E-2</c:v>
                </c:pt>
                <c:pt idx="396">
                  <c:v>2.0608000000000001E-2</c:v>
                </c:pt>
                <c:pt idx="397">
                  <c:v>2.0404000000000002E-2</c:v>
                </c:pt>
                <c:pt idx="398">
                  <c:v>2.0191999999999998E-2</c:v>
                </c:pt>
                <c:pt idx="399">
                  <c:v>1.9972000000000031E-2</c:v>
                </c:pt>
                <c:pt idx="400">
                  <c:v>1.9760000000000034E-2</c:v>
                </c:pt>
                <c:pt idx="401">
                  <c:v>1.9540000000000037E-2</c:v>
                </c:pt>
                <c:pt idx="402">
                  <c:v>1.9327000000000021E-2</c:v>
                </c:pt>
                <c:pt idx="403">
                  <c:v>1.9102000000000029E-2</c:v>
                </c:pt>
                <c:pt idx="404">
                  <c:v>1.8896000000000003E-2</c:v>
                </c:pt>
                <c:pt idx="405">
                  <c:v>1.8692E-2</c:v>
                </c:pt>
                <c:pt idx="406">
                  <c:v>1.8461000000000026E-2</c:v>
                </c:pt>
                <c:pt idx="407">
                  <c:v>1.8249999999999999E-2</c:v>
                </c:pt>
                <c:pt idx="408">
                  <c:v>1.8027000000000001E-2</c:v>
                </c:pt>
                <c:pt idx="409">
                  <c:v>1.7805000000000001E-2</c:v>
                </c:pt>
                <c:pt idx="410">
                  <c:v>1.7578E-2</c:v>
                </c:pt>
                <c:pt idx="411">
                  <c:v>1.7339E-2</c:v>
                </c:pt>
                <c:pt idx="412">
                  <c:v>1.7132999999999999E-2</c:v>
                </c:pt>
                <c:pt idx="413">
                  <c:v>1.6951000000000001E-2</c:v>
                </c:pt>
                <c:pt idx="414">
                  <c:v>1.6726999999999999E-2</c:v>
                </c:pt>
                <c:pt idx="415">
                  <c:v>1.6537E-2</c:v>
                </c:pt>
                <c:pt idx="416">
                  <c:v>1.6410000000000001E-2</c:v>
                </c:pt>
                <c:pt idx="417">
                  <c:v>1.6345999999999999E-2</c:v>
                </c:pt>
                <c:pt idx="418">
                  <c:v>1.6239999999999997E-2</c:v>
                </c:pt>
                <c:pt idx="419">
                  <c:v>1.6029999999999999E-2</c:v>
                </c:pt>
                <c:pt idx="420">
                  <c:v>1.5890000000000001E-2</c:v>
                </c:pt>
                <c:pt idx="421">
                  <c:v>1.5744999999999999E-2</c:v>
                </c:pt>
                <c:pt idx="422">
                  <c:v>1.5588999999999999E-2</c:v>
                </c:pt>
                <c:pt idx="423">
                  <c:v>1.5436999999999998E-2</c:v>
                </c:pt>
                <c:pt idx="424">
                  <c:v>1.5307999999999999E-2</c:v>
                </c:pt>
                <c:pt idx="425">
                  <c:v>1.5165999999999999E-2</c:v>
                </c:pt>
                <c:pt idx="426">
                  <c:v>1.499E-2</c:v>
                </c:pt>
                <c:pt idx="427">
                  <c:v>1.4855999999999998E-2</c:v>
                </c:pt>
                <c:pt idx="428">
                  <c:v>1.4728999999999999E-2</c:v>
                </c:pt>
                <c:pt idx="429">
                  <c:v>1.4586999999999998E-2</c:v>
                </c:pt>
                <c:pt idx="430">
                  <c:v>1.4442000000000003E-2</c:v>
                </c:pt>
                <c:pt idx="431">
                  <c:v>1.429499999999998E-2</c:v>
                </c:pt>
                <c:pt idx="432">
                  <c:v>1.4145999999999994E-2</c:v>
                </c:pt>
                <c:pt idx="433">
                  <c:v>1.4023000000000001E-2</c:v>
                </c:pt>
                <c:pt idx="434">
                  <c:v>1.3864000000000022E-2</c:v>
                </c:pt>
                <c:pt idx="435">
                  <c:v>1.3712999999999999E-2</c:v>
                </c:pt>
                <c:pt idx="436">
                  <c:v>1.3586000000000018E-2</c:v>
                </c:pt>
                <c:pt idx="437">
                  <c:v>1.3447000000000018E-2</c:v>
                </c:pt>
                <c:pt idx="438">
                  <c:v>1.3336999999999998E-2</c:v>
                </c:pt>
                <c:pt idx="439">
                  <c:v>1.3239999999999998E-2</c:v>
                </c:pt>
                <c:pt idx="440">
                  <c:v>1.3101000000000003E-2</c:v>
                </c:pt>
                <c:pt idx="441">
                  <c:v>1.2950000000000001E-2</c:v>
                </c:pt>
                <c:pt idx="442">
                  <c:v>1.2819999999999998E-2</c:v>
                </c:pt>
                <c:pt idx="443">
                  <c:v>1.2733E-2</c:v>
                </c:pt>
                <c:pt idx="444">
                  <c:v>1.2629999999999999E-2</c:v>
                </c:pt>
                <c:pt idx="445">
                  <c:v>1.2508999999999998E-2</c:v>
                </c:pt>
                <c:pt idx="446">
                  <c:v>1.2393E-2</c:v>
                </c:pt>
                <c:pt idx="447">
                  <c:v>1.2305E-2</c:v>
                </c:pt>
                <c:pt idx="448">
                  <c:v>1.2167999999999998E-2</c:v>
                </c:pt>
                <c:pt idx="449">
                  <c:v>1.2064999999999998E-2</c:v>
                </c:pt>
                <c:pt idx="450">
                  <c:v>1.1976000000000001E-2</c:v>
                </c:pt>
                <c:pt idx="451">
                  <c:v>1.1879999999999998E-2</c:v>
                </c:pt>
                <c:pt idx="452">
                  <c:v>1.1790000000000016E-2</c:v>
                </c:pt>
                <c:pt idx="453">
                  <c:v>1.1657999999999998E-2</c:v>
                </c:pt>
                <c:pt idx="454">
                  <c:v>1.1559E-2</c:v>
                </c:pt>
                <c:pt idx="455">
                  <c:v>1.1452E-2</c:v>
                </c:pt>
                <c:pt idx="456">
                  <c:v>1.1352999999999999E-2</c:v>
                </c:pt>
                <c:pt idx="457">
                  <c:v>1.1205000000000001E-2</c:v>
                </c:pt>
                <c:pt idx="458">
                  <c:v>1.1096999999999996E-2</c:v>
                </c:pt>
                <c:pt idx="459">
                  <c:v>1.1008E-2</c:v>
                </c:pt>
                <c:pt idx="460">
                  <c:v>1.0905999999999999E-2</c:v>
                </c:pt>
                <c:pt idx="461">
                  <c:v>1.0821000000000018E-2</c:v>
                </c:pt>
                <c:pt idx="462">
                  <c:v>1.0714999999999994E-2</c:v>
                </c:pt>
                <c:pt idx="463">
                  <c:v>1.0620000000000001E-2</c:v>
                </c:pt>
                <c:pt idx="464">
                  <c:v>1.0533999999999998E-2</c:v>
                </c:pt>
                <c:pt idx="465">
                  <c:v>1.0432E-2</c:v>
                </c:pt>
                <c:pt idx="466">
                  <c:v>1.0355999999999994E-2</c:v>
                </c:pt>
                <c:pt idx="467">
                  <c:v>1.0298999999999996E-2</c:v>
                </c:pt>
                <c:pt idx="468">
                  <c:v>1.0213E-2</c:v>
                </c:pt>
                <c:pt idx="469">
                  <c:v>1.0116999999999998E-2</c:v>
                </c:pt>
                <c:pt idx="470">
                  <c:v>9.9620000000000264E-3</c:v>
                </c:pt>
                <c:pt idx="471">
                  <c:v>9.8790000000000232E-3</c:v>
                </c:pt>
                <c:pt idx="472">
                  <c:v>9.7810000000000015E-3</c:v>
                </c:pt>
                <c:pt idx="473">
                  <c:v>9.7060000000000028E-3</c:v>
                </c:pt>
                <c:pt idx="474">
                  <c:v>9.6090000000000047E-3</c:v>
                </c:pt>
                <c:pt idx="475">
                  <c:v>9.5300000000000003E-3</c:v>
                </c:pt>
                <c:pt idx="476">
                  <c:v>9.4160000000000164E-3</c:v>
                </c:pt>
                <c:pt idx="477">
                  <c:v>9.3170000000000214E-3</c:v>
                </c:pt>
                <c:pt idx="478">
                  <c:v>9.1990000000000006E-3</c:v>
                </c:pt>
                <c:pt idx="479">
                  <c:v>9.0990000000000047E-3</c:v>
                </c:pt>
                <c:pt idx="480">
                  <c:v>8.8970000000000177E-3</c:v>
                </c:pt>
                <c:pt idx="481">
                  <c:v>8.7489999999999998E-3</c:v>
                </c:pt>
                <c:pt idx="482">
                  <c:v>8.7180000000000001E-3</c:v>
                </c:pt>
                <c:pt idx="483">
                  <c:v>8.5470000000000025E-3</c:v>
                </c:pt>
                <c:pt idx="484">
                  <c:v>8.5060000000000066E-3</c:v>
                </c:pt>
                <c:pt idx="485">
                  <c:v>8.415000000000018E-3</c:v>
                </c:pt>
                <c:pt idx="486">
                  <c:v>8.2700000000000048E-3</c:v>
                </c:pt>
                <c:pt idx="487">
                  <c:v>8.1680000000000016E-3</c:v>
                </c:pt>
                <c:pt idx="488">
                  <c:v>8.0670000000000047E-3</c:v>
                </c:pt>
                <c:pt idx="489">
                  <c:v>7.9480000000000141E-3</c:v>
                </c:pt>
                <c:pt idx="490">
                  <c:v>7.8420000000000104E-3</c:v>
                </c:pt>
                <c:pt idx="491">
                  <c:v>7.7240000000000034E-3</c:v>
                </c:pt>
                <c:pt idx="492">
                  <c:v>7.6340000000000062E-3</c:v>
                </c:pt>
                <c:pt idx="493">
                  <c:v>7.5170000000000072E-3</c:v>
                </c:pt>
                <c:pt idx="494">
                  <c:v>7.41400000000001E-3</c:v>
                </c:pt>
                <c:pt idx="495">
                  <c:v>7.3000000000000079E-3</c:v>
                </c:pt>
                <c:pt idx="496">
                  <c:v>7.1969999999999994E-3</c:v>
                </c:pt>
                <c:pt idx="497">
                  <c:v>7.0629999999999998E-3</c:v>
                </c:pt>
                <c:pt idx="498">
                  <c:v>6.9850000000000094E-3</c:v>
                </c:pt>
                <c:pt idx="499">
                  <c:v>6.8820000000000062E-3</c:v>
                </c:pt>
                <c:pt idx="500">
                  <c:v>6.8229999999999992E-3</c:v>
                </c:pt>
                <c:pt idx="501">
                  <c:v>6.6840000000000024E-3</c:v>
                </c:pt>
                <c:pt idx="502">
                  <c:v>6.5610000000000078E-3</c:v>
                </c:pt>
                <c:pt idx="503">
                  <c:v>6.4440000000000053E-3</c:v>
                </c:pt>
                <c:pt idx="504">
                  <c:v>6.3379999999999999E-3</c:v>
                </c:pt>
                <c:pt idx="505">
                  <c:v>6.15900000000001E-3</c:v>
                </c:pt>
                <c:pt idx="506">
                  <c:v>6.0149999999999995E-3</c:v>
                </c:pt>
                <c:pt idx="507">
                  <c:v>5.840999999999999E-3</c:v>
                </c:pt>
                <c:pt idx="508">
                  <c:v>5.6679999999999986E-3</c:v>
                </c:pt>
                <c:pt idx="509">
                  <c:v>5.461000000000011E-3</c:v>
                </c:pt>
                <c:pt idx="510">
                  <c:v>5.250000000000009E-3</c:v>
                </c:pt>
                <c:pt idx="511">
                  <c:v>5.0079999999999994E-3</c:v>
                </c:pt>
                <c:pt idx="512">
                  <c:v>4.7440000000000034E-3</c:v>
                </c:pt>
                <c:pt idx="513">
                  <c:v>4.4530000000000064E-3</c:v>
                </c:pt>
                <c:pt idx="514">
                  <c:v>4.101999999999998E-3</c:v>
                </c:pt>
                <c:pt idx="515">
                  <c:v>3.6880000000000055E-3</c:v>
                </c:pt>
                <c:pt idx="516">
                  <c:v>3.2560000000000002E-3</c:v>
                </c:pt>
                <c:pt idx="517">
                  <c:v>2.7780000000000036E-3</c:v>
                </c:pt>
                <c:pt idx="518">
                  <c:v>2.2850000000000036E-3</c:v>
                </c:pt>
                <c:pt idx="519">
                  <c:v>1.7630000000000026E-3</c:v>
                </c:pt>
                <c:pt idx="520">
                  <c:v>1.2609999999999978E-3</c:v>
                </c:pt>
                <c:pt idx="521">
                  <c:v>8.6300000000000027E-4</c:v>
                </c:pt>
                <c:pt idx="522">
                  <c:v>6.049999999999992E-4</c:v>
                </c:pt>
                <c:pt idx="523">
                  <c:v>5.2599999999999934E-4</c:v>
                </c:pt>
                <c:pt idx="524">
                  <c:v>6.1400000000000083E-4</c:v>
                </c:pt>
                <c:pt idx="525">
                  <c:v>8.0900000000000232E-4</c:v>
                </c:pt>
                <c:pt idx="526">
                  <c:v>1.0730000000000021E-3</c:v>
                </c:pt>
                <c:pt idx="527">
                  <c:v>1.351999999999999E-3</c:v>
                </c:pt>
                <c:pt idx="528">
                  <c:v>1.5960000000000037E-3</c:v>
                </c:pt>
                <c:pt idx="529">
                  <c:v>1.7929999999999995E-3</c:v>
                </c:pt>
                <c:pt idx="530">
                  <c:v>1.926000000000005E-3</c:v>
                </c:pt>
                <c:pt idx="531">
                  <c:v>2.0130000000000044E-3</c:v>
                </c:pt>
                <c:pt idx="532">
                  <c:v>2.0580000000000012E-3</c:v>
                </c:pt>
                <c:pt idx="533">
                  <c:v>2.075999999999998E-3</c:v>
                </c:pt>
                <c:pt idx="534">
                  <c:v>2.0820000000000005E-3</c:v>
                </c:pt>
                <c:pt idx="535">
                  <c:v>2.0180000000000011E-3</c:v>
                </c:pt>
                <c:pt idx="536">
                  <c:v>1.9220000000000042E-3</c:v>
                </c:pt>
                <c:pt idx="537">
                  <c:v>1.840000000000005E-3</c:v>
                </c:pt>
                <c:pt idx="538">
                  <c:v>1.7520000000000025E-3</c:v>
                </c:pt>
                <c:pt idx="539">
                  <c:v>1.6550000000000026E-3</c:v>
                </c:pt>
                <c:pt idx="540">
                  <c:v>1.5699999999999978E-3</c:v>
                </c:pt>
                <c:pt idx="541">
                  <c:v>1.4759999999999962E-3</c:v>
                </c:pt>
                <c:pt idx="542">
                  <c:v>1.3680000000000035E-3</c:v>
                </c:pt>
                <c:pt idx="543">
                  <c:v>1.3010000000000001E-3</c:v>
                </c:pt>
                <c:pt idx="544">
                  <c:v>1.257000000000002E-3</c:v>
                </c:pt>
                <c:pt idx="545">
                  <c:v>1.1830000000000018E-3</c:v>
                </c:pt>
                <c:pt idx="546">
                  <c:v>1.1199999999999995E-3</c:v>
                </c:pt>
                <c:pt idx="547">
                  <c:v>1.0769999999999979E-3</c:v>
                </c:pt>
                <c:pt idx="548">
                  <c:v>1.0369999999999997E-3</c:v>
                </c:pt>
                <c:pt idx="549">
                  <c:v>9.6800000000000174E-4</c:v>
                </c:pt>
                <c:pt idx="550">
                  <c:v>9.6900000000000263E-4</c:v>
                </c:pt>
                <c:pt idx="551">
                  <c:v>9.4400000000000213E-4</c:v>
                </c:pt>
                <c:pt idx="552">
                  <c:v>9.2700000000000226E-4</c:v>
                </c:pt>
                <c:pt idx="553">
                  <c:v>9.0900000000000182E-4</c:v>
                </c:pt>
                <c:pt idx="554">
                  <c:v>9.390000000000019E-4</c:v>
                </c:pt>
                <c:pt idx="555">
                  <c:v>9.3600000000000248E-4</c:v>
                </c:pt>
                <c:pt idx="556">
                  <c:v>9.3200000000000162E-4</c:v>
                </c:pt>
                <c:pt idx="557">
                  <c:v>9.8400000000000028E-4</c:v>
                </c:pt>
                <c:pt idx="558">
                  <c:v>9.9900000000000227E-4</c:v>
                </c:pt>
                <c:pt idx="559">
                  <c:v>1.0420000000000021E-3</c:v>
                </c:pt>
                <c:pt idx="560">
                  <c:v>1.0490000000000033E-3</c:v>
                </c:pt>
                <c:pt idx="561">
                  <c:v>1.0429999999999988E-3</c:v>
                </c:pt>
                <c:pt idx="562">
                  <c:v>1.0660000000000034E-3</c:v>
                </c:pt>
                <c:pt idx="563">
                  <c:v>1.0559999999999962E-3</c:v>
                </c:pt>
                <c:pt idx="564">
                  <c:v>1.0439999999999998E-3</c:v>
                </c:pt>
                <c:pt idx="565">
                  <c:v>1.0219999999999969E-3</c:v>
                </c:pt>
                <c:pt idx="566">
                  <c:v>1.0100000000000024E-3</c:v>
                </c:pt>
                <c:pt idx="567">
                  <c:v>9.4700000000000242E-4</c:v>
                </c:pt>
                <c:pt idx="568">
                  <c:v>8.9900000000000234E-4</c:v>
                </c:pt>
                <c:pt idx="569">
                  <c:v>9.1800000000000106E-4</c:v>
                </c:pt>
                <c:pt idx="570">
                  <c:v>8.4900000000000145E-4</c:v>
                </c:pt>
                <c:pt idx="571">
                  <c:v>7.8100000000000153E-4</c:v>
                </c:pt>
                <c:pt idx="572">
                  <c:v>7.3500000000000063E-4</c:v>
                </c:pt>
                <c:pt idx="573">
                  <c:v>6.8899999999999983E-4</c:v>
                </c:pt>
                <c:pt idx="574">
                  <c:v>6.4200000000000119E-4</c:v>
                </c:pt>
                <c:pt idx="575">
                  <c:v>5.7900000000000085E-4</c:v>
                </c:pt>
                <c:pt idx="576">
                  <c:v>4.8600000000000032E-4</c:v>
                </c:pt>
                <c:pt idx="577">
                  <c:v>3.8900000000000056E-4</c:v>
                </c:pt>
                <c:pt idx="578">
                  <c:v>2.599999999999964E-4</c:v>
                </c:pt>
                <c:pt idx="579">
                  <c:v>1.610000000000018E-4</c:v>
                </c:pt>
                <c:pt idx="580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v>4h bis</c:v>
          </c:tx>
          <c:spPr>
            <a:ln w="1905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'!$R$2:$R$582</c:f>
              <c:numCache>
                <c:formatCode>General</c:formatCode>
                <c:ptCount val="581"/>
                <c:pt idx="0">
                  <c:v>2.8517269999999977</c:v>
                </c:pt>
                <c:pt idx="1">
                  <c:v>2.7976489999999967</c:v>
                </c:pt>
                <c:pt idx="2">
                  <c:v>2.905637</c:v>
                </c:pt>
                <c:pt idx="3">
                  <c:v>3.1633850000000012</c:v>
                </c:pt>
                <c:pt idx="4">
                  <c:v>2.9559779999999987</c:v>
                </c:pt>
                <c:pt idx="5">
                  <c:v>2.8958089999999932</c:v>
                </c:pt>
                <c:pt idx="6">
                  <c:v>2.848681</c:v>
                </c:pt>
                <c:pt idx="7">
                  <c:v>3.0166909999999967</c:v>
                </c:pt>
                <c:pt idx="8">
                  <c:v>3.0407350000000002</c:v>
                </c:pt>
                <c:pt idx="9">
                  <c:v>2.9803799999999998</c:v>
                </c:pt>
                <c:pt idx="10">
                  <c:v>2.8725899999999962</c:v>
                </c:pt>
                <c:pt idx="11">
                  <c:v>3.011199</c:v>
                </c:pt>
                <c:pt idx="12">
                  <c:v>2.8142999999999967</c:v>
                </c:pt>
                <c:pt idx="13">
                  <c:v>2.5984939999999987</c:v>
                </c:pt>
                <c:pt idx="14">
                  <c:v>2.443425</c:v>
                </c:pt>
                <c:pt idx="15">
                  <c:v>2.2755169999999998</c:v>
                </c:pt>
                <c:pt idx="16">
                  <c:v>2.034351</c:v>
                </c:pt>
                <c:pt idx="17">
                  <c:v>1.9185620000000001</c:v>
                </c:pt>
                <c:pt idx="18">
                  <c:v>1.8200270000000001</c:v>
                </c:pt>
                <c:pt idx="19">
                  <c:v>1.7254299999999976</c:v>
                </c:pt>
                <c:pt idx="20">
                  <c:v>1.651151</c:v>
                </c:pt>
                <c:pt idx="21">
                  <c:v>1.583388</c:v>
                </c:pt>
                <c:pt idx="22">
                  <c:v>1.5197809999999998</c:v>
                </c:pt>
                <c:pt idx="23">
                  <c:v>1.4672709999999998</c:v>
                </c:pt>
                <c:pt idx="24">
                  <c:v>1.4222949999999981</c:v>
                </c:pt>
                <c:pt idx="25">
                  <c:v>1.385292</c:v>
                </c:pt>
                <c:pt idx="26">
                  <c:v>1.3469800000000001</c:v>
                </c:pt>
                <c:pt idx="27">
                  <c:v>1.3130009999999999</c:v>
                </c:pt>
                <c:pt idx="28">
                  <c:v>1.280486</c:v>
                </c:pt>
                <c:pt idx="29">
                  <c:v>1.2507809999999999</c:v>
                </c:pt>
                <c:pt idx="30">
                  <c:v>1.2193479999999999</c:v>
                </c:pt>
                <c:pt idx="31">
                  <c:v>1.17666</c:v>
                </c:pt>
                <c:pt idx="32">
                  <c:v>1.1535209999999998</c:v>
                </c:pt>
                <c:pt idx="33">
                  <c:v>1.134471</c:v>
                </c:pt>
                <c:pt idx="34">
                  <c:v>1.1166689999999999</c:v>
                </c:pt>
                <c:pt idx="35">
                  <c:v>1.102122</c:v>
                </c:pt>
                <c:pt idx="36">
                  <c:v>1.0865670000000001</c:v>
                </c:pt>
                <c:pt idx="37">
                  <c:v>1.074111</c:v>
                </c:pt>
                <c:pt idx="38">
                  <c:v>1.0607279999999999</c:v>
                </c:pt>
                <c:pt idx="39">
                  <c:v>1.0511989999999998</c:v>
                </c:pt>
                <c:pt idx="40">
                  <c:v>1.040149</c:v>
                </c:pt>
                <c:pt idx="41">
                  <c:v>1.0305470000000001</c:v>
                </c:pt>
                <c:pt idx="42">
                  <c:v>1.020275</c:v>
                </c:pt>
                <c:pt idx="43">
                  <c:v>1.0116959999999982</c:v>
                </c:pt>
                <c:pt idx="44">
                  <c:v>1.002453</c:v>
                </c:pt>
                <c:pt idx="45">
                  <c:v>0.99360700000000002</c:v>
                </c:pt>
                <c:pt idx="46">
                  <c:v>0.981989</c:v>
                </c:pt>
                <c:pt idx="47">
                  <c:v>0.96501500000000062</c:v>
                </c:pt>
                <c:pt idx="48">
                  <c:v>0.95535199999999998</c:v>
                </c:pt>
                <c:pt idx="49">
                  <c:v>0.94379100000000116</c:v>
                </c:pt>
                <c:pt idx="50">
                  <c:v>0.934118</c:v>
                </c:pt>
                <c:pt idx="51">
                  <c:v>0.92457900000000004</c:v>
                </c:pt>
                <c:pt idx="52">
                  <c:v>0.91497800000000062</c:v>
                </c:pt>
                <c:pt idx="53">
                  <c:v>0.90300599999999998</c:v>
                </c:pt>
                <c:pt idx="54">
                  <c:v>0.89111899999999911</c:v>
                </c:pt>
                <c:pt idx="55">
                  <c:v>0.88002500000000061</c:v>
                </c:pt>
                <c:pt idx="56">
                  <c:v>0.86807400000000101</c:v>
                </c:pt>
                <c:pt idx="57">
                  <c:v>0.85448500000000005</c:v>
                </c:pt>
                <c:pt idx="58">
                  <c:v>0.84182400000000102</c:v>
                </c:pt>
                <c:pt idx="59">
                  <c:v>0.83000800000000063</c:v>
                </c:pt>
                <c:pt idx="60">
                  <c:v>0.81707000000000063</c:v>
                </c:pt>
                <c:pt idx="61">
                  <c:v>0.80436199999999958</c:v>
                </c:pt>
                <c:pt idx="62">
                  <c:v>0.78423500000000002</c:v>
                </c:pt>
                <c:pt idx="63">
                  <c:v>0.77139600000000064</c:v>
                </c:pt>
                <c:pt idx="64">
                  <c:v>0.76007000000000113</c:v>
                </c:pt>
                <c:pt idx="65">
                  <c:v>0.74977300000000113</c:v>
                </c:pt>
                <c:pt idx="66">
                  <c:v>0.73803300000000005</c:v>
                </c:pt>
                <c:pt idx="67">
                  <c:v>0.72850999999999999</c:v>
                </c:pt>
                <c:pt idx="68">
                  <c:v>0.71986000000000061</c:v>
                </c:pt>
                <c:pt idx="69">
                  <c:v>0.71243500000000004</c:v>
                </c:pt>
                <c:pt idx="70">
                  <c:v>0.70446599999999959</c:v>
                </c:pt>
                <c:pt idx="71">
                  <c:v>0.69463200000000003</c:v>
                </c:pt>
                <c:pt idx="72">
                  <c:v>0.68533699999999897</c:v>
                </c:pt>
                <c:pt idx="73">
                  <c:v>0.67982300000000151</c:v>
                </c:pt>
                <c:pt idx="74">
                  <c:v>0.67325100000000115</c:v>
                </c:pt>
                <c:pt idx="75">
                  <c:v>0.66494100000000189</c:v>
                </c:pt>
                <c:pt idx="76">
                  <c:v>0.65955700000000062</c:v>
                </c:pt>
                <c:pt idx="77">
                  <c:v>0.64787100000000153</c:v>
                </c:pt>
                <c:pt idx="78">
                  <c:v>0.63749500000000114</c:v>
                </c:pt>
                <c:pt idx="79">
                  <c:v>0.63053900000000063</c:v>
                </c:pt>
                <c:pt idx="80">
                  <c:v>0.62375800000000114</c:v>
                </c:pt>
                <c:pt idx="81">
                  <c:v>0.61745700000000003</c:v>
                </c:pt>
                <c:pt idx="82">
                  <c:v>0.61121500000000062</c:v>
                </c:pt>
                <c:pt idx="83">
                  <c:v>0.6058250000000015</c:v>
                </c:pt>
                <c:pt idx="84">
                  <c:v>0.59976400000000007</c:v>
                </c:pt>
                <c:pt idx="85">
                  <c:v>0.59233599999999897</c:v>
                </c:pt>
                <c:pt idx="86">
                  <c:v>0.58558299999999819</c:v>
                </c:pt>
                <c:pt idx="87">
                  <c:v>0.58063100000000001</c:v>
                </c:pt>
                <c:pt idx="88">
                  <c:v>0.57487900000000114</c:v>
                </c:pt>
                <c:pt idx="89">
                  <c:v>0.56855800000000001</c:v>
                </c:pt>
                <c:pt idx="90">
                  <c:v>0.56276500000000063</c:v>
                </c:pt>
                <c:pt idx="91">
                  <c:v>0.55621399999999899</c:v>
                </c:pt>
                <c:pt idx="92">
                  <c:v>0.55026599999999959</c:v>
                </c:pt>
                <c:pt idx="93">
                  <c:v>0.540076</c:v>
                </c:pt>
                <c:pt idx="94">
                  <c:v>0.53184399999999998</c:v>
                </c:pt>
                <c:pt idx="95">
                  <c:v>0.52513100000000001</c:v>
                </c:pt>
                <c:pt idx="96">
                  <c:v>0.51939299999999911</c:v>
                </c:pt>
                <c:pt idx="97">
                  <c:v>0.51356299999999822</c:v>
                </c:pt>
                <c:pt idx="98">
                  <c:v>0.50775000000000003</c:v>
                </c:pt>
                <c:pt idx="99">
                  <c:v>0.501753</c:v>
                </c:pt>
                <c:pt idx="100">
                  <c:v>0.49559500000000001</c:v>
                </c:pt>
                <c:pt idx="101">
                  <c:v>0.49116600000000032</c:v>
                </c:pt>
                <c:pt idx="102">
                  <c:v>0.48635600000000051</c:v>
                </c:pt>
                <c:pt idx="103">
                  <c:v>0.47764400000000001</c:v>
                </c:pt>
                <c:pt idx="104">
                  <c:v>0.46852700000000008</c:v>
                </c:pt>
                <c:pt idx="105">
                  <c:v>0.46651800000000032</c:v>
                </c:pt>
                <c:pt idx="106">
                  <c:v>0.46085700000000007</c:v>
                </c:pt>
                <c:pt idx="107">
                  <c:v>0.45522900000000011</c:v>
                </c:pt>
                <c:pt idx="108">
                  <c:v>0.44834300000000005</c:v>
                </c:pt>
                <c:pt idx="109">
                  <c:v>0.44358600000000031</c:v>
                </c:pt>
                <c:pt idx="110">
                  <c:v>0.43848900000000057</c:v>
                </c:pt>
                <c:pt idx="111">
                  <c:v>0.43492900000000051</c:v>
                </c:pt>
                <c:pt idx="112">
                  <c:v>0.42910300000000001</c:v>
                </c:pt>
                <c:pt idx="113">
                  <c:v>0.42342200000000058</c:v>
                </c:pt>
                <c:pt idx="114">
                  <c:v>0.41896700000000031</c:v>
                </c:pt>
                <c:pt idx="115">
                  <c:v>0.41457900000000031</c:v>
                </c:pt>
                <c:pt idx="116">
                  <c:v>0.40579299999999996</c:v>
                </c:pt>
                <c:pt idx="117">
                  <c:v>0.40239600000000031</c:v>
                </c:pt>
                <c:pt idx="118">
                  <c:v>0.39651600000000065</c:v>
                </c:pt>
                <c:pt idx="119">
                  <c:v>0.39180500000000062</c:v>
                </c:pt>
                <c:pt idx="120">
                  <c:v>0.38687100000000063</c:v>
                </c:pt>
                <c:pt idx="121">
                  <c:v>0.38284700000000038</c:v>
                </c:pt>
                <c:pt idx="122">
                  <c:v>0.37872900000000032</c:v>
                </c:pt>
                <c:pt idx="123">
                  <c:v>0.37569800000000031</c:v>
                </c:pt>
                <c:pt idx="124">
                  <c:v>0.3709480000000005</c:v>
                </c:pt>
                <c:pt idx="125">
                  <c:v>0.36709700000000001</c:v>
                </c:pt>
                <c:pt idx="126">
                  <c:v>0.36351500000000031</c:v>
                </c:pt>
                <c:pt idx="127">
                  <c:v>0.35941200000000051</c:v>
                </c:pt>
                <c:pt idx="128">
                  <c:v>0.35590500000000008</c:v>
                </c:pt>
                <c:pt idx="129">
                  <c:v>0.35219100000000003</c:v>
                </c:pt>
                <c:pt idx="130">
                  <c:v>0.34849600000000008</c:v>
                </c:pt>
                <c:pt idx="131">
                  <c:v>0.34195500000000001</c:v>
                </c:pt>
                <c:pt idx="132">
                  <c:v>0.33753100000000008</c:v>
                </c:pt>
                <c:pt idx="133">
                  <c:v>0.33436700000000064</c:v>
                </c:pt>
                <c:pt idx="134">
                  <c:v>0.33088800000000107</c:v>
                </c:pt>
                <c:pt idx="135">
                  <c:v>0.32724800000000032</c:v>
                </c:pt>
                <c:pt idx="136">
                  <c:v>0.3234110000000005</c:v>
                </c:pt>
                <c:pt idx="137">
                  <c:v>0.32071100000000008</c:v>
                </c:pt>
                <c:pt idx="138">
                  <c:v>0.31695000000000051</c:v>
                </c:pt>
                <c:pt idx="139">
                  <c:v>0.31401900000000038</c:v>
                </c:pt>
                <c:pt idx="140">
                  <c:v>0.31104400000000032</c:v>
                </c:pt>
                <c:pt idx="141">
                  <c:v>0.30756500000000031</c:v>
                </c:pt>
                <c:pt idx="142">
                  <c:v>0.30465900000000001</c:v>
                </c:pt>
                <c:pt idx="143">
                  <c:v>0.3016180000000005</c:v>
                </c:pt>
                <c:pt idx="144">
                  <c:v>0.298238</c:v>
                </c:pt>
                <c:pt idx="145">
                  <c:v>0.29579100000000003</c:v>
                </c:pt>
                <c:pt idx="146">
                  <c:v>0.2929100000000005</c:v>
                </c:pt>
                <c:pt idx="147">
                  <c:v>0.28811600000000032</c:v>
                </c:pt>
                <c:pt idx="148">
                  <c:v>0.28390200000000032</c:v>
                </c:pt>
                <c:pt idx="149">
                  <c:v>0.28111200000000008</c:v>
                </c:pt>
                <c:pt idx="150">
                  <c:v>0.27725700000000003</c:v>
                </c:pt>
                <c:pt idx="151">
                  <c:v>0.27454100000000004</c:v>
                </c:pt>
                <c:pt idx="152">
                  <c:v>0.272034</c:v>
                </c:pt>
                <c:pt idx="153">
                  <c:v>0.26966800000000002</c:v>
                </c:pt>
                <c:pt idx="154">
                  <c:v>0.26640700000000006</c:v>
                </c:pt>
                <c:pt idx="155">
                  <c:v>0.264434</c:v>
                </c:pt>
                <c:pt idx="156">
                  <c:v>0.261907</c:v>
                </c:pt>
                <c:pt idx="157">
                  <c:v>0.25919700000000001</c:v>
                </c:pt>
                <c:pt idx="158">
                  <c:v>0.2568430000000001</c:v>
                </c:pt>
                <c:pt idx="159">
                  <c:v>0.254664</c:v>
                </c:pt>
                <c:pt idx="160">
                  <c:v>0.25227900000000003</c:v>
                </c:pt>
                <c:pt idx="161">
                  <c:v>0.24962699999999999</c:v>
                </c:pt>
                <c:pt idx="162">
                  <c:v>0.24751200000000032</c:v>
                </c:pt>
                <c:pt idx="163">
                  <c:v>0.24529400000000032</c:v>
                </c:pt>
                <c:pt idx="164">
                  <c:v>0.24296300000000032</c:v>
                </c:pt>
                <c:pt idx="165">
                  <c:v>0.24098600000000028</c:v>
                </c:pt>
                <c:pt idx="166">
                  <c:v>0.23677500000000001</c:v>
                </c:pt>
                <c:pt idx="167">
                  <c:v>0.23466400000000001</c:v>
                </c:pt>
                <c:pt idx="168">
                  <c:v>0.23238700000000001</c:v>
                </c:pt>
                <c:pt idx="169">
                  <c:v>0.23024600000000028</c:v>
                </c:pt>
                <c:pt idx="170">
                  <c:v>0.22825000000000001</c:v>
                </c:pt>
                <c:pt idx="171">
                  <c:v>0.22608400000000001</c:v>
                </c:pt>
                <c:pt idx="172">
                  <c:v>0.22412099999999988</c:v>
                </c:pt>
                <c:pt idx="173">
                  <c:v>0.222168</c:v>
                </c:pt>
                <c:pt idx="174">
                  <c:v>0.220109</c:v>
                </c:pt>
                <c:pt idx="175">
                  <c:v>0.21819600000000025</c:v>
                </c:pt>
                <c:pt idx="176">
                  <c:v>0.21645700000000032</c:v>
                </c:pt>
                <c:pt idx="177">
                  <c:v>0.21470100000000025</c:v>
                </c:pt>
                <c:pt idx="178">
                  <c:v>0.21276300000000029</c:v>
                </c:pt>
                <c:pt idx="179">
                  <c:v>0.21072700000000022</c:v>
                </c:pt>
                <c:pt idx="180">
                  <c:v>0.20725000000000021</c:v>
                </c:pt>
                <c:pt idx="181">
                  <c:v>0.20536900000000022</c:v>
                </c:pt>
                <c:pt idx="182">
                  <c:v>0.20360300000000001</c:v>
                </c:pt>
                <c:pt idx="183">
                  <c:v>0.20160700000000001</c:v>
                </c:pt>
                <c:pt idx="184">
                  <c:v>0.200071</c:v>
                </c:pt>
                <c:pt idx="185">
                  <c:v>0.198158</c:v>
                </c:pt>
                <c:pt idx="186">
                  <c:v>0.19653699999999999</c:v>
                </c:pt>
                <c:pt idx="187">
                  <c:v>0.19473799999999999</c:v>
                </c:pt>
                <c:pt idx="188">
                  <c:v>0.19254199999999999</c:v>
                </c:pt>
                <c:pt idx="189">
                  <c:v>0.19156899999999999</c:v>
                </c:pt>
                <c:pt idx="190">
                  <c:v>0.18950500000000028</c:v>
                </c:pt>
                <c:pt idx="191">
                  <c:v>0.18773500000000032</c:v>
                </c:pt>
                <c:pt idx="192">
                  <c:v>0.18611100000000025</c:v>
                </c:pt>
                <c:pt idx="193">
                  <c:v>0.18445200000000028</c:v>
                </c:pt>
                <c:pt idx="194">
                  <c:v>0.18292000000000025</c:v>
                </c:pt>
                <c:pt idx="195">
                  <c:v>0.18112300000000001</c:v>
                </c:pt>
                <c:pt idx="196">
                  <c:v>0.17798100000000025</c:v>
                </c:pt>
                <c:pt idx="197">
                  <c:v>0.17642600000000025</c:v>
                </c:pt>
                <c:pt idx="198">
                  <c:v>0.17482500000000001</c:v>
                </c:pt>
                <c:pt idx="199">
                  <c:v>0.17326600000000025</c:v>
                </c:pt>
                <c:pt idx="200">
                  <c:v>0.17178499999999999</c:v>
                </c:pt>
                <c:pt idx="201">
                  <c:v>0.17028499999999999</c:v>
                </c:pt>
                <c:pt idx="202">
                  <c:v>0.16864100000000001</c:v>
                </c:pt>
                <c:pt idx="203">
                  <c:v>0.167188</c:v>
                </c:pt>
                <c:pt idx="204">
                  <c:v>0.16581499999999999</c:v>
                </c:pt>
                <c:pt idx="205">
                  <c:v>0.16425300000000001</c:v>
                </c:pt>
                <c:pt idx="206">
                  <c:v>0.16255</c:v>
                </c:pt>
                <c:pt idx="207">
                  <c:v>0.16125300000000001</c:v>
                </c:pt>
                <c:pt idx="208">
                  <c:v>0.15975000000000025</c:v>
                </c:pt>
                <c:pt idx="209">
                  <c:v>0.15839800000000032</c:v>
                </c:pt>
                <c:pt idx="210">
                  <c:v>0.15703400000000028</c:v>
                </c:pt>
                <c:pt idx="211">
                  <c:v>0.15452900000000025</c:v>
                </c:pt>
                <c:pt idx="212">
                  <c:v>0.15287600000000001</c:v>
                </c:pt>
                <c:pt idx="213">
                  <c:v>0.15146700000000038</c:v>
                </c:pt>
                <c:pt idx="214">
                  <c:v>0.14999700000000038</c:v>
                </c:pt>
                <c:pt idx="215">
                  <c:v>0.14885200000000001</c:v>
                </c:pt>
                <c:pt idx="216">
                  <c:v>0.14738599999999999</c:v>
                </c:pt>
                <c:pt idx="217">
                  <c:v>0.14623000000000025</c:v>
                </c:pt>
                <c:pt idx="218">
                  <c:v>0.14488300000000001</c:v>
                </c:pt>
                <c:pt idx="219">
                  <c:v>0.14353399999999999</c:v>
                </c:pt>
                <c:pt idx="220">
                  <c:v>0.14233399999999999</c:v>
                </c:pt>
                <c:pt idx="221">
                  <c:v>0.14114499999999999</c:v>
                </c:pt>
                <c:pt idx="222">
                  <c:v>0.13990700000000025</c:v>
                </c:pt>
                <c:pt idx="223">
                  <c:v>0.13864300000000004</c:v>
                </c:pt>
                <c:pt idx="224">
                  <c:v>0.137572</c:v>
                </c:pt>
                <c:pt idx="225">
                  <c:v>0.13650200000000001</c:v>
                </c:pt>
                <c:pt idx="226">
                  <c:v>0.13531899999999999</c:v>
                </c:pt>
                <c:pt idx="227">
                  <c:v>0.13335</c:v>
                </c:pt>
                <c:pt idx="228">
                  <c:v>0.13195699999999999</c:v>
                </c:pt>
                <c:pt idx="229">
                  <c:v>0.130833</c:v>
                </c:pt>
                <c:pt idx="230">
                  <c:v>0.12986200000000001</c:v>
                </c:pt>
                <c:pt idx="231">
                  <c:v>0.12887500000000002</c:v>
                </c:pt>
                <c:pt idx="232">
                  <c:v>0.12784099999999998</c:v>
                </c:pt>
                <c:pt idx="233">
                  <c:v>0.12671600000000022</c:v>
                </c:pt>
                <c:pt idx="234">
                  <c:v>0.125635</c:v>
                </c:pt>
                <c:pt idx="235">
                  <c:v>0.12461100000000011</c:v>
                </c:pt>
                <c:pt idx="236">
                  <c:v>0.12376500000000021</c:v>
                </c:pt>
                <c:pt idx="237">
                  <c:v>0.122812</c:v>
                </c:pt>
                <c:pt idx="238">
                  <c:v>0.12181599999999998</c:v>
                </c:pt>
                <c:pt idx="239">
                  <c:v>0.12089200000000011</c:v>
                </c:pt>
                <c:pt idx="240">
                  <c:v>0.119967</c:v>
                </c:pt>
                <c:pt idx="241">
                  <c:v>0.11902100000000011</c:v>
                </c:pt>
                <c:pt idx="242">
                  <c:v>0.117517</c:v>
                </c:pt>
                <c:pt idx="243">
                  <c:v>0.11611500000000002</c:v>
                </c:pt>
                <c:pt idx="244">
                  <c:v>0.11522600000000018</c:v>
                </c:pt>
                <c:pt idx="245">
                  <c:v>0.11445699999999998</c:v>
                </c:pt>
                <c:pt idx="246">
                  <c:v>0.113541</c:v>
                </c:pt>
                <c:pt idx="247">
                  <c:v>0.11257499999999998</c:v>
                </c:pt>
                <c:pt idx="248">
                  <c:v>0.111737</c:v>
                </c:pt>
                <c:pt idx="249">
                  <c:v>0.11097700000000001</c:v>
                </c:pt>
                <c:pt idx="250">
                  <c:v>0.10939400000000014</c:v>
                </c:pt>
                <c:pt idx="251">
                  <c:v>0.10856300000000017</c:v>
                </c:pt>
                <c:pt idx="252">
                  <c:v>0.10768800000000002</c:v>
                </c:pt>
                <c:pt idx="253">
                  <c:v>0.107159</c:v>
                </c:pt>
                <c:pt idx="254">
                  <c:v>0.10600500000000011</c:v>
                </c:pt>
                <c:pt idx="255">
                  <c:v>0.10540600000000011</c:v>
                </c:pt>
                <c:pt idx="256">
                  <c:v>0.10451600000000009</c:v>
                </c:pt>
                <c:pt idx="257">
                  <c:v>0.103812</c:v>
                </c:pt>
                <c:pt idx="258">
                  <c:v>0.10288800000000001</c:v>
                </c:pt>
                <c:pt idx="259">
                  <c:v>0.10209500000000014</c:v>
                </c:pt>
                <c:pt idx="260">
                  <c:v>0.10138800000000001</c:v>
                </c:pt>
                <c:pt idx="261">
                  <c:v>0.10057000000000002</c:v>
                </c:pt>
                <c:pt idx="262">
                  <c:v>9.9912000000000001E-2</c:v>
                </c:pt>
                <c:pt idx="263">
                  <c:v>9.9184000000000008E-2</c:v>
                </c:pt>
                <c:pt idx="264">
                  <c:v>9.8241000000000023E-2</c:v>
                </c:pt>
                <c:pt idx="265">
                  <c:v>9.7547000000000023E-2</c:v>
                </c:pt>
                <c:pt idx="266">
                  <c:v>9.6258000000000024E-2</c:v>
                </c:pt>
                <c:pt idx="267">
                  <c:v>9.5524000000000275E-2</c:v>
                </c:pt>
                <c:pt idx="268">
                  <c:v>9.4752000000000156E-2</c:v>
                </c:pt>
                <c:pt idx="269">
                  <c:v>9.3969000000000066E-2</c:v>
                </c:pt>
                <c:pt idx="270">
                  <c:v>9.3117000000000005E-2</c:v>
                </c:pt>
                <c:pt idx="271">
                  <c:v>9.2711000000000002E-2</c:v>
                </c:pt>
                <c:pt idx="272">
                  <c:v>9.2011000000000009E-2</c:v>
                </c:pt>
                <c:pt idx="273">
                  <c:v>9.1047000000000003E-2</c:v>
                </c:pt>
                <c:pt idx="274">
                  <c:v>9.0445000000000025E-2</c:v>
                </c:pt>
                <c:pt idx="275">
                  <c:v>8.9835000000000234E-2</c:v>
                </c:pt>
                <c:pt idx="276">
                  <c:v>8.9120000000000171E-2</c:v>
                </c:pt>
                <c:pt idx="277">
                  <c:v>8.8421000000000027E-2</c:v>
                </c:pt>
                <c:pt idx="278">
                  <c:v>8.7653000000000023E-2</c:v>
                </c:pt>
                <c:pt idx="279">
                  <c:v>8.7177000000000004E-2</c:v>
                </c:pt>
                <c:pt idx="280">
                  <c:v>8.6516000000000023E-2</c:v>
                </c:pt>
                <c:pt idx="281">
                  <c:v>8.5459000000000007E-2</c:v>
                </c:pt>
                <c:pt idx="282">
                  <c:v>8.4523000000000167E-2</c:v>
                </c:pt>
                <c:pt idx="283">
                  <c:v>8.3942000000000003E-2</c:v>
                </c:pt>
                <c:pt idx="284">
                  <c:v>8.336400000000016E-2</c:v>
                </c:pt>
                <c:pt idx="285">
                  <c:v>8.2669000000000006E-2</c:v>
                </c:pt>
                <c:pt idx="286">
                  <c:v>8.201300000000003E-2</c:v>
                </c:pt>
                <c:pt idx="287">
                  <c:v>8.1462999999999994E-2</c:v>
                </c:pt>
                <c:pt idx="288">
                  <c:v>8.0862000000000003E-2</c:v>
                </c:pt>
                <c:pt idx="289">
                  <c:v>8.0146000000000023E-2</c:v>
                </c:pt>
                <c:pt idx="290">
                  <c:v>7.9597000000000126E-2</c:v>
                </c:pt>
                <c:pt idx="291">
                  <c:v>7.9011000000000109E-2</c:v>
                </c:pt>
                <c:pt idx="292">
                  <c:v>7.8352000000000033E-2</c:v>
                </c:pt>
                <c:pt idx="293">
                  <c:v>7.7776000000000109E-2</c:v>
                </c:pt>
                <c:pt idx="294">
                  <c:v>7.7172999999999992E-2</c:v>
                </c:pt>
                <c:pt idx="295">
                  <c:v>7.655300000000001E-2</c:v>
                </c:pt>
                <c:pt idx="296">
                  <c:v>7.6035999999999992E-2</c:v>
                </c:pt>
                <c:pt idx="297">
                  <c:v>7.5111999999999998E-2</c:v>
                </c:pt>
                <c:pt idx="298">
                  <c:v>7.4245000000000005E-2</c:v>
                </c:pt>
                <c:pt idx="299">
                  <c:v>7.3761000000000021E-2</c:v>
                </c:pt>
                <c:pt idx="300">
                  <c:v>7.3198000000000013E-2</c:v>
                </c:pt>
                <c:pt idx="301">
                  <c:v>7.2637000000000021E-2</c:v>
                </c:pt>
                <c:pt idx="302">
                  <c:v>7.2047E-2</c:v>
                </c:pt>
                <c:pt idx="303">
                  <c:v>7.1490999999999999E-2</c:v>
                </c:pt>
                <c:pt idx="304">
                  <c:v>7.0991000000000012E-2</c:v>
                </c:pt>
                <c:pt idx="305">
                  <c:v>7.0437000000000013E-2</c:v>
                </c:pt>
                <c:pt idx="306">
                  <c:v>6.989500000000011E-2</c:v>
                </c:pt>
                <c:pt idx="307">
                  <c:v>6.9328000000000084E-2</c:v>
                </c:pt>
                <c:pt idx="308">
                  <c:v>6.8801000000000001E-2</c:v>
                </c:pt>
                <c:pt idx="309">
                  <c:v>6.8242999999999998E-2</c:v>
                </c:pt>
                <c:pt idx="310">
                  <c:v>6.7715000000000108E-2</c:v>
                </c:pt>
                <c:pt idx="311">
                  <c:v>6.7270999999999997E-2</c:v>
                </c:pt>
                <c:pt idx="312">
                  <c:v>6.6516999999999993E-2</c:v>
                </c:pt>
                <c:pt idx="313">
                  <c:v>6.5675999999999998E-2</c:v>
                </c:pt>
                <c:pt idx="314">
                  <c:v>6.5105999999999997E-2</c:v>
                </c:pt>
                <c:pt idx="315">
                  <c:v>6.4591000000000023E-2</c:v>
                </c:pt>
                <c:pt idx="316">
                  <c:v>6.4160000000000023E-2</c:v>
                </c:pt>
                <c:pt idx="317">
                  <c:v>6.3701000000000021E-2</c:v>
                </c:pt>
                <c:pt idx="318">
                  <c:v>6.3150999999999999E-2</c:v>
                </c:pt>
                <c:pt idx="319">
                  <c:v>6.2716000000000133E-2</c:v>
                </c:pt>
                <c:pt idx="320">
                  <c:v>6.2220000000000004E-2</c:v>
                </c:pt>
                <c:pt idx="321">
                  <c:v>6.1720000000000004E-2</c:v>
                </c:pt>
                <c:pt idx="322">
                  <c:v>6.1248999999999956E-2</c:v>
                </c:pt>
                <c:pt idx="323">
                  <c:v>6.0767000000000113E-2</c:v>
                </c:pt>
                <c:pt idx="324">
                  <c:v>6.0276999999999997E-2</c:v>
                </c:pt>
                <c:pt idx="325">
                  <c:v>5.9845000000000002E-2</c:v>
                </c:pt>
                <c:pt idx="326">
                  <c:v>5.9388000000000093E-2</c:v>
                </c:pt>
                <c:pt idx="327">
                  <c:v>5.8810000000000077E-2</c:v>
                </c:pt>
                <c:pt idx="328">
                  <c:v>5.7973000000000004E-2</c:v>
                </c:pt>
                <c:pt idx="329">
                  <c:v>5.7491000000000084E-2</c:v>
                </c:pt>
                <c:pt idx="330">
                  <c:v>5.7120999999999998E-2</c:v>
                </c:pt>
                <c:pt idx="331">
                  <c:v>5.6628999999999985E-2</c:v>
                </c:pt>
                <c:pt idx="332">
                  <c:v>5.6186000000000014E-2</c:v>
                </c:pt>
                <c:pt idx="333">
                  <c:v>5.5806000000000085E-2</c:v>
                </c:pt>
                <c:pt idx="334">
                  <c:v>5.5289999999999999E-2</c:v>
                </c:pt>
                <c:pt idx="335">
                  <c:v>5.491200000000012E-2</c:v>
                </c:pt>
                <c:pt idx="336">
                  <c:v>5.4452000000000104E-2</c:v>
                </c:pt>
                <c:pt idx="337">
                  <c:v>5.4070000000000014E-2</c:v>
                </c:pt>
                <c:pt idx="338">
                  <c:v>5.3583000000000013E-2</c:v>
                </c:pt>
                <c:pt idx="339">
                  <c:v>5.3201999999999985E-2</c:v>
                </c:pt>
                <c:pt idx="340">
                  <c:v>5.281400000000009E-2</c:v>
                </c:pt>
                <c:pt idx="341">
                  <c:v>5.2477000000000003E-2</c:v>
                </c:pt>
                <c:pt idx="342">
                  <c:v>5.1930999999999998E-2</c:v>
                </c:pt>
                <c:pt idx="343">
                  <c:v>5.1513000000000003E-2</c:v>
                </c:pt>
                <c:pt idx="344">
                  <c:v>5.0813000000000094E-2</c:v>
                </c:pt>
                <c:pt idx="345">
                  <c:v>5.0453000000000033E-2</c:v>
                </c:pt>
                <c:pt idx="346">
                  <c:v>5.0001999999999998E-2</c:v>
                </c:pt>
                <c:pt idx="347">
                  <c:v>4.9619000000000003E-2</c:v>
                </c:pt>
                <c:pt idx="348">
                  <c:v>4.9283000000000014E-2</c:v>
                </c:pt>
                <c:pt idx="349">
                  <c:v>4.8808999999999998E-2</c:v>
                </c:pt>
                <c:pt idx="350">
                  <c:v>4.8542999999999996E-2</c:v>
                </c:pt>
                <c:pt idx="351">
                  <c:v>4.8076000000000001E-2</c:v>
                </c:pt>
                <c:pt idx="352">
                  <c:v>4.7681000000000001E-2</c:v>
                </c:pt>
                <c:pt idx="353">
                  <c:v>4.7373000000000033E-2</c:v>
                </c:pt>
                <c:pt idx="354">
                  <c:v>4.6974999999999996E-2</c:v>
                </c:pt>
                <c:pt idx="355">
                  <c:v>4.6658999999999985E-2</c:v>
                </c:pt>
                <c:pt idx="356">
                  <c:v>4.6253999999999997E-2</c:v>
                </c:pt>
                <c:pt idx="357">
                  <c:v>4.5807000000000014E-2</c:v>
                </c:pt>
                <c:pt idx="358">
                  <c:v>4.5524000000000002E-2</c:v>
                </c:pt>
                <c:pt idx="359">
                  <c:v>4.4739000000000077E-2</c:v>
                </c:pt>
                <c:pt idx="360">
                  <c:v>4.4544E-2</c:v>
                </c:pt>
                <c:pt idx="361">
                  <c:v>4.4039000000000023E-2</c:v>
                </c:pt>
                <c:pt idx="362">
                  <c:v>4.3744000000000012E-2</c:v>
                </c:pt>
                <c:pt idx="363">
                  <c:v>4.3394000000000023E-2</c:v>
                </c:pt>
                <c:pt idx="364">
                  <c:v>4.3050999999999999E-2</c:v>
                </c:pt>
                <c:pt idx="365">
                  <c:v>4.2703000000000102E-2</c:v>
                </c:pt>
                <c:pt idx="366">
                  <c:v>4.2359000000000022E-2</c:v>
                </c:pt>
                <c:pt idx="367">
                  <c:v>4.2014000000000079E-2</c:v>
                </c:pt>
                <c:pt idx="368">
                  <c:v>4.1725999999999999E-2</c:v>
                </c:pt>
                <c:pt idx="369">
                  <c:v>4.1383000000000003E-2</c:v>
                </c:pt>
                <c:pt idx="370">
                  <c:v>4.0991000000000014E-2</c:v>
                </c:pt>
                <c:pt idx="371">
                  <c:v>4.0641999999999977E-2</c:v>
                </c:pt>
                <c:pt idx="372">
                  <c:v>4.0356000000000086E-2</c:v>
                </c:pt>
                <c:pt idx="373">
                  <c:v>4.0063000000000071E-2</c:v>
                </c:pt>
                <c:pt idx="374">
                  <c:v>3.9777000000000041E-2</c:v>
                </c:pt>
                <c:pt idx="375">
                  <c:v>3.9130999999999999E-2</c:v>
                </c:pt>
                <c:pt idx="376">
                  <c:v>3.8749000000000006E-2</c:v>
                </c:pt>
                <c:pt idx="377">
                  <c:v>3.8459E-2</c:v>
                </c:pt>
                <c:pt idx="378">
                  <c:v>3.8126E-2</c:v>
                </c:pt>
                <c:pt idx="379">
                  <c:v>3.7831000000000087E-2</c:v>
                </c:pt>
                <c:pt idx="380">
                  <c:v>3.750400000000001E-2</c:v>
                </c:pt>
                <c:pt idx="381">
                  <c:v>3.7207000000000059E-2</c:v>
                </c:pt>
                <c:pt idx="382">
                  <c:v>3.6972999999999999E-2</c:v>
                </c:pt>
                <c:pt idx="383">
                  <c:v>3.6573000000000057E-2</c:v>
                </c:pt>
                <c:pt idx="384">
                  <c:v>3.6266E-2</c:v>
                </c:pt>
                <c:pt idx="385">
                  <c:v>3.5943000000000051E-2</c:v>
                </c:pt>
                <c:pt idx="386">
                  <c:v>3.5744999999999999E-2</c:v>
                </c:pt>
                <c:pt idx="387">
                  <c:v>3.5412000000000006E-2</c:v>
                </c:pt>
                <c:pt idx="388">
                  <c:v>3.5074000000000015E-2</c:v>
                </c:pt>
                <c:pt idx="389">
                  <c:v>3.4754E-2</c:v>
                </c:pt>
                <c:pt idx="390">
                  <c:v>3.4274000000000006E-2</c:v>
                </c:pt>
                <c:pt idx="391">
                  <c:v>3.3896999999999997E-2</c:v>
                </c:pt>
                <c:pt idx="392">
                  <c:v>3.3624000000000001E-2</c:v>
                </c:pt>
                <c:pt idx="393">
                  <c:v>3.3325E-2</c:v>
                </c:pt>
                <c:pt idx="394">
                  <c:v>3.3010999999999999E-2</c:v>
                </c:pt>
                <c:pt idx="395">
                  <c:v>3.280900000000006E-2</c:v>
                </c:pt>
                <c:pt idx="396">
                  <c:v>3.2552000000000005E-2</c:v>
                </c:pt>
                <c:pt idx="397">
                  <c:v>3.2244000000000002E-2</c:v>
                </c:pt>
                <c:pt idx="398">
                  <c:v>3.1939999999999996E-2</c:v>
                </c:pt>
                <c:pt idx="399">
                  <c:v>3.1639000000000056E-2</c:v>
                </c:pt>
                <c:pt idx="400">
                  <c:v>3.1402000000000006E-2</c:v>
                </c:pt>
                <c:pt idx="401">
                  <c:v>3.1171000000000042E-2</c:v>
                </c:pt>
                <c:pt idx="402">
                  <c:v>3.0829000000000002E-2</c:v>
                </c:pt>
                <c:pt idx="403">
                  <c:v>3.0460000000000001E-2</c:v>
                </c:pt>
                <c:pt idx="404">
                  <c:v>3.0300000000000001E-2</c:v>
                </c:pt>
                <c:pt idx="405">
                  <c:v>2.9907000000000006E-2</c:v>
                </c:pt>
                <c:pt idx="406">
                  <c:v>2.9478000000000011E-2</c:v>
                </c:pt>
                <c:pt idx="407">
                  <c:v>2.9104999999999999E-2</c:v>
                </c:pt>
                <c:pt idx="408">
                  <c:v>2.8838000000000006E-2</c:v>
                </c:pt>
                <c:pt idx="409">
                  <c:v>2.8591999999999999E-2</c:v>
                </c:pt>
                <c:pt idx="410">
                  <c:v>2.8286000000000002E-2</c:v>
                </c:pt>
                <c:pt idx="411">
                  <c:v>2.8033000000000016E-2</c:v>
                </c:pt>
                <c:pt idx="412">
                  <c:v>2.7749000000000044E-2</c:v>
                </c:pt>
                <c:pt idx="413">
                  <c:v>2.7518000000000001E-2</c:v>
                </c:pt>
                <c:pt idx="414">
                  <c:v>2.7313000000000011E-2</c:v>
                </c:pt>
                <c:pt idx="415">
                  <c:v>2.7058000000000002E-2</c:v>
                </c:pt>
                <c:pt idx="416">
                  <c:v>2.6923000000000002E-2</c:v>
                </c:pt>
                <c:pt idx="417">
                  <c:v>2.6754E-2</c:v>
                </c:pt>
                <c:pt idx="418">
                  <c:v>2.6518E-2</c:v>
                </c:pt>
                <c:pt idx="419">
                  <c:v>2.6369E-2</c:v>
                </c:pt>
                <c:pt idx="420">
                  <c:v>2.6148000000000001E-2</c:v>
                </c:pt>
                <c:pt idx="421">
                  <c:v>2.5842000000000011E-2</c:v>
                </c:pt>
                <c:pt idx="422">
                  <c:v>2.5533000000000038E-2</c:v>
                </c:pt>
                <c:pt idx="423">
                  <c:v>2.5245000000000042E-2</c:v>
                </c:pt>
                <c:pt idx="424">
                  <c:v>2.5045000000000012E-2</c:v>
                </c:pt>
                <c:pt idx="425">
                  <c:v>2.4895000000000011E-2</c:v>
                </c:pt>
                <c:pt idx="426">
                  <c:v>2.4625999999999999E-2</c:v>
                </c:pt>
                <c:pt idx="427">
                  <c:v>2.4451000000000011E-2</c:v>
                </c:pt>
                <c:pt idx="428">
                  <c:v>2.4223999999999999E-2</c:v>
                </c:pt>
                <c:pt idx="429">
                  <c:v>2.4058000000000003E-2</c:v>
                </c:pt>
                <c:pt idx="430">
                  <c:v>2.3861E-2</c:v>
                </c:pt>
                <c:pt idx="431">
                  <c:v>2.3635000000000041E-2</c:v>
                </c:pt>
                <c:pt idx="432">
                  <c:v>2.3455E-2</c:v>
                </c:pt>
                <c:pt idx="433">
                  <c:v>2.3215000000000006E-2</c:v>
                </c:pt>
                <c:pt idx="434">
                  <c:v>2.2967999999999999E-2</c:v>
                </c:pt>
                <c:pt idx="435">
                  <c:v>2.2838000000000042E-2</c:v>
                </c:pt>
                <c:pt idx="436">
                  <c:v>2.2620000000000001E-2</c:v>
                </c:pt>
                <c:pt idx="437">
                  <c:v>2.2283000000000049E-2</c:v>
                </c:pt>
                <c:pt idx="438">
                  <c:v>2.2043000000000056E-2</c:v>
                </c:pt>
                <c:pt idx="439">
                  <c:v>2.1860000000000001E-2</c:v>
                </c:pt>
                <c:pt idx="440">
                  <c:v>2.1715999999999999E-2</c:v>
                </c:pt>
                <c:pt idx="441">
                  <c:v>2.1486999999999999E-2</c:v>
                </c:pt>
                <c:pt idx="442">
                  <c:v>2.1329000000000001E-2</c:v>
                </c:pt>
                <c:pt idx="443">
                  <c:v>2.1163000000000001E-2</c:v>
                </c:pt>
                <c:pt idx="444">
                  <c:v>2.0972999999999999E-2</c:v>
                </c:pt>
                <c:pt idx="445">
                  <c:v>2.0806000000000002E-2</c:v>
                </c:pt>
                <c:pt idx="446">
                  <c:v>2.0608000000000001E-2</c:v>
                </c:pt>
                <c:pt idx="447">
                  <c:v>2.0414000000000002E-2</c:v>
                </c:pt>
                <c:pt idx="448">
                  <c:v>2.0258000000000002E-2</c:v>
                </c:pt>
                <c:pt idx="449">
                  <c:v>2.0063999999999999E-2</c:v>
                </c:pt>
                <c:pt idx="450">
                  <c:v>1.9909000000000027E-2</c:v>
                </c:pt>
                <c:pt idx="451">
                  <c:v>1.9755999999999999E-2</c:v>
                </c:pt>
                <c:pt idx="452">
                  <c:v>1.9546000000000029E-2</c:v>
                </c:pt>
                <c:pt idx="453">
                  <c:v>1.9221000000000033E-2</c:v>
                </c:pt>
                <c:pt idx="454">
                  <c:v>1.9070000000000021E-2</c:v>
                </c:pt>
                <c:pt idx="455">
                  <c:v>1.8870000000000001E-2</c:v>
                </c:pt>
                <c:pt idx="456">
                  <c:v>1.8687000000000023E-2</c:v>
                </c:pt>
                <c:pt idx="457">
                  <c:v>1.8540000000000029E-2</c:v>
                </c:pt>
                <c:pt idx="458">
                  <c:v>1.8349000000000001E-2</c:v>
                </c:pt>
                <c:pt idx="459">
                  <c:v>1.8156000000000002E-2</c:v>
                </c:pt>
                <c:pt idx="460">
                  <c:v>1.8061000000000001E-2</c:v>
                </c:pt>
                <c:pt idx="461">
                  <c:v>1.7868999999999999E-2</c:v>
                </c:pt>
                <c:pt idx="462">
                  <c:v>1.7815000000000001E-2</c:v>
                </c:pt>
                <c:pt idx="463">
                  <c:v>1.7495E-2</c:v>
                </c:pt>
                <c:pt idx="464">
                  <c:v>1.7481000000000003E-2</c:v>
                </c:pt>
                <c:pt idx="465">
                  <c:v>1.7216000000000002E-2</c:v>
                </c:pt>
                <c:pt idx="466">
                  <c:v>1.7111000000000001E-2</c:v>
                </c:pt>
                <c:pt idx="467">
                  <c:v>1.6930000000000021E-2</c:v>
                </c:pt>
                <c:pt idx="468">
                  <c:v>1.6653000000000001E-2</c:v>
                </c:pt>
                <c:pt idx="469">
                  <c:v>1.6382000000000028E-2</c:v>
                </c:pt>
                <c:pt idx="470">
                  <c:v>1.6314000000000002E-2</c:v>
                </c:pt>
                <c:pt idx="471">
                  <c:v>1.6105000000000001E-2</c:v>
                </c:pt>
                <c:pt idx="472">
                  <c:v>1.5955E-2</c:v>
                </c:pt>
                <c:pt idx="473">
                  <c:v>1.5821000000000005E-2</c:v>
                </c:pt>
                <c:pt idx="474">
                  <c:v>1.5724999999999999E-2</c:v>
                </c:pt>
                <c:pt idx="475">
                  <c:v>1.5516E-2</c:v>
                </c:pt>
                <c:pt idx="476">
                  <c:v>1.5367E-2</c:v>
                </c:pt>
                <c:pt idx="477">
                  <c:v>1.5161000000000001E-2</c:v>
                </c:pt>
                <c:pt idx="478">
                  <c:v>1.5045000000000001E-2</c:v>
                </c:pt>
                <c:pt idx="479">
                  <c:v>1.4883E-2</c:v>
                </c:pt>
                <c:pt idx="480">
                  <c:v>1.4606000000000001E-2</c:v>
                </c:pt>
                <c:pt idx="481">
                  <c:v>1.4425E-2</c:v>
                </c:pt>
                <c:pt idx="482">
                  <c:v>1.434E-2</c:v>
                </c:pt>
                <c:pt idx="483">
                  <c:v>1.4072999999999994E-2</c:v>
                </c:pt>
                <c:pt idx="484">
                  <c:v>1.3981000000000025E-2</c:v>
                </c:pt>
                <c:pt idx="485">
                  <c:v>1.3805000000000001E-2</c:v>
                </c:pt>
                <c:pt idx="486">
                  <c:v>1.3712999999999999E-2</c:v>
                </c:pt>
                <c:pt idx="487">
                  <c:v>1.3380000000000022E-2</c:v>
                </c:pt>
                <c:pt idx="488">
                  <c:v>1.3271000000000003E-2</c:v>
                </c:pt>
                <c:pt idx="489">
                  <c:v>1.3179E-2</c:v>
                </c:pt>
                <c:pt idx="490">
                  <c:v>1.3013E-2</c:v>
                </c:pt>
                <c:pt idx="491">
                  <c:v>1.2842000000000001E-2</c:v>
                </c:pt>
                <c:pt idx="492">
                  <c:v>1.2588E-2</c:v>
                </c:pt>
                <c:pt idx="493">
                  <c:v>1.2478999999999983E-2</c:v>
                </c:pt>
                <c:pt idx="494">
                  <c:v>1.2241999999999999E-2</c:v>
                </c:pt>
                <c:pt idx="495">
                  <c:v>1.2128E-2</c:v>
                </c:pt>
                <c:pt idx="496">
                  <c:v>1.1750000000000003E-2</c:v>
                </c:pt>
                <c:pt idx="497">
                  <c:v>1.1598000000000001E-2</c:v>
                </c:pt>
                <c:pt idx="498">
                  <c:v>1.1655E-2</c:v>
                </c:pt>
                <c:pt idx="499">
                  <c:v>1.1321000000000022E-2</c:v>
                </c:pt>
                <c:pt idx="500">
                  <c:v>1.1228000000000005E-2</c:v>
                </c:pt>
                <c:pt idx="501">
                  <c:v>1.1024000000000016E-2</c:v>
                </c:pt>
                <c:pt idx="502">
                  <c:v>1.0901000000000017E-2</c:v>
                </c:pt>
                <c:pt idx="503">
                  <c:v>1.0815999999999996E-2</c:v>
                </c:pt>
                <c:pt idx="504">
                  <c:v>1.0595E-2</c:v>
                </c:pt>
                <c:pt idx="505">
                  <c:v>1.0333E-2</c:v>
                </c:pt>
                <c:pt idx="506">
                  <c:v>1.0076000000000002E-2</c:v>
                </c:pt>
                <c:pt idx="507">
                  <c:v>9.8730000000000293E-3</c:v>
                </c:pt>
                <c:pt idx="508">
                  <c:v>9.7590000000000142E-3</c:v>
                </c:pt>
                <c:pt idx="509">
                  <c:v>9.433000000000016E-3</c:v>
                </c:pt>
                <c:pt idx="510">
                  <c:v>9.2370000000000004E-3</c:v>
                </c:pt>
                <c:pt idx="511">
                  <c:v>8.7419999999999998E-3</c:v>
                </c:pt>
                <c:pt idx="512">
                  <c:v>8.2710000000000006E-3</c:v>
                </c:pt>
                <c:pt idx="513">
                  <c:v>7.8080000000000111E-3</c:v>
                </c:pt>
                <c:pt idx="514">
                  <c:v>7.4530000000000108E-3</c:v>
                </c:pt>
                <c:pt idx="515">
                  <c:v>7.0790000000000132E-3</c:v>
                </c:pt>
                <c:pt idx="516">
                  <c:v>6.5830000000000081E-3</c:v>
                </c:pt>
                <c:pt idx="517">
                  <c:v>6.0049999999999999E-3</c:v>
                </c:pt>
                <c:pt idx="518">
                  <c:v>5.5450000000000013E-3</c:v>
                </c:pt>
                <c:pt idx="519">
                  <c:v>4.9840000000000014E-3</c:v>
                </c:pt>
                <c:pt idx="520">
                  <c:v>4.4300000000000121E-3</c:v>
                </c:pt>
                <c:pt idx="521">
                  <c:v>4.0350000000000004E-3</c:v>
                </c:pt>
                <c:pt idx="522">
                  <c:v>3.8180000000000002E-3</c:v>
                </c:pt>
                <c:pt idx="523">
                  <c:v>3.724000000000006E-3</c:v>
                </c:pt>
                <c:pt idx="524">
                  <c:v>3.724000000000006E-3</c:v>
                </c:pt>
                <c:pt idx="525">
                  <c:v>3.850000000000001E-3</c:v>
                </c:pt>
                <c:pt idx="526">
                  <c:v>4.0610000000000004E-3</c:v>
                </c:pt>
                <c:pt idx="527">
                  <c:v>4.3560000000000014E-3</c:v>
                </c:pt>
                <c:pt idx="528">
                  <c:v>4.529000000000007E-3</c:v>
                </c:pt>
                <c:pt idx="529">
                  <c:v>4.6490000000000082E-3</c:v>
                </c:pt>
                <c:pt idx="530">
                  <c:v>4.784000000000007E-3</c:v>
                </c:pt>
                <c:pt idx="531">
                  <c:v>4.693000000000001E-3</c:v>
                </c:pt>
                <c:pt idx="532">
                  <c:v>4.5890000000000089E-3</c:v>
                </c:pt>
                <c:pt idx="533">
                  <c:v>4.6189999999999998E-3</c:v>
                </c:pt>
                <c:pt idx="534">
                  <c:v>4.5900000000000003E-3</c:v>
                </c:pt>
                <c:pt idx="535">
                  <c:v>4.4790000000000142E-3</c:v>
                </c:pt>
                <c:pt idx="536">
                  <c:v>4.3670000000000011E-3</c:v>
                </c:pt>
                <c:pt idx="537">
                  <c:v>4.1880000000000034E-3</c:v>
                </c:pt>
                <c:pt idx="538">
                  <c:v>4.1500000000000009E-3</c:v>
                </c:pt>
                <c:pt idx="539">
                  <c:v>3.9890000000000012E-3</c:v>
                </c:pt>
                <c:pt idx="540">
                  <c:v>3.7970000000000065E-3</c:v>
                </c:pt>
                <c:pt idx="541">
                  <c:v>3.6550000000000011E-3</c:v>
                </c:pt>
                <c:pt idx="542">
                  <c:v>3.3690000000000039E-3</c:v>
                </c:pt>
                <c:pt idx="543">
                  <c:v>3.2950000000000054E-3</c:v>
                </c:pt>
                <c:pt idx="544">
                  <c:v>3.2010000000000059E-3</c:v>
                </c:pt>
                <c:pt idx="545">
                  <c:v>3.0010000000000002E-3</c:v>
                </c:pt>
                <c:pt idx="546">
                  <c:v>2.9880000000000054E-3</c:v>
                </c:pt>
                <c:pt idx="547">
                  <c:v>2.8900000000000002E-3</c:v>
                </c:pt>
                <c:pt idx="548">
                  <c:v>2.6520000000000011E-3</c:v>
                </c:pt>
                <c:pt idx="549">
                  <c:v>2.7350000000000048E-3</c:v>
                </c:pt>
                <c:pt idx="550">
                  <c:v>2.5850000000000044E-3</c:v>
                </c:pt>
                <c:pt idx="551">
                  <c:v>2.5350000000000008E-3</c:v>
                </c:pt>
                <c:pt idx="552">
                  <c:v>2.3959999999999997E-3</c:v>
                </c:pt>
                <c:pt idx="553">
                  <c:v>2.4430000000000012E-3</c:v>
                </c:pt>
                <c:pt idx="554">
                  <c:v>2.3650000000000012E-3</c:v>
                </c:pt>
                <c:pt idx="555">
                  <c:v>2.4000000000000011E-3</c:v>
                </c:pt>
                <c:pt idx="556">
                  <c:v>2.2490000000000049E-3</c:v>
                </c:pt>
                <c:pt idx="557">
                  <c:v>2.2960000000000012E-3</c:v>
                </c:pt>
                <c:pt idx="558">
                  <c:v>2.1930000000000044E-3</c:v>
                </c:pt>
                <c:pt idx="559">
                  <c:v>2.1910000000000002E-3</c:v>
                </c:pt>
                <c:pt idx="560">
                  <c:v>2.2350000000000043E-3</c:v>
                </c:pt>
                <c:pt idx="561">
                  <c:v>2.0630000000000045E-3</c:v>
                </c:pt>
                <c:pt idx="562">
                  <c:v>2.0320000000000008E-3</c:v>
                </c:pt>
                <c:pt idx="563">
                  <c:v>1.8590000000000043E-3</c:v>
                </c:pt>
                <c:pt idx="564">
                  <c:v>1.9370000000000038E-3</c:v>
                </c:pt>
                <c:pt idx="565">
                  <c:v>1.9840000000000044E-3</c:v>
                </c:pt>
                <c:pt idx="566">
                  <c:v>1.6290000000000022E-3</c:v>
                </c:pt>
                <c:pt idx="567">
                  <c:v>1.7940000000000041E-3</c:v>
                </c:pt>
                <c:pt idx="568">
                  <c:v>1.5930000000000024E-3</c:v>
                </c:pt>
                <c:pt idx="569">
                  <c:v>1.4850000000000019E-3</c:v>
                </c:pt>
                <c:pt idx="570">
                  <c:v>1.3860000000000022E-3</c:v>
                </c:pt>
                <c:pt idx="571">
                  <c:v>1.3690000000000022E-3</c:v>
                </c:pt>
                <c:pt idx="572">
                  <c:v>1.271000000000003E-3</c:v>
                </c:pt>
                <c:pt idx="573">
                  <c:v>1.0780000000000032E-3</c:v>
                </c:pt>
                <c:pt idx="574">
                  <c:v>8.7100000000000025E-4</c:v>
                </c:pt>
                <c:pt idx="575">
                  <c:v>8.5300000000000241E-4</c:v>
                </c:pt>
                <c:pt idx="576">
                  <c:v>5.7800000000000136E-4</c:v>
                </c:pt>
                <c:pt idx="577">
                  <c:v>4.6100000000000129E-4</c:v>
                </c:pt>
                <c:pt idx="578">
                  <c:v>2.7500000000000148E-4</c:v>
                </c:pt>
                <c:pt idx="579">
                  <c:v>3.3500000000000055E-4</c:v>
                </c:pt>
                <c:pt idx="580">
                  <c:v>0</c:v>
                </c:pt>
              </c:numCache>
            </c:numRef>
          </c:yVal>
          <c:smooth val="1"/>
        </c:ser>
        <c:ser>
          <c:idx val="1"/>
          <c:order val="3"/>
          <c:tx>
            <c:v>4h grande quantitée</c:v>
          </c:tx>
          <c:spPr>
            <a:ln w="19050">
              <a:solidFill>
                <a:srgbClr val="CC00FF"/>
              </a:solidFill>
            </a:ln>
          </c:spPr>
          <c:marker>
            <c:symbol val="none"/>
          </c:marker>
          <c:xVal>
            <c:numRef>
              <c:f>'UV 12 DMF EtOH '!$A$2:$A$582</c:f>
              <c:numCache>
                <c:formatCode>General</c:formatCode>
                <c:ptCount val="581"/>
                <c:pt idx="0">
                  <c:v>220</c:v>
                </c:pt>
                <c:pt idx="1">
                  <c:v>221</c:v>
                </c:pt>
                <c:pt idx="2">
                  <c:v>222</c:v>
                </c:pt>
                <c:pt idx="3">
                  <c:v>223</c:v>
                </c:pt>
                <c:pt idx="4">
                  <c:v>224</c:v>
                </c:pt>
                <c:pt idx="5">
                  <c:v>225</c:v>
                </c:pt>
                <c:pt idx="6">
                  <c:v>226</c:v>
                </c:pt>
                <c:pt idx="7">
                  <c:v>227</c:v>
                </c:pt>
                <c:pt idx="8">
                  <c:v>228</c:v>
                </c:pt>
                <c:pt idx="9">
                  <c:v>229</c:v>
                </c:pt>
                <c:pt idx="10">
                  <c:v>230</c:v>
                </c:pt>
                <c:pt idx="11">
                  <c:v>231</c:v>
                </c:pt>
                <c:pt idx="12">
                  <c:v>232</c:v>
                </c:pt>
                <c:pt idx="13">
                  <c:v>233</c:v>
                </c:pt>
                <c:pt idx="14">
                  <c:v>234</c:v>
                </c:pt>
                <c:pt idx="15">
                  <c:v>235</c:v>
                </c:pt>
                <c:pt idx="16">
                  <c:v>236</c:v>
                </c:pt>
                <c:pt idx="17">
                  <c:v>237</c:v>
                </c:pt>
                <c:pt idx="18">
                  <c:v>238</c:v>
                </c:pt>
                <c:pt idx="19">
                  <c:v>239</c:v>
                </c:pt>
                <c:pt idx="20">
                  <c:v>240</c:v>
                </c:pt>
                <c:pt idx="21">
                  <c:v>241</c:v>
                </c:pt>
                <c:pt idx="22">
                  <c:v>242</c:v>
                </c:pt>
                <c:pt idx="23">
                  <c:v>243</c:v>
                </c:pt>
                <c:pt idx="24">
                  <c:v>244</c:v>
                </c:pt>
                <c:pt idx="25">
                  <c:v>245</c:v>
                </c:pt>
                <c:pt idx="26">
                  <c:v>246</c:v>
                </c:pt>
                <c:pt idx="27">
                  <c:v>247</c:v>
                </c:pt>
                <c:pt idx="28">
                  <c:v>248</c:v>
                </c:pt>
                <c:pt idx="29">
                  <c:v>249</c:v>
                </c:pt>
                <c:pt idx="30">
                  <c:v>250</c:v>
                </c:pt>
                <c:pt idx="31">
                  <c:v>251</c:v>
                </c:pt>
                <c:pt idx="32">
                  <c:v>252</c:v>
                </c:pt>
                <c:pt idx="33">
                  <c:v>253</c:v>
                </c:pt>
                <c:pt idx="34">
                  <c:v>254</c:v>
                </c:pt>
                <c:pt idx="35">
                  <c:v>255</c:v>
                </c:pt>
                <c:pt idx="36">
                  <c:v>256</c:v>
                </c:pt>
                <c:pt idx="37">
                  <c:v>257</c:v>
                </c:pt>
                <c:pt idx="38">
                  <c:v>258</c:v>
                </c:pt>
                <c:pt idx="39">
                  <c:v>259</c:v>
                </c:pt>
                <c:pt idx="40">
                  <c:v>260</c:v>
                </c:pt>
                <c:pt idx="41">
                  <c:v>261</c:v>
                </c:pt>
                <c:pt idx="42">
                  <c:v>262</c:v>
                </c:pt>
                <c:pt idx="43">
                  <c:v>263</c:v>
                </c:pt>
                <c:pt idx="44">
                  <c:v>264</c:v>
                </c:pt>
                <c:pt idx="45">
                  <c:v>265</c:v>
                </c:pt>
                <c:pt idx="46">
                  <c:v>266</c:v>
                </c:pt>
                <c:pt idx="47">
                  <c:v>267</c:v>
                </c:pt>
                <c:pt idx="48">
                  <c:v>268</c:v>
                </c:pt>
                <c:pt idx="49">
                  <c:v>269</c:v>
                </c:pt>
                <c:pt idx="50">
                  <c:v>270</c:v>
                </c:pt>
                <c:pt idx="51">
                  <c:v>271</c:v>
                </c:pt>
                <c:pt idx="52">
                  <c:v>272</c:v>
                </c:pt>
                <c:pt idx="53">
                  <c:v>273</c:v>
                </c:pt>
                <c:pt idx="54">
                  <c:v>274</c:v>
                </c:pt>
                <c:pt idx="55">
                  <c:v>275</c:v>
                </c:pt>
                <c:pt idx="56">
                  <c:v>276</c:v>
                </c:pt>
                <c:pt idx="57">
                  <c:v>277</c:v>
                </c:pt>
                <c:pt idx="58">
                  <c:v>278</c:v>
                </c:pt>
                <c:pt idx="59">
                  <c:v>279</c:v>
                </c:pt>
                <c:pt idx="60">
                  <c:v>280</c:v>
                </c:pt>
                <c:pt idx="61">
                  <c:v>281</c:v>
                </c:pt>
                <c:pt idx="62">
                  <c:v>282</c:v>
                </c:pt>
                <c:pt idx="63">
                  <c:v>283</c:v>
                </c:pt>
                <c:pt idx="64">
                  <c:v>284</c:v>
                </c:pt>
                <c:pt idx="65">
                  <c:v>285</c:v>
                </c:pt>
                <c:pt idx="66">
                  <c:v>286</c:v>
                </c:pt>
                <c:pt idx="67">
                  <c:v>287</c:v>
                </c:pt>
                <c:pt idx="68">
                  <c:v>288</c:v>
                </c:pt>
                <c:pt idx="69">
                  <c:v>289</c:v>
                </c:pt>
                <c:pt idx="70">
                  <c:v>290</c:v>
                </c:pt>
                <c:pt idx="71">
                  <c:v>291</c:v>
                </c:pt>
                <c:pt idx="72">
                  <c:v>292</c:v>
                </c:pt>
                <c:pt idx="73">
                  <c:v>293</c:v>
                </c:pt>
                <c:pt idx="74">
                  <c:v>294</c:v>
                </c:pt>
                <c:pt idx="75">
                  <c:v>295</c:v>
                </c:pt>
                <c:pt idx="76">
                  <c:v>296</c:v>
                </c:pt>
                <c:pt idx="77">
                  <c:v>297</c:v>
                </c:pt>
                <c:pt idx="78">
                  <c:v>298</c:v>
                </c:pt>
                <c:pt idx="79">
                  <c:v>299</c:v>
                </c:pt>
                <c:pt idx="80">
                  <c:v>300</c:v>
                </c:pt>
                <c:pt idx="81">
                  <c:v>301</c:v>
                </c:pt>
                <c:pt idx="82">
                  <c:v>302</c:v>
                </c:pt>
                <c:pt idx="83">
                  <c:v>303</c:v>
                </c:pt>
                <c:pt idx="84">
                  <c:v>304</c:v>
                </c:pt>
                <c:pt idx="85">
                  <c:v>305</c:v>
                </c:pt>
                <c:pt idx="86">
                  <c:v>306</c:v>
                </c:pt>
                <c:pt idx="87">
                  <c:v>307</c:v>
                </c:pt>
                <c:pt idx="88">
                  <c:v>308</c:v>
                </c:pt>
                <c:pt idx="89">
                  <c:v>309</c:v>
                </c:pt>
                <c:pt idx="90">
                  <c:v>310</c:v>
                </c:pt>
                <c:pt idx="91">
                  <c:v>311</c:v>
                </c:pt>
                <c:pt idx="92">
                  <c:v>312</c:v>
                </c:pt>
                <c:pt idx="93">
                  <c:v>313</c:v>
                </c:pt>
                <c:pt idx="94">
                  <c:v>314</c:v>
                </c:pt>
                <c:pt idx="95">
                  <c:v>315</c:v>
                </c:pt>
                <c:pt idx="96">
                  <c:v>316</c:v>
                </c:pt>
                <c:pt idx="97">
                  <c:v>317</c:v>
                </c:pt>
                <c:pt idx="98">
                  <c:v>318</c:v>
                </c:pt>
                <c:pt idx="99">
                  <c:v>319</c:v>
                </c:pt>
                <c:pt idx="100">
                  <c:v>320</c:v>
                </c:pt>
                <c:pt idx="101">
                  <c:v>321</c:v>
                </c:pt>
                <c:pt idx="102">
                  <c:v>322</c:v>
                </c:pt>
                <c:pt idx="103">
                  <c:v>323</c:v>
                </c:pt>
                <c:pt idx="104">
                  <c:v>324</c:v>
                </c:pt>
                <c:pt idx="105">
                  <c:v>325</c:v>
                </c:pt>
                <c:pt idx="106">
                  <c:v>326</c:v>
                </c:pt>
                <c:pt idx="107">
                  <c:v>327</c:v>
                </c:pt>
                <c:pt idx="108">
                  <c:v>328</c:v>
                </c:pt>
                <c:pt idx="109">
                  <c:v>329</c:v>
                </c:pt>
                <c:pt idx="110">
                  <c:v>330</c:v>
                </c:pt>
                <c:pt idx="111">
                  <c:v>331</c:v>
                </c:pt>
                <c:pt idx="112">
                  <c:v>332</c:v>
                </c:pt>
                <c:pt idx="113">
                  <c:v>333</c:v>
                </c:pt>
                <c:pt idx="114">
                  <c:v>334</c:v>
                </c:pt>
                <c:pt idx="115">
                  <c:v>335</c:v>
                </c:pt>
                <c:pt idx="116">
                  <c:v>336</c:v>
                </c:pt>
                <c:pt idx="117">
                  <c:v>337</c:v>
                </c:pt>
                <c:pt idx="118">
                  <c:v>338</c:v>
                </c:pt>
                <c:pt idx="119">
                  <c:v>339</c:v>
                </c:pt>
                <c:pt idx="120">
                  <c:v>340</c:v>
                </c:pt>
                <c:pt idx="121">
                  <c:v>341</c:v>
                </c:pt>
                <c:pt idx="122">
                  <c:v>342</c:v>
                </c:pt>
                <c:pt idx="123">
                  <c:v>343</c:v>
                </c:pt>
                <c:pt idx="124">
                  <c:v>344</c:v>
                </c:pt>
                <c:pt idx="125">
                  <c:v>345</c:v>
                </c:pt>
                <c:pt idx="126">
                  <c:v>346</c:v>
                </c:pt>
                <c:pt idx="127">
                  <c:v>347</c:v>
                </c:pt>
                <c:pt idx="128">
                  <c:v>348</c:v>
                </c:pt>
                <c:pt idx="129">
                  <c:v>349</c:v>
                </c:pt>
                <c:pt idx="130">
                  <c:v>350</c:v>
                </c:pt>
                <c:pt idx="131">
                  <c:v>351</c:v>
                </c:pt>
                <c:pt idx="132">
                  <c:v>352</c:v>
                </c:pt>
                <c:pt idx="133">
                  <c:v>353</c:v>
                </c:pt>
                <c:pt idx="134">
                  <c:v>354</c:v>
                </c:pt>
                <c:pt idx="135">
                  <c:v>355</c:v>
                </c:pt>
                <c:pt idx="136">
                  <c:v>356</c:v>
                </c:pt>
                <c:pt idx="137">
                  <c:v>357</c:v>
                </c:pt>
                <c:pt idx="138">
                  <c:v>358</c:v>
                </c:pt>
                <c:pt idx="139">
                  <c:v>359</c:v>
                </c:pt>
                <c:pt idx="140">
                  <c:v>360</c:v>
                </c:pt>
                <c:pt idx="141">
                  <c:v>361</c:v>
                </c:pt>
                <c:pt idx="142">
                  <c:v>362</c:v>
                </c:pt>
                <c:pt idx="143">
                  <c:v>363</c:v>
                </c:pt>
                <c:pt idx="144">
                  <c:v>364</c:v>
                </c:pt>
                <c:pt idx="145">
                  <c:v>365</c:v>
                </c:pt>
                <c:pt idx="146">
                  <c:v>366</c:v>
                </c:pt>
                <c:pt idx="147">
                  <c:v>367</c:v>
                </c:pt>
                <c:pt idx="148">
                  <c:v>368</c:v>
                </c:pt>
                <c:pt idx="149">
                  <c:v>369</c:v>
                </c:pt>
                <c:pt idx="150">
                  <c:v>370</c:v>
                </c:pt>
                <c:pt idx="151">
                  <c:v>371</c:v>
                </c:pt>
                <c:pt idx="152">
                  <c:v>372</c:v>
                </c:pt>
                <c:pt idx="153">
                  <c:v>373</c:v>
                </c:pt>
                <c:pt idx="154">
                  <c:v>374</c:v>
                </c:pt>
                <c:pt idx="155">
                  <c:v>375</c:v>
                </c:pt>
                <c:pt idx="156">
                  <c:v>376</c:v>
                </c:pt>
                <c:pt idx="157">
                  <c:v>377</c:v>
                </c:pt>
                <c:pt idx="158">
                  <c:v>378</c:v>
                </c:pt>
                <c:pt idx="159">
                  <c:v>379</c:v>
                </c:pt>
                <c:pt idx="160">
                  <c:v>380</c:v>
                </c:pt>
                <c:pt idx="161">
                  <c:v>381</c:v>
                </c:pt>
                <c:pt idx="162">
                  <c:v>382</c:v>
                </c:pt>
                <c:pt idx="163">
                  <c:v>383</c:v>
                </c:pt>
                <c:pt idx="164">
                  <c:v>384</c:v>
                </c:pt>
                <c:pt idx="165">
                  <c:v>385</c:v>
                </c:pt>
                <c:pt idx="166">
                  <c:v>386</c:v>
                </c:pt>
                <c:pt idx="167">
                  <c:v>387</c:v>
                </c:pt>
                <c:pt idx="168">
                  <c:v>388</c:v>
                </c:pt>
                <c:pt idx="169">
                  <c:v>389</c:v>
                </c:pt>
                <c:pt idx="170">
                  <c:v>390</c:v>
                </c:pt>
                <c:pt idx="171">
                  <c:v>391</c:v>
                </c:pt>
                <c:pt idx="172">
                  <c:v>392</c:v>
                </c:pt>
                <c:pt idx="173">
                  <c:v>393</c:v>
                </c:pt>
                <c:pt idx="174">
                  <c:v>394</c:v>
                </c:pt>
                <c:pt idx="175">
                  <c:v>395</c:v>
                </c:pt>
                <c:pt idx="176">
                  <c:v>396</c:v>
                </c:pt>
                <c:pt idx="177">
                  <c:v>397</c:v>
                </c:pt>
                <c:pt idx="178">
                  <c:v>398</c:v>
                </c:pt>
                <c:pt idx="179">
                  <c:v>399</c:v>
                </c:pt>
                <c:pt idx="180">
                  <c:v>400</c:v>
                </c:pt>
                <c:pt idx="181">
                  <c:v>401</c:v>
                </c:pt>
                <c:pt idx="182">
                  <c:v>402</c:v>
                </c:pt>
                <c:pt idx="183">
                  <c:v>403</c:v>
                </c:pt>
                <c:pt idx="184">
                  <c:v>404</c:v>
                </c:pt>
                <c:pt idx="185">
                  <c:v>405</c:v>
                </c:pt>
                <c:pt idx="186">
                  <c:v>406</c:v>
                </c:pt>
                <c:pt idx="187">
                  <c:v>407</c:v>
                </c:pt>
                <c:pt idx="188">
                  <c:v>408</c:v>
                </c:pt>
                <c:pt idx="189">
                  <c:v>409</c:v>
                </c:pt>
                <c:pt idx="190">
                  <c:v>410</c:v>
                </c:pt>
                <c:pt idx="191">
                  <c:v>411</c:v>
                </c:pt>
                <c:pt idx="192">
                  <c:v>412</c:v>
                </c:pt>
                <c:pt idx="193">
                  <c:v>413</c:v>
                </c:pt>
                <c:pt idx="194">
                  <c:v>414</c:v>
                </c:pt>
                <c:pt idx="195">
                  <c:v>415</c:v>
                </c:pt>
                <c:pt idx="196">
                  <c:v>416</c:v>
                </c:pt>
                <c:pt idx="197">
                  <c:v>417</c:v>
                </c:pt>
                <c:pt idx="198">
                  <c:v>418</c:v>
                </c:pt>
                <c:pt idx="199">
                  <c:v>419</c:v>
                </c:pt>
                <c:pt idx="200">
                  <c:v>420</c:v>
                </c:pt>
                <c:pt idx="201">
                  <c:v>421</c:v>
                </c:pt>
                <c:pt idx="202">
                  <c:v>422</c:v>
                </c:pt>
                <c:pt idx="203">
                  <c:v>423</c:v>
                </c:pt>
                <c:pt idx="204">
                  <c:v>424</c:v>
                </c:pt>
                <c:pt idx="205">
                  <c:v>425</c:v>
                </c:pt>
                <c:pt idx="206">
                  <c:v>426</c:v>
                </c:pt>
                <c:pt idx="207">
                  <c:v>427</c:v>
                </c:pt>
                <c:pt idx="208">
                  <c:v>428</c:v>
                </c:pt>
                <c:pt idx="209">
                  <c:v>429</c:v>
                </c:pt>
                <c:pt idx="210">
                  <c:v>430</c:v>
                </c:pt>
                <c:pt idx="211">
                  <c:v>431</c:v>
                </c:pt>
                <c:pt idx="212">
                  <c:v>432</c:v>
                </c:pt>
                <c:pt idx="213">
                  <c:v>433</c:v>
                </c:pt>
                <c:pt idx="214">
                  <c:v>434</c:v>
                </c:pt>
                <c:pt idx="215">
                  <c:v>435</c:v>
                </c:pt>
                <c:pt idx="216">
                  <c:v>436</c:v>
                </c:pt>
                <c:pt idx="217">
                  <c:v>437</c:v>
                </c:pt>
                <c:pt idx="218">
                  <c:v>438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442</c:v>
                </c:pt>
                <c:pt idx="223">
                  <c:v>443</c:v>
                </c:pt>
                <c:pt idx="224">
                  <c:v>444</c:v>
                </c:pt>
                <c:pt idx="225">
                  <c:v>445</c:v>
                </c:pt>
                <c:pt idx="226">
                  <c:v>446</c:v>
                </c:pt>
                <c:pt idx="227">
                  <c:v>447</c:v>
                </c:pt>
                <c:pt idx="228">
                  <c:v>448</c:v>
                </c:pt>
                <c:pt idx="229">
                  <c:v>449</c:v>
                </c:pt>
                <c:pt idx="230">
                  <c:v>450</c:v>
                </c:pt>
                <c:pt idx="231">
                  <c:v>451</c:v>
                </c:pt>
                <c:pt idx="232">
                  <c:v>452</c:v>
                </c:pt>
                <c:pt idx="233">
                  <c:v>453</c:v>
                </c:pt>
                <c:pt idx="234">
                  <c:v>454</c:v>
                </c:pt>
                <c:pt idx="235">
                  <c:v>455</c:v>
                </c:pt>
                <c:pt idx="236">
                  <c:v>456</c:v>
                </c:pt>
                <c:pt idx="237">
                  <c:v>457</c:v>
                </c:pt>
                <c:pt idx="238">
                  <c:v>458</c:v>
                </c:pt>
                <c:pt idx="239">
                  <c:v>459</c:v>
                </c:pt>
                <c:pt idx="240">
                  <c:v>460</c:v>
                </c:pt>
                <c:pt idx="241">
                  <c:v>461</c:v>
                </c:pt>
                <c:pt idx="242">
                  <c:v>462</c:v>
                </c:pt>
                <c:pt idx="243">
                  <c:v>463</c:v>
                </c:pt>
                <c:pt idx="244">
                  <c:v>464</c:v>
                </c:pt>
                <c:pt idx="245">
                  <c:v>465</c:v>
                </c:pt>
                <c:pt idx="246">
                  <c:v>466</c:v>
                </c:pt>
                <c:pt idx="247">
                  <c:v>467</c:v>
                </c:pt>
                <c:pt idx="248">
                  <c:v>468</c:v>
                </c:pt>
                <c:pt idx="249">
                  <c:v>469</c:v>
                </c:pt>
                <c:pt idx="250">
                  <c:v>470</c:v>
                </c:pt>
                <c:pt idx="251">
                  <c:v>471</c:v>
                </c:pt>
                <c:pt idx="252">
                  <c:v>472</c:v>
                </c:pt>
                <c:pt idx="253">
                  <c:v>473</c:v>
                </c:pt>
                <c:pt idx="254">
                  <c:v>474</c:v>
                </c:pt>
                <c:pt idx="255">
                  <c:v>475</c:v>
                </c:pt>
                <c:pt idx="256">
                  <c:v>476</c:v>
                </c:pt>
                <c:pt idx="257">
                  <c:v>477</c:v>
                </c:pt>
                <c:pt idx="258">
                  <c:v>478</c:v>
                </c:pt>
                <c:pt idx="259">
                  <c:v>479</c:v>
                </c:pt>
                <c:pt idx="260">
                  <c:v>480</c:v>
                </c:pt>
                <c:pt idx="261">
                  <c:v>481</c:v>
                </c:pt>
                <c:pt idx="262">
                  <c:v>482</c:v>
                </c:pt>
                <c:pt idx="263">
                  <c:v>483</c:v>
                </c:pt>
                <c:pt idx="264">
                  <c:v>484</c:v>
                </c:pt>
                <c:pt idx="265">
                  <c:v>485</c:v>
                </c:pt>
                <c:pt idx="266">
                  <c:v>486</c:v>
                </c:pt>
                <c:pt idx="267">
                  <c:v>487</c:v>
                </c:pt>
                <c:pt idx="268">
                  <c:v>488</c:v>
                </c:pt>
                <c:pt idx="269">
                  <c:v>489</c:v>
                </c:pt>
                <c:pt idx="270">
                  <c:v>490</c:v>
                </c:pt>
                <c:pt idx="271">
                  <c:v>491</c:v>
                </c:pt>
                <c:pt idx="272">
                  <c:v>492</c:v>
                </c:pt>
                <c:pt idx="273">
                  <c:v>493</c:v>
                </c:pt>
                <c:pt idx="274">
                  <c:v>494</c:v>
                </c:pt>
                <c:pt idx="275">
                  <c:v>495</c:v>
                </c:pt>
                <c:pt idx="276">
                  <c:v>496</c:v>
                </c:pt>
                <c:pt idx="277">
                  <c:v>497</c:v>
                </c:pt>
                <c:pt idx="278">
                  <c:v>498</c:v>
                </c:pt>
                <c:pt idx="279">
                  <c:v>499</c:v>
                </c:pt>
                <c:pt idx="280">
                  <c:v>500</c:v>
                </c:pt>
                <c:pt idx="281">
                  <c:v>501</c:v>
                </c:pt>
                <c:pt idx="282">
                  <c:v>502</c:v>
                </c:pt>
                <c:pt idx="283">
                  <c:v>503</c:v>
                </c:pt>
                <c:pt idx="284">
                  <c:v>504</c:v>
                </c:pt>
                <c:pt idx="285">
                  <c:v>505</c:v>
                </c:pt>
                <c:pt idx="286">
                  <c:v>506</c:v>
                </c:pt>
                <c:pt idx="287">
                  <c:v>507</c:v>
                </c:pt>
                <c:pt idx="288">
                  <c:v>508</c:v>
                </c:pt>
                <c:pt idx="289">
                  <c:v>509</c:v>
                </c:pt>
                <c:pt idx="290">
                  <c:v>510</c:v>
                </c:pt>
                <c:pt idx="291">
                  <c:v>511</c:v>
                </c:pt>
                <c:pt idx="292">
                  <c:v>512</c:v>
                </c:pt>
                <c:pt idx="293">
                  <c:v>513</c:v>
                </c:pt>
                <c:pt idx="294">
                  <c:v>514</c:v>
                </c:pt>
                <c:pt idx="295">
                  <c:v>515</c:v>
                </c:pt>
                <c:pt idx="296">
                  <c:v>516</c:v>
                </c:pt>
                <c:pt idx="297">
                  <c:v>517</c:v>
                </c:pt>
                <c:pt idx="298">
                  <c:v>518</c:v>
                </c:pt>
                <c:pt idx="299">
                  <c:v>519</c:v>
                </c:pt>
                <c:pt idx="300">
                  <c:v>520</c:v>
                </c:pt>
                <c:pt idx="301">
                  <c:v>521</c:v>
                </c:pt>
                <c:pt idx="302">
                  <c:v>522</c:v>
                </c:pt>
                <c:pt idx="303">
                  <c:v>523</c:v>
                </c:pt>
                <c:pt idx="304">
                  <c:v>524</c:v>
                </c:pt>
                <c:pt idx="305">
                  <c:v>525</c:v>
                </c:pt>
                <c:pt idx="306">
                  <c:v>526</c:v>
                </c:pt>
                <c:pt idx="307">
                  <c:v>527</c:v>
                </c:pt>
                <c:pt idx="308">
                  <c:v>528</c:v>
                </c:pt>
                <c:pt idx="309">
                  <c:v>529</c:v>
                </c:pt>
                <c:pt idx="310">
                  <c:v>530</c:v>
                </c:pt>
                <c:pt idx="311">
                  <c:v>531</c:v>
                </c:pt>
                <c:pt idx="312">
                  <c:v>532</c:v>
                </c:pt>
                <c:pt idx="313">
                  <c:v>533</c:v>
                </c:pt>
                <c:pt idx="314">
                  <c:v>534</c:v>
                </c:pt>
                <c:pt idx="315">
                  <c:v>535</c:v>
                </c:pt>
                <c:pt idx="316">
                  <c:v>536</c:v>
                </c:pt>
                <c:pt idx="317">
                  <c:v>537</c:v>
                </c:pt>
                <c:pt idx="318">
                  <c:v>538</c:v>
                </c:pt>
                <c:pt idx="319">
                  <c:v>539</c:v>
                </c:pt>
                <c:pt idx="320">
                  <c:v>540</c:v>
                </c:pt>
                <c:pt idx="321">
                  <c:v>541</c:v>
                </c:pt>
                <c:pt idx="322">
                  <c:v>542</c:v>
                </c:pt>
                <c:pt idx="323">
                  <c:v>543</c:v>
                </c:pt>
                <c:pt idx="324">
                  <c:v>544</c:v>
                </c:pt>
                <c:pt idx="325">
                  <c:v>545</c:v>
                </c:pt>
                <c:pt idx="326">
                  <c:v>546</c:v>
                </c:pt>
                <c:pt idx="327">
                  <c:v>547</c:v>
                </c:pt>
                <c:pt idx="328">
                  <c:v>548</c:v>
                </c:pt>
                <c:pt idx="329">
                  <c:v>549</c:v>
                </c:pt>
                <c:pt idx="330">
                  <c:v>550</c:v>
                </c:pt>
                <c:pt idx="331">
                  <c:v>551</c:v>
                </c:pt>
                <c:pt idx="332">
                  <c:v>552</c:v>
                </c:pt>
                <c:pt idx="333">
                  <c:v>553</c:v>
                </c:pt>
                <c:pt idx="334">
                  <c:v>554</c:v>
                </c:pt>
                <c:pt idx="335">
                  <c:v>555</c:v>
                </c:pt>
                <c:pt idx="336">
                  <c:v>556</c:v>
                </c:pt>
                <c:pt idx="337">
                  <c:v>557</c:v>
                </c:pt>
                <c:pt idx="338">
                  <c:v>558</c:v>
                </c:pt>
                <c:pt idx="339">
                  <c:v>559</c:v>
                </c:pt>
                <c:pt idx="340">
                  <c:v>560</c:v>
                </c:pt>
                <c:pt idx="341">
                  <c:v>561</c:v>
                </c:pt>
                <c:pt idx="342">
                  <c:v>562</c:v>
                </c:pt>
                <c:pt idx="343">
                  <c:v>563</c:v>
                </c:pt>
                <c:pt idx="344">
                  <c:v>564</c:v>
                </c:pt>
                <c:pt idx="345">
                  <c:v>565</c:v>
                </c:pt>
                <c:pt idx="346">
                  <c:v>566</c:v>
                </c:pt>
                <c:pt idx="347">
                  <c:v>567</c:v>
                </c:pt>
                <c:pt idx="348">
                  <c:v>568</c:v>
                </c:pt>
                <c:pt idx="349">
                  <c:v>569</c:v>
                </c:pt>
                <c:pt idx="350">
                  <c:v>570</c:v>
                </c:pt>
                <c:pt idx="351">
                  <c:v>571</c:v>
                </c:pt>
                <c:pt idx="352">
                  <c:v>572</c:v>
                </c:pt>
                <c:pt idx="353">
                  <c:v>573</c:v>
                </c:pt>
                <c:pt idx="354">
                  <c:v>574</c:v>
                </c:pt>
                <c:pt idx="355">
                  <c:v>575</c:v>
                </c:pt>
                <c:pt idx="356">
                  <c:v>576</c:v>
                </c:pt>
                <c:pt idx="357">
                  <c:v>577</c:v>
                </c:pt>
                <c:pt idx="358">
                  <c:v>578</c:v>
                </c:pt>
                <c:pt idx="359">
                  <c:v>579</c:v>
                </c:pt>
                <c:pt idx="360">
                  <c:v>580</c:v>
                </c:pt>
                <c:pt idx="361">
                  <c:v>581</c:v>
                </c:pt>
                <c:pt idx="362">
                  <c:v>582</c:v>
                </c:pt>
                <c:pt idx="363">
                  <c:v>583</c:v>
                </c:pt>
                <c:pt idx="364">
                  <c:v>584</c:v>
                </c:pt>
                <c:pt idx="365">
                  <c:v>585</c:v>
                </c:pt>
                <c:pt idx="366">
                  <c:v>586</c:v>
                </c:pt>
                <c:pt idx="367">
                  <c:v>587</c:v>
                </c:pt>
                <c:pt idx="368">
                  <c:v>588</c:v>
                </c:pt>
                <c:pt idx="369">
                  <c:v>589</c:v>
                </c:pt>
                <c:pt idx="370">
                  <c:v>590</c:v>
                </c:pt>
                <c:pt idx="371">
                  <c:v>591</c:v>
                </c:pt>
                <c:pt idx="372">
                  <c:v>592</c:v>
                </c:pt>
                <c:pt idx="373">
                  <c:v>593</c:v>
                </c:pt>
                <c:pt idx="374">
                  <c:v>594</c:v>
                </c:pt>
                <c:pt idx="375">
                  <c:v>595</c:v>
                </c:pt>
                <c:pt idx="376">
                  <c:v>596</c:v>
                </c:pt>
                <c:pt idx="377">
                  <c:v>597</c:v>
                </c:pt>
                <c:pt idx="378">
                  <c:v>598</c:v>
                </c:pt>
                <c:pt idx="379">
                  <c:v>599</c:v>
                </c:pt>
                <c:pt idx="380">
                  <c:v>600</c:v>
                </c:pt>
                <c:pt idx="381">
                  <c:v>601</c:v>
                </c:pt>
                <c:pt idx="382">
                  <c:v>602</c:v>
                </c:pt>
                <c:pt idx="383">
                  <c:v>603</c:v>
                </c:pt>
                <c:pt idx="384">
                  <c:v>604</c:v>
                </c:pt>
                <c:pt idx="385">
                  <c:v>605</c:v>
                </c:pt>
                <c:pt idx="386">
                  <c:v>606</c:v>
                </c:pt>
                <c:pt idx="387">
                  <c:v>607</c:v>
                </c:pt>
                <c:pt idx="388">
                  <c:v>608</c:v>
                </c:pt>
                <c:pt idx="389">
                  <c:v>609</c:v>
                </c:pt>
                <c:pt idx="390">
                  <c:v>610</c:v>
                </c:pt>
                <c:pt idx="391">
                  <c:v>611</c:v>
                </c:pt>
                <c:pt idx="392">
                  <c:v>612</c:v>
                </c:pt>
                <c:pt idx="393">
                  <c:v>613</c:v>
                </c:pt>
                <c:pt idx="394">
                  <c:v>614</c:v>
                </c:pt>
                <c:pt idx="395">
                  <c:v>615</c:v>
                </c:pt>
                <c:pt idx="396">
                  <c:v>616</c:v>
                </c:pt>
                <c:pt idx="397">
                  <c:v>617</c:v>
                </c:pt>
                <c:pt idx="398">
                  <c:v>618</c:v>
                </c:pt>
                <c:pt idx="399">
                  <c:v>619</c:v>
                </c:pt>
                <c:pt idx="400">
                  <c:v>620</c:v>
                </c:pt>
                <c:pt idx="401">
                  <c:v>621</c:v>
                </c:pt>
                <c:pt idx="402">
                  <c:v>622</c:v>
                </c:pt>
                <c:pt idx="403">
                  <c:v>623</c:v>
                </c:pt>
                <c:pt idx="404">
                  <c:v>624</c:v>
                </c:pt>
                <c:pt idx="405">
                  <c:v>625</c:v>
                </c:pt>
                <c:pt idx="406">
                  <c:v>626</c:v>
                </c:pt>
                <c:pt idx="407">
                  <c:v>627</c:v>
                </c:pt>
                <c:pt idx="408">
                  <c:v>628</c:v>
                </c:pt>
                <c:pt idx="409">
                  <c:v>629</c:v>
                </c:pt>
                <c:pt idx="410">
                  <c:v>630</c:v>
                </c:pt>
                <c:pt idx="411">
                  <c:v>631</c:v>
                </c:pt>
                <c:pt idx="412">
                  <c:v>632</c:v>
                </c:pt>
                <c:pt idx="413">
                  <c:v>633</c:v>
                </c:pt>
                <c:pt idx="414">
                  <c:v>634</c:v>
                </c:pt>
                <c:pt idx="415">
                  <c:v>635</c:v>
                </c:pt>
                <c:pt idx="416">
                  <c:v>636</c:v>
                </c:pt>
                <c:pt idx="417">
                  <c:v>637</c:v>
                </c:pt>
                <c:pt idx="418">
                  <c:v>638</c:v>
                </c:pt>
                <c:pt idx="419">
                  <c:v>639</c:v>
                </c:pt>
                <c:pt idx="420">
                  <c:v>640</c:v>
                </c:pt>
                <c:pt idx="421">
                  <c:v>641</c:v>
                </c:pt>
                <c:pt idx="422">
                  <c:v>642</c:v>
                </c:pt>
                <c:pt idx="423">
                  <c:v>643</c:v>
                </c:pt>
                <c:pt idx="424">
                  <c:v>644</c:v>
                </c:pt>
                <c:pt idx="425">
                  <c:v>645</c:v>
                </c:pt>
                <c:pt idx="426">
                  <c:v>646</c:v>
                </c:pt>
                <c:pt idx="427">
                  <c:v>647</c:v>
                </c:pt>
                <c:pt idx="428">
                  <c:v>648</c:v>
                </c:pt>
                <c:pt idx="429">
                  <c:v>649</c:v>
                </c:pt>
                <c:pt idx="430">
                  <c:v>650</c:v>
                </c:pt>
                <c:pt idx="431">
                  <c:v>651</c:v>
                </c:pt>
                <c:pt idx="432">
                  <c:v>652</c:v>
                </c:pt>
                <c:pt idx="433">
                  <c:v>653</c:v>
                </c:pt>
                <c:pt idx="434">
                  <c:v>654</c:v>
                </c:pt>
                <c:pt idx="435">
                  <c:v>655</c:v>
                </c:pt>
                <c:pt idx="436">
                  <c:v>656</c:v>
                </c:pt>
                <c:pt idx="437">
                  <c:v>657</c:v>
                </c:pt>
                <c:pt idx="438">
                  <c:v>658</c:v>
                </c:pt>
                <c:pt idx="439">
                  <c:v>659</c:v>
                </c:pt>
                <c:pt idx="440">
                  <c:v>660</c:v>
                </c:pt>
                <c:pt idx="441">
                  <c:v>661</c:v>
                </c:pt>
                <c:pt idx="442">
                  <c:v>662</c:v>
                </c:pt>
                <c:pt idx="443">
                  <c:v>663</c:v>
                </c:pt>
                <c:pt idx="444">
                  <c:v>664</c:v>
                </c:pt>
                <c:pt idx="445">
                  <c:v>665</c:v>
                </c:pt>
                <c:pt idx="446">
                  <c:v>666</c:v>
                </c:pt>
                <c:pt idx="447">
                  <c:v>667</c:v>
                </c:pt>
                <c:pt idx="448">
                  <c:v>668</c:v>
                </c:pt>
                <c:pt idx="449">
                  <c:v>669</c:v>
                </c:pt>
                <c:pt idx="450">
                  <c:v>670</c:v>
                </c:pt>
                <c:pt idx="451">
                  <c:v>671</c:v>
                </c:pt>
                <c:pt idx="452">
                  <c:v>672</c:v>
                </c:pt>
                <c:pt idx="453">
                  <c:v>673</c:v>
                </c:pt>
                <c:pt idx="454">
                  <c:v>674</c:v>
                </c:pt>
                <c:pt idx="455">
                  <c:v>675</c:v>
                </c:pt>
                <c:pt idx="456">
                  <c:v>676</c:v>
                </c:pt>
                <c:pt idx="457">
                  <c:v>677</c:v>
                </c:pt>
                <c:pt idx="458">
                  <c:v>678</c:v>
                </c:pt>
                <c:pt idx="459">
                  <c:v>679</c:v>
                </c:pt>
                <c:pt idx="460">
                  <c:v>680</c:v>
                </c:pt>
                <c:pt idx="461">
                  <c:v>681</c:v>
                </c:pt>
                <c:pt idx="462">
                  <c:v>682</c:v>
                </c:pt>
                <c:pt idx="463">
                  <c:v>683</c:v>
                </c:pt>
                <c:pt idx="464">
                  <c:v>684</c:v>
                </c:pt>
                <c:pt idx="465">
                  <c:v>685</c:v>
                </c:pt>
                <c:pt idx="466">
                  <c:v>686</c:v>
                </c:pt>
                <c:pt idx="467">
                  <c:v>687</c:v>
                </c:pt>
                <c:pt idx="468">
                  <c:v>688</c:v>
                </c:pt>
                <c:pt idx="469">
                  <c:v>689</c:v>
                </c:pt>
                <c:pt idx="470">
                  <c:v>690</c:v>
                </c:pt>
                <c:pt idx="471">
                  <c:v>691</c:v>
                </c:pt>
                <c:pt idx="472">
                  <c:v>692</c:v>
                </c:pt>
                <c:pt idx="473">
                  <c:v>693</c:v>
                </c:pt>
                <c:pt idx="474">
                  <c:v>694</c:v>
                </c:pt>
                <c:pt idx="475">
                  <c:v>695</c:v>
                </c:pt>
                <c:pt idx="476">
                  <c:v>696</c:v>
                </c:pt>
                <c:pt idx="477">
                  <c:v>697</c:v>
                </c:pt>
                <c:pt idx="478">
                  <c:v>698</c:v>
                </c:pt>
                <c:pt idx="479">
                  <c:v>699</c:v>
                </c:pt>
                <c:pt idx="480">
                  <c:v>700</c:v>
                </c:pt>
                <c:pt idx="481">
                  <c:v>701</c:v>
                </c:pt>
                <c:pt idx="482">
                  <c:v>702</c:v>
                </c:pt>
                <c:pt idx="483">
                  <c:v>703</c:v>
                </c:pt>
                <c:pt idx="484">
                  <c:v>704</c:v>
                </c:pt>
                <c:pt idx="485">
                  <c:v>705</c:v>
                </c:pt>
                <c:pt idx="486">
                  <c:v>706</c:v>
                </c:pt>
                <c:pt idx="487">
                  <c:v>707</c:v>
                </c:pt>
                <c:pt idx="488">
                  <c:v>708</c:v>
                </c:pt>
                <c:pt idx="489">
                  <c:v>709</c:v>
                </c:pt>
                <c:pt idx="490">
                  <c:v>710</c:v>
                </c:pt>
                <c:pt idx="491">
                  <c:v>711</c:v>
                </c:pt>
                <c:pt idx="492">
                  <c:v>712</c:v>
                </c:pt>
                <c:pt idx="493">
                  <c:v>713</c:v>
                </c:pt>
                <c:pt idx="494">
                  <c:v>714</c:v>
                </c:pt>
                <c:pt idx="495">
                  <c:v>715</c:v>
                </c:pt>
                <c:pt idx="496">
                  <c:v>716</c:v>
                </c:pt>
                <c:pt idx="497">
                  <c:v>717</c:v>
                </c:pt>
                <c:pt idx="498">
                  <c:v>718</c:v>
                </c:pt>
                <c:pt idx="499">
                  <c:v>719</c:v>
                </c:pt>
                <c:pt idx="500">
                  <c:v>720</c:v>
                </c:pt>
                <c:pt idx="501">
                  <c:v>721</c:v>
                </c:pt>
                <c:pt idx="502">
                  <c:v>722</c:v>
                </c:pt>
                <c:pt idx="503">
                  <c:v>723</c:v>
                </c:pt>
                <c:pt idx="504">
                  <c:v>724</c:v>
                </c:pt>
                <c:pt idx="505">
                  <c:v>725</c:v>
                </c:pt>
                <c:pt idx="506">
                  <c:v>726</c:v>
                </c:pt>
                <c:pt idx="507">
                  <c:v>727</c:v>
                </c:pt>
                <c:pt idx="508">
                  <c:v>728</c:v>
                </c:pt>
                <c:pt idx="509">
                  <c:v>729</c:v>
                </c:pt>
                <c:pt idx="510">
                  <c:v>730</c:v>
                </c:pt>
                <c:pt idx="511">
                  <c:v>731</c:v>
                </c:pt>
                <c:pt idx="512">
                  <c:v>732</c:v>
                </c:pt>
                <c:pt idx="513">
                  <c:v>733</c:v>
                </c:pt>
                <c:pt idx="514">
                  <c:v>734</c:v>
                </c:pt>
                <c:pt idx="515">
                  <c:v>735</c:v>
                </c:pt>
                <c:pt idx="516">
                  <c:v>736</c:v>
                </c:pt>
                <c:pt idx="517">
                  <c:v>737</c:v>
                </c:pt>
                <c:pt idx="518">
                  <c:v>738</c:v>
                </c:pt>
                <c:pt idx="519">
                  <c:v>739</c:v>
                </c:pt>
                <c:pt idx="520">
                  <c:v>740</c:v>
                </c:pt>
                <c:pt idx="521">
                  <c:v>741</c:v>
                </c:pt>
                <c:pt idx="522">
                  <c:v>742</c:v>
                </c:pt>
                <c:pt idx="523">
                  <c:v>743</c:v>
                </c:pt>
                <c:pt idx="524">
                  <c:v>744</c:v>
                </c:pt>
                <c:pt idx="525">
                  <c:v>745</c:v>
                </c:pt>
                <c:pt idx="526">
                  <c:v>746</c:v>
                </c:pt>
                <c:pt idx="527">
                  <c:v>747</c:v>
                </c:pt>
                <c:pt idx="528">
                  <c:v>748</c:v>
                </c:pt>
                <c:pt idx="529">
                  <c:v>749</c:v>
                </c:pt>
                <c:pt idx="530">
                  <c:v>750</c:v>
                </c:pt>
                <c:pt idx="531">
                  <c:v>751</c:v>
                </c:pt>
                <c:pt idx="532">
                  <c:v>752</c:v>
                </c:pt>
                <c:pt idx="533">
                  <c:v>753</c:v>
                </c:pt>
                <c:pt idx="534">
                  <c:v>754</c:v>
                </c:pt>
                <c:pt idx="535">
                  <c:v>755</c:v>
                </c:pt>
                <c:pt idx="536">
                  <c:v>756</c:v>
                </c:pt>
                <c:pt idx="537">
                  <c:v>757</c:v>
                </c:pt>
                <c:pt idx="538">
                  <c:v>758</c:v>
                </c:pt>
                <c:pt idx="539">
                  <c:v>759</c:v>
                </c:pt>
                <c:pt idx="540">
                  <c:v>760</c:v>
                </c:pt>
                <c:pt idx="541">
                  <c:v>761</c:v>
                </c:pt>
                <c:pt idx="542">
                  <c:v>762</c:v>
                </c:pt>
                <c:pt idx="543">
                  <c:v>763</c:v>
                </c:pt>
                <c:pt idx="544">
                  <c:v>764</c:v>
                </c:pt>
                <c:pt idx="545">
                  <c:v>765</c:v>
                </c:pt>
                <c:pt idx="546">
                  <c:v>766</c:v>
                </c:pt>
                <c:pt idx="547">
                  <c:v>767</c:v>
                </c:pt>
                <c:pt idx="548">
                  <c:v>768</c:v>
                </c:pt>
                <c:pt idx="549">
                  <c:v>769</c:v>
                </c:pt>
                <c:pt idx="550">
                  <c:v>770</c:v>
                </c:pt>
                <c:pt idx="551">
                  <c:v>771</c:v>
                </c:pt>
                <c:pt idx="552">
                  <c:v>772</c:v>
                </c:pt>
                <c:pt idx="553">
                  <c:v>773</c:v>
                </c:pt>
                <c:pt idx="554">
                  <c:v>774</c:v>
                </c:pt>
                <c:pt idx="555">
                  <c:v>775</c:v>
                </c:pt>
                <c:pt idx="556">
                  <c:v>776</c:v>
                </c:pt>
                <c:pt idx="557">
                  <c:v>777</c:v>
                </c:pt>
                <c:pt idx="558">
                  <c:v>778</c:v>
                </c:pt>
                <c:pt idx="559">
                  <c:v>779</c:v>
                </c:pt>
                <c:pt idx="560">
                  <c:v>780</c:v>
                </c:pt>
                <c:pt idx="561">
                  <c:v>781</c:v>
                </c:pt>
                <c:pt idx="562">
                  <c:v>782</c:v>
                </c:pt>
                <c:pt idx="563">
                  <c:v>783</c:v>
                </c:pt>
                <c:pt idx="564">
                  <c:v>784</c:v>
                </c:pt>
                <c:pt idx="565">
                  <c:v>785</c:v>
                </c:pt>
                <c:pt idx="566">
                  <c:v>786</c:v>
                </c:pt>
                <c:pt idx="567">
                  <c:v>787</c:v>
                </c:pt>
                <c:pt idx="568">
                  <c:v>788</c:v>
                </c:pt>
                <c:pt idx="569">
                  <c:v>789</c:v>
                </c:pt>
                <c:pt idx="570">
                  <c:v>790</c:v>
                </c:pt>
                <c:pt idx="571">
                  <c:v>791</c:v>
                </c:pt>
                <c:pt idx="572">
                  <c:v>792</c:v>
                </c:pt>
                <c:pt idx="573">
                  <c:v>793</c:v>
                </c:pt>
                <c:pt idx="574">
                  <c:v>794</c:v>
                </c:pt>
                <c:pt idx="575">
                  <c:v>795</c:v>
                </c:pt>
                <c:pt idx="576">
                  <c:v>796</c:v>
                </c:pt>
                <c:pt idx="577">
                  <c:v>797</c:v>
                </c:pt>
                <c:pt idx="578">
                  <c:v>798</c:v>
                </c:pt>
                <c:pt idx="579">
                  <c:v>799</c:v>
                </c:pt>
                <c:pt idx="580">
                  <c:v>800</c:v>
                </c:pt>
              </c:numCache>
            </c:numRef>
          </c:xVal>
          <c:yVal>
            <c:numRef>
              <c:f>'UV 12 DMF EtOH '!$Q$2:$Q$582</c:f>
              <c:numCache>
                <c:formatCode>General</c:formatCode>
                <c:ptCount val="581"/>
                <c:pt idx="0">
                  <c:v>2.2909320000000002</c:v>
                </c:pt>
                <c:pt idx="1">
                  <c:v>2.2784169999999997</c:v>
                </c:pt>
                <c:pt idx="2">
                  <c:v>2.3583339999999997</c:v>
                </c:pt>
                <c:pt idx="3">
                  <c:v>2.3060279999999977</c:v>
                </c:pt>
                <c:pt idx="4">
                  <c:v>2.2937789999999998</c:v>
                </c:pt>
                <c:pt idx="5">
                  <c:v>2.3457839999999988</c:v>
                </c:pt>
                <c:pt idx="6">
                  <c:v>2.3176319999999997</c:v>
                </c:pt>
                <c:pt idx="7">
                  <c:v>2.2656429999999967</c:v>
                </c:pt>
                <c:pt idx="8">
                  <c:v>2.308198</c:v>
                </c:pt>
                <c:pt idx="9">
                  <c:v>2.2511909999999999</c:v>
                </c:pt>
                <c:pt idx="10">
                  <c:v>2.2331380000000012</c:v>
                </c:pt>
                <c:pt idx="11">
                  <c:v>2.2073050000000012</c:v>
                </c:pt>
                <c:pt idx="12">
                  <c:v>2.2109249999999996</c:v>
                </c:pt>
                <c:pt idx="13">
                  <c:v>2.1806929999999998</c:v>
                </c:pt>
                <c:pt idx="14">
                  <c:v>2.1369459999999947</c:v>
                </c:pt>
                <c:pt idx="15">
                  <c:v>2.1173769999999998</c:v>
                </c:pt>
                <c:pt idx="16">
                  <c:v>2.0749999999999997</c:v>
                </c:pt>
                <c:pt idx="17">
                  <c:v>2.0181419999999997</c:v>
                </c:pt>
                <c:pt idx="18">
                  <c:v>2.0180099999999968</c:v>
                </c:pt>
                <c:pt idx="19">
                  <c:v>1.991709</c:v>
                </c:pt>
                <c:pt idx="20">
                  <c:v>1.955168</c:v>
                </c:pt>
                <c:pt idx="21">
                  <c:v>1.9278599999999999</c:v>
                </c:pt>
                <c:pt idx="22">
                  <c:v>1.9052800000000001</c:v>
                </c:pt>
                <c:pt idx="23">
                  <c:v>1.8825419999999999</c:v>
                </c:pt>
                <c:pt idx="24">
                  <c:v>1.8399289999999981</c:v>
                </c:pt>
                <c:pt idx="25">
                  <c:v>1.819572</c:v>
                </c:pt>
                <c:pt idx="26">
                  <c:v>1.794986</c:v>
                </c:pt>
                <c:pt idx="27">
                  <c:v>1.7591059999999998</c:v>
                </c:pt>
                <c:pt idx="28">
                  <c:v>1.7337409999999998</c:v>
                </c:pt>
                <c:pt idx="29">
                  <c:v>1.699792</c:v>
                </c:pt>
                <c:pt idx="30">
                  <c:v>1.6640110000000001</c:v>
                </c:pt>
                <c:pt idx="31">
                  <c:v>1.6156779999999999</c:v>
                </c:pt>
                <c:pt idx="32">
                  <c:v>1.5866150000000001</c:v>
                </c:pt>
                <c:pt idx="33">
                  <c:v>1.5607869999999999</c:v>
                </c:pt>
                <c:pt idx="34">
                  <c:v>1.5405059999999999</c:v>
                </c:pt>
                <c:pt idx="35">
                  <c:v>1.5144820000000001</c:v>
                </c:pt>
                <c:pt idx="36">
                  <c:v>1.4941609999999999</c:v>
                </c:pt>
                <c:pt idx="37">
                  <c:v>1.4752129999999999</c:v>
                </c:pt>
                <c:pt idx="38">
                  <c:v>1.4527619999999983</c:v>
                </c:pt>
                <c:pt idx="39">
                  <c:v>1.4349979999999998</c:v>
                </c:pt>
                <c:pt idx="40">
                  <c:v>1.420407</c:v>
                </c:pt>
                <c:pt idx="41">
                  <c:v>1.398355000000002</c:v>
                </c:pt>
                <c:pt idx="42">
                  <c:v>1.383778</c:v>
                </c:pt>
                <c:pt idx="43">
                  <c:v>1.3663580000000017</c:v>
                </c:pt>
                <c:pt idx="44">
                  <c:v>1.3540140000000001</c:v>
                </c:pt>
                <c:pt idx="45">
                  <c:v>1.3406830000000001</c:v>
                </c:pt>
                <c:pt idx="46">
                  <c:v>1.324122</c:v>
                </c:pt>
                <c:pt idx="47">
                  <c:v>1.296843</c:v>
                </c:pt>
                <c:pt idx="48">
                  <c:v>1.2827979999999999</c:v>
                </c:pt>
                <c:pt idx="49">
                  <c:v>1.26454</c:v>
                </c:pt>
                <c:pt idx="50">
                  <c:v>1.2498719999999981</c:v>
                </c:pt>
                <c:pt idx="51">
                  <c:v>1.2333639999999981</c:v>
                </c:pt>
                <c:pt idx="52">
                  <c:v>1.2186699999999981</c:v>
                </c:pt>
                <c:pt idx="53">
                  <c:v>1.2035619999999976</c:v>
                </c:pt>
                <c:pt idx="54">
                  <c:v>1.1900080000000017</c:v>
                </c:pt>
                <c:pt idx="55">
                  <c:v>1.1721699999999999</c:v>
                </c:pt>
                <c:pt idx="56">
                  <c:v>1.1583550000000022</c:v>
                </c:pt>
                <c:pt idx="57">
                  <c:v>1.144444</c:v>
                </c:pt>
                <c:pt idx="58">
                  <c:v>1.1283530000000017</c:v>
                </c:pt>
                <c:pt idx="59">
                  <c:v>1.1095329999999999</c:v>
                </c:pt>
                <c:pt idx="60">
                  <c:v>1.094381</c:v>
                </c:pt>
                <c:pt idx="61">
                  <c:v>1.0788899999999999</c:v>
                </c:pt>
                <c:pt idx="62">
                  <c:v>1.0527420000000001</c:v>
                </c:pt>
                <c:pt idx="63">
                  <c:v>1.0370199999999998</c:v>
                </c:pt>
                <c:pt idx="64">
                  <c:v>1.0226470000000001</c:v>
                </c:pt>
                <c:pt idx="65">
                  <c:v>1.0096989999999979</c:v>
                </c:pt>
                <c:pt idx="66">
                  <c:v>0.99796299999999882</c:v>
                </c:pt>
                <c:pt idx="67">
                  <c:v>0.985869</c:v>
                </c:pt>
                <c:pt idx="68">
                  <c:v>0.97193499999999999</c:v>
                </c:pt>
                <c:pt idx="69">
                  <c:v>0.95710400000000062</c:v>
                </c:pt>
                <c:pt idx="70">
                  <c:v>0.94510000000000005</c:v>
                </c:pt>
                <c:pt idx="71">
                  <c:v>0.935226</c:v>
                </c:pt>
                <c:pt idx="72">
                  <c:v>0.92555100000000001</c:v>
                </c:pt>
                <c:pt idx="73">
                  <c:v>0.91423900000000002</c:v>
                </c:pt>
                <c:pt idx="74">
                  <c:v>0.90349100000000004</c:v>
                </c:pt>
                <c:pt idx="75">
                  <c:v>0.89247199999999949</c:v>
                </c:pt>
                <c:pt idx="76">
                  <c:v>0.88080199999999997</c:v>
                </c:pt>
                <c:pt idx="77">
                  <c:v>0.86584100000000153</c:v>
                </c:pt>
                <c:pt idx="78">
                  <c:v>0.85492000000000101</c:v>
                </c:pt>
                <c:pt idx="79">
                  <c:v>0.84582700000000088</c:v>
                </c:pt>
                <c:pt idx="80">
                  <c:v>0.83632099999999998</c:v>
                </c:pt>
                <c:pt idx="81">
                  <c:v>0.825855000000001</c:v>
                </c:pt>
                <c:pt idx="82">
                  <c:v>0.81879800000000114</c:v>
                </c:pt>
                <c:pt idx="83">
                  <c:v>0.81240999999999997</c:v>
                </c:pt>
                <c:pt idx="84">
                  <c:v>0.80369500000000116</c:v>
                </c:pt>
                <c:pt idx="85">
                  <c:v>0.79712000000000005</c:v>
                </c:pt>
                <c:pt idx="86">
                  <c:v>0.79029700000000003</c:v>
                </c:pt>
                <c:pt idx="87">
                  <c:v>0.78264400000000101</c:v>
                </c:pt>
                <c:pt idx="88">
                  <c:v>0.77494000000000141</c:v>
                </c:pt>
                <c:pt idx="89">
                  <c:v>0.76784800000000153</c:v>
                </c:pt>
                <c:pt idx="90">
                  <c:v>0.76081699999999997</c:v>
                </c:pt>
                <c:pt idx="91">
                  <c:v>0.75713100000000089</c:v>
                </c:pt>
                <c:pt idx="92">
                  <c:v>0.74890000000000101</c:v>
                </c:pt>
                <c:pt idx="93">
                  <c:v>0.73654600000000003</c:v>
                </c:pt>
                <c:pt idx="94">
                  <c:v>0.72641299999999898</c:v>
                </c:pt>
                <c:pt idx="95">
                  <c:v>0.72085600000000005</c:v>
                </c:pt>
                <c:pt idx="96">
                  <c:v>0.71485100000000101</c:v>
                </c:pt>
                <c:pt idx="97">
                  <c:v>0.70808800000000005</c:v>
                </c:pt>
                <c:pt idx="98">
                  <c:v>0.70308000000000004</c:v>
                </c:pt>
                <c:pt idx="99">
                  <c:v>0.69830700000000001</c:v>
                </c:pt>
                <c:pt idx="100">
                  <c:v>0.69017400000000062</c:v>
                </c:pt>
                <c:pt idx="101">
                  <c:v>0.68316100000000002</c:v>
                </c:pt>
                <c:pt idx="102">
                  <c:v>0.67229500000000153</c:v>
                </c:pt>
                <c:pt idx="103">
                  <c:v>0.66732200000000064</c:v>
                </c:pt>
                <c:pt idx="104">
                  <c:v>0.66415900000000117</c:v>
                </c:pt>
                <c:pt idx="105">
                  <c:v>0.66377600000000114</c:v>
                </c:pt>
                <c:pt idx="106">
                  <c:v>0.65453800000000062</c:v>
                </c:pt>
                <c:pt idx="107">
                  <c:v>0.65035399999999999</c:v>
                </c:pt>
                <c:pt idx="108">
                  <c:v>0.64376299999999997</c:v>
                </c:pt>
                <c:pt idx="109">
                  <c:v>0.6436230000000015</c:v>
                </c:pt>
                <c:pt idx="110">
                  <c:v>0.63819400000000115</c:v>
                </c:pt>
                <c:pt idx="111">
                  <c:v>0.63470800000000116</c:v>
                </c:pt>
                <c:pt idx="112">
                  <c:v>0.62979500000000166</c:v>
                </c:pt>
                <c:pt idx="113">
                  <c:v>0.62526099999999996</c:v>
                </c:pt>
                <c:pt idx="114">
                  <c:v>0.62177900000000152</c:v>
                </c:pt>
                <c:pt idx="115">
                  <c:v>0.61913099999999999</c:v>
                </c:pt>
                <c:pt idx="116">
                  <c:v>0.61068100000000114</c:v>
                </c:pt>
                <c:pt idx="117">
                  <c:v>0.60635300000000003</c:v>
                </c:pt>
                <c:pt idx="118">
                  <c:v>0.60250499999999996</c:v>
                </c:pt>
                <c:pt idx="119">
                  <c:v>0.59835499999999897</c:v>
                </c:pt>
                <c:pt idx="120">
                  <c:v>0.59469800000000062</c:v>
                </c:pt>
                <c:pt idx="121">
                  <c:v>0.591777</c:v>
                </c:pt>
                <c:pt idx="122">
                  <c:v>0.58839900000000001</c:v>
                </c:pt>
                <c:pt idx="123">
                  <c:v>0.58578799999999898</c:v>
                </c:pt>
                <c:pt idx="124">
                  <c:v>0.58198899999999898</c:v>
                </c:pt>
                <c:pt idx="125">
                  <c:v>0.57895799999999997</c:v>
                </c:pt>
                <c:pt idx="126">
                  <c:v>0.57373200000000002</c:v>
                </c:pt>
                <c:pt idx="127">
                  <c:v>0.57078899999999999</c:v>
                </c:pt>
                <c:pt idx="128">
                  <c:v>0.56761200000000001</c:v>
                </c:pt>
                <c:pt idx="129">
                  <c:v>0.56306200000000006</c:v>
                </c:pt>
                <c:pt idx="130">
                  <c:v>0.55944099999999997</c:v>
                </c:pt>
                <c:pt idx="131">
                  <c:v>0.55214500000000089</c:v>
                </c:pt>
                <c:pt idx="132">
                  <c:v>0.54781599999999997</c:v>
                </c:pt>
                <c:pt idx="133">
                  <c:v>0.54375499999999999</c:v>
                </c:pt>
                <c:pt idx="134">
                  <c:v>0.54000899999999996</c:v>
                </c:pt>
                <c:pt idx="135">
                  <c:v>0.53504600000000002</c:v>
                </c:pt>
                <c:pt idx="136">
                  <c:v>0.53101399999999899</c:v>
                </c:pt>
                <c:pt idx="137">
                  <c:v>0.52706300000000006</c:v>
                </c:pt>
                <c:pt idx="138">
                  <c:v>0.52232299999999898</c:v>
                </c:pt>
                <c:pt idx="139">
                  <c:v>0.51763499999999996</c:v>
                </c:pt>
                <c:pt idx="140">
                  <c:v>0.51339199999999996</c:v>
                </c:pt>
                <c:pt idx="141">
                  <c:v>0.50850599999999957</c:v>
                </c:pt>
                <c:pt idx="142">
                  <c:v>0.50446999999999897</c:v>
                </c:pt>
                <c:pt idx="143">
                  <c:v>0.50057399999999885</c:v>
                </c:pt>
                <c:pt idx="144">
                  <c:v>0.49571400000000032</c:v>
                </c:pt>
                <c:pt idx="145">
                  <c:v>0.49098100000000044</c:v>
                </c:pt>
                <c:pt idx="146">
                  <c:v>0.487043</c:v>
                </c:pt>
                <c:pt idx="147">
                  <c:v>0.47932500000000045</c:v>
                </c:pt>
                <c:pt idx="148">
                  <c:v>0.47489300000000001</c:v>
                </c:pt>
                <c:pt idx="149">
                  <c:v>0.47037300000000032</c:v>
                </c:pt>
                <c:pt idx="150">
                  <c:v>0.46476300000000004</c:v>
                </c:pt>
                <c:pt idx="151">
                  <c:v>0.46086500000000002</c:v>
                </c:pt>
                <c:pt idx="152">
                  <c:v>0.45680400000000032</c:v>
                </c:pt>
                <c:pt idx="153">
                  <c:v>0.45327400000000001</c:v>
                </c:pt>
                <c:pt idx="154">
                  <c:v>0.44915900000000003</c:v>
                </c:pt>
                <c:pt idx="155">
                  <c:v>0.4453990000000001</c:v>
                </c:pt>
                <c:pt idx="156">
                  <c:v>0.44219900000000001</c:v>
                </c:pt>
                <c:pt idx="157">
                  <c:v>0.43861800000000051</c:v>
                </c:pt>
                <c:pt idx="158">
                  <c:v>0.43476900000000002</c:v>
                </c:pt>
                <c:pt idx="159">
                  <c:v>0.43126400000000031</c:v>
                </c:pt>
                <c:pt idx="160">
                  <c:v>0.42723</c:v>
                </c:pt>
                <c:pt idx="161">
                  <c:v>0.42439000000000032</c:v>
                </c:pt>
                <c:pt idx="162">
                  <c:v>0.42079500000000003</c:v>
                </c:pt>
                <c:pt idx="163">
                  <c:v>0.41772700000000001</c:v>
                </c:pt>
                <c:pt idx="164">
                  <c:v>0.41424800000000001</c:v>
                </c:pt>
                <c:pt idx="165">
                  <c:v>0.41133700000000001</c:v>
                </c:pt>
                <c:pt idx="166">
                  <c:v>0.40496200000000032</c:v>
                </c:pt>
                <c:pt idx="167">
                  <c:v>0.40181700000000031</c:v>
                </c:pt>
                <c:pt idx="168">
                  <c:v>0.39942700000000075</c:v>
                </c:pt>
                <c:pt idx="169">
                  <c:v>0.39595300000000044</c:v>
                </c:pt>
                <c:pt idx="170">
                  <c:v>0.39303700000000008</c:v>
                </c:pt>
                <c:pt idx="171">
                  <c:v>0.39002600000000076</c:v>
                </c:pt>
                <c:pt idx="172">
                  <c:v>0.38675900000000002</c:v>
                </c:pt>
                <c:pt idx="173">
                  <c:v>0.38387000000000088</c:v>
                </c:pt>
                <c:pt idx="174">
                  <c:v>0.38091800000000076</c:v>
                </c:pt>
                <c:pt idx="175">
                  <c:v>0.37822600000000051</c:v>
                </c:pt>
                <c:pt idx="176">
                  <c:v>0.37495700000000032</c:v>
                </c:pt>
                <c:pt idx="177">
                  <c:v>0.37181700000000051</c:v>
                </c:pt>
                <c:pt idx="178">
                  <c:v>0.3687990000000001</c:v>
                </c:pt>
                <c:pt idx="179">
                  <c:v>0.36540400000000051</c:v>
                </c:pt>
                <c:pt idx="180">
                  <c:v>0.3593790000000005</c:v>
                </c:pt>
                <c:pt idx="181">
                  <c:v>0.35617100000000002</c:v>
                </c:pt>
                <c:pt idx="182">
                  <c:v>0.35291800000000051</c:v>
                </c:pt>
                <c:pt idx="183">
                  <c:v>0.34984900000000002</c:v>
                </c:pt>
                <c:pt idx="184">
                  <c:v>0.34648800000000057</c:v>
                </c:pt>
                <c:pt idx="185">
                  <c:v>0.34325800000000001</c:v>
                </c:pt>
                <c:pt idx="186">
                  <c:v>0.33983700000000044</c:v>
                </c:pt>
                <c:pt idx="187">
                  <c:v>0.33607000000000076</c:v>
                </c:pt>
                <c:pt idx="188">
                  <c:v>0.33287700000000076</c:v>
                </c:pt>
                <c:pt idx="189">
                  <c:v>0.32930300000000051</c:v>
                </c:pt>
                <c:pt idx="190">
                  <c:v>0.32564200000000032</c:v>
                </c:pt>
                <c:pt idx="191">
                  <c:v>0.32220200000000032</c:v>
                </c:pt>
                <c:pt idx="192">
                  <c:v>0.31861400000000051</c:v>
                </c:pt>
                <c:pt idx="193">
                  <c:v>0.31484900000000032</c:v>
                </c:pt>
                <c:pt idx="194">
                  <c:v>0.31115400000000032</c:v>
                </c:pt>
                <c:pt idx="195">
                  <c:v>0.30775600000000031</c:v>
                </c:pt>
                <c:pt idx="196">
                  <c:v>0.30046700000000032</c:v>
                </c:pt>
                <c:pt idx="197">
                  <c:v>0.2961950000000001</c:v>
                </c:pt>
                <c:pt idx="198">
                  <c:v>0.29228000000000032</c:v>
                </c:pt>
                <c:pt idx="199">
                  <c:v>0.288437</c:v>
                </c:pt>
                <c:pt idx="200">
                  <c:v>0.28455900000000001</c:v>
                </c:pt>
                <c:pt idx="201">
                  <c:v>0.28073500000000001</c:v>
                </c:pt>
                <c:pt idx="202">
                  <c:v>0.276611</c:v>
                </c:pt>
                <c:pt idx="203">
                  <c:v>0.27279400000000004</c:v>
                </c:pt>
                <c:pt idx="204">
                  <c:v>0.26919700000000002</c:v>
                </c:pt>
                <c:pt idx="205">
                  <c:v>0.26537500000000008</c:v>
                </c:pt>
                <c:pt idx="206">
                  <c:v>0.26144200000000001</c:v>
                </c:pt>
                <c:pt idx="207">
                  <c:v>0.25772700000000004</c:v>
                </c:pt>
                <c:pt idx="208">
                  <c:v>0.25393700000000002</c:v>
                </c:pt>
                <c:pt idx="209">
                  <c:v>0.25020300000000001</c:v>
                </c:pt>
                <c:pt idx="210">
                  <c:v>0.24652400000000024</c:v>
                </c:pt>
                <c:pt idx="211">
                  <c:v>0.23986300000000021</c:v>
                </c:pt>
                <c:pt idx="212">
                  <c:v>0.23552800000000004</c:v>
                </c:pt>
                <c:pt idx="213">
                  <c:v>0.23188400000000001</c:v>
                </c:pt>
                <c:pt idx="214">
                  <c:v>0.22830500000000001</c:v>
                </c:pt>
                <c:pt idx="215">
                  <c:v>0.22512200000000002</c:v>
                </c:pt>
                <c:pt idx="216">
                  <c:v>0.22174900000000025</c:v>
                </c:pt>
                <c:pt idx="217">
                  <c:v>0.21845700000000032</c:v>
                </c:pt>
                <c:pt idx="218">
                  <c:v>0.21512300000000001</c:v>
                </c:pt>
                <c:pt idx="219">
                  <c:v>0.21186400000000025</c:v>
                </c:pt>
                <c:pt idx="220">
                  <c:v>0.20889200000000024</c:v>
                </c:pt>
                <c:pt idx="221">
                  <c:v>0.20568600000000001</c:v>
                </c:pt>
                <c:pt idx="222">
                  <c:v>0.20277100000000001</c:v>
                </c:pt>
                <c:pt idx="223">
                  <c:v>0.19986100000000001</c:v>
                </c:pt>
                <c:pt idx="224">
                  <c:v>0.197022</c:v>
                </c:pt>
                <c:pt idx="225">
                  <c:v>0.19412100000000002</c:v>
                </c:pt>
                <c:pt idx="226">
                  <c:v>0.19148800000000021</c:v>
                </c:pt>
                <c:pt idx="227">
                  <c:v>0.18699000000000043</c:v>
                </c:pt>
                <c:pt idx="228">
                  <c:v>0.18361700000000025</c:v>
                </c:pt>
                <c:pt idx="229">
                  <c:v>0.18118400000000001</c:v>
                </c:pt>
                <c:pt idx="230">
                  <c:v>0.178623</c:v>
                </c:pt>
                <c:pt idx="231">
                  <c:v>0.17623900000000028</c:v>
                </c:pt>
                <c:pt idx="232">
                  <c:v>0.17385100000000001</c:v>
                </c:pt>
                <c:pt idx="233">
                  <c:v>0.17153700000000024</c:v>
                </c:pt>
                <c:pt idx="234">
                  <c:v>0.169382</c:v>
                </c:pt>
                <c:pt idx="235">
                  <c:v>0.16725000000000001</c:v>
                </c:pt>
                <c:pt idx="236">
                  <c:v>0.16506700000000021</c:v>
                </c:pt>
                <c:pt idx="237">
                  <c:v>0.16303400000000001</c:v>
                </c:pt>
                <c:pt idx="238">
                  <c:v>0.16084200000000001</c:v>
                </c:pt>
                <c:pt idx="239">
                  <c:v>0.15877900000000025</c:v>
                </c:pt>
                <c:pt idx="240">
                  <c:v>0.15702400000000022</c:v>
                </c:pt>
                <c:pt idx="241">
                  <c:v>0.15516300000000025</c:v>
                </c:pt>
                <c:pt idx="242">
                  <c:v>0.15222500000000025</c:v>
                </c:pt>
                <c:pt idx="243">
                  <c:v>0.14956800000000028</c:v>
                </c:pt>
                <c:pt idx="244">
                  <c:v>0.14789700000000025</c:v>
                </c:pt>
                <c:pt idx="245">
                  <c:v>0.146176</c:v>
                </c:pt>
                <c:pt idx="246">
                  <c:v>0.14446000000000028</c:v>
                </c:pt>
                <c:pt idx="247">
                  <c:v>0.14282400000000001</c:v>
                </c:pt>
                <c:pt idx="248">
                  <c:v>0.141152</c:v>
                </c:pt>
                <c:pt idx="249">
                  <c:v>0.13949700000000032</c:v>
                </c:pt>
                <c:pt idx="250">
                  <c:v>0.13664799999999999</c:v>
                </c:pt>
                <c:pt idx="251">
                  <c:v>0.13516300000000001</c:v>
                </c:pt>
                <c:pt idx="252">
                  <c:v>0.13392799999999999</c:v>
                </c:pt>
                <c:pt idx="253">
                  <c:v>0.13237200000000002</c:v>
                </c:pt>
                <c:pt idx="254">
                  <c:v>0.13090499999999999</c:v>
                </c:pt>
                <c:pt idx="255">
                  <c:v>0.12965599999999997</c:v>
                </c:pt>
                <c:pt idx="256">
                  <c:v>0.12823500000000004</c:v>
                </c:pt>
                <c:pt idx="257">
                  <c:v>0.12678800000000001</c:v>
                </c:pt>
                <c:pt idx="258">
                  <c:v>0.125251</c:v>
                </c:pt>
                <c:pt idx="259">
                  <c:v>0.12402600000000021</c:v>
                </c:pt>
                <c:pt idx="260">
                  <c:v>0.12275200000000011</c:v>
                </c:pt>
                <c:pt idx="261">
                  <c:v>0.12163199999999999</c:v>
                </c:pt>
                <c:pt idx="262">
                  <c:v>0.12014600000000011</c:v>
                </c:pt>
                <c:pt idx="263">
                  <c:v>0.11899300000000011</c:v>
                </c:pt>
                <c:pt idx="264">
                  <c:v>0.11778400000000011</c:v>
                </c:pt>
                <c:pt idx="265">
                  <c:v>0.11655499999999998</c:v>
                </c:pt>
                <c:pt idx="266">
                  <c:v>0.114353</c:v>
                </c:pt>
                <c:pt idx="267">
                  <c:v>0.11307099999999998</c:v>
                </c:pt>
                <c:pt idx="268">
                  <c:v>0.11185299999999986</c:v>
                </c:pt>
                <c:pt idx="269">
                  <c:v>0.11067199999999998</c:v>
                </c:pt>
                <c:pt idx="270">
                  <c:v>0.10961400000000011</c:v>
                </c:pt>
                <c:pt idx="271">
                  <c:v>0.108317</c:v>
                </c:pt>
                <c:pt idx="272">
                  <c:v>0.10737500000000011</c:v>
                </c:pt>
                <c:pt idx="273">
                  <c:v>0.10621499999999999</c:v>
                </c:pt>
                <c:pt idx="274">
                  <c:v>0.10525899999999998</c:v>
                </c:pt>
                <c:pt idx="275">
                  <c:v>0.10417000000000011</c:v>
                </c:pt>
                <c:pt idx="276">
                  <c:v>0.10307300000000011</c:v>
                </c:pt>
                <c:pt idx="277">
                  <c:v>0.10188</c:v>
                </c:pt>
                <c:pt idx="278">
                  <c:v>0.10109000000000011</c:v>
                </c:pt>
                <c:pt idx="279">
                  <c:v>9.9911E-2</c:v>
                </c:pt>
                <c:pt idx="280">
                  <c:v>9.8905000000000201E-2</c:v>
                </c:pt>
                <c:pt idx="281">
                  <c:v>9.7353000000000009E-2</c:v>
                </c:pt>
                <c:pt idx="282">
                  <c:v>9.611500000000002E-2</c:v>
                </c:pt>
                <c:pt idx="283">
                  <c:v>9.5064000000000176E-2</c:v>
                </c:pt>
                <c:pt idx="284">
                  <c:v>9.4149000000000024E-2</c:v>
                </c:pt>
                <c:pt idx="285">
                  <c:v>9.3329000000000065E-2</c:v>
                </c:pt>
                <c:pt idx="286">
                  <c:v>9.239600000000002E-2</c:v>
                </c:pt>
                <c:pt idx="287">
                  <c:v>9.1429000000000024E-2</c:v>
                </c:pt>
                <c:pt idx="288">
                  <c:v>9.0516000000000207E-2</c:v>
                </c:pt>
                <c:pt idx="289">
                  <c:v>8.9647000000000046E-2</c:v>
                </c:pt>
                <c:pt idx="290">
                  <c:v>8.8698000000000249E-2</c:v>
                </c:pt>
                <c:pt idx="291">
                  <c:v>8.7853000000000001E-2</c:v>
                </c:pt>
                <c:pt idx="292">
                  <c:v>8.6951000000000028E-2</c:v>
                </c:pt>
                <c:pt idx="293">
                  <c:v>8.6063000000000001E-2</c:v>
                </c:pt>
                <c:pt idx="294">
                  <c:v>8.5176000000000002E-2</c:v>
                </c:pt>
                <c:pt idx="295">
                  <c:v>8.4305000000000047E-2</c:v>
                </c:pt>
                <c:pt idx="296">
                  <c:v>8.363400000000025E-2</c:v>
                </c:pt>
                <c:pt idx="297">
                  <c:v>8.2309999999999994E-2</c:v>
                </c:pt>
                <c:pt idx="298">
                  <c:v>8.1179000000000001E-2</c:v>
                </c:pt>
                <c:pt idx="299">
                  <c:v>8.0362000000000003E-2</c:v>
                </c:pt>
                <c:pt idx="300">
                  <c:v>7.9544000000000004E-2</c:v>
                </c:pt>
                <c:pt idx="301">
                  <c:v>7.8759999999999997E-2</c:v>
                </c:pt>
                <c:pt idx="302">
                  <c:v>7.802400000000001E-2</c:v>
                </c:pt>
                <c:pt idx="303">
                  <c:v>7.7285000000000006E-2</c:v>
                </c:pt>
                <c:pt idx="304">
                  <c:v>7.6476000000000002E-2</c:v>
                </c:pt>
                <c:pt idx="305">
                  <c:v>7.5720000000000023E-2</c:v>
                </c:pt>
                <c:pt idx="306">
                  <c:v>7.5010999999999994E-2</c:v>
                </c:pt>
                <c:pt idx="307">
                  <c:v>7.4263000000000023E-2</c:v>
                </c:pt>
                <c:pt idx="308">
                  <c:v>7.3506000000000002E-2</c:v>
                </c:pt>
                <c:pt idx="309">
                  <c:v>7.2781000000000109E-2</c:v>
                </c:pt>
                <c:pt idx="310">
                  <c:v>7.2068999999999994E-2</c:v>
                </c:pt>
                <c:pt idx="311">
                  <c:v>7.1364000000000011E-2</c:v>
                </c:pt>
                <c:pt idx="312">
                  <c:v>7.0328000000000002E-2</c:v>
                </c:pt>
                <c:pt idx="313">
                  <c:v>6.926400000000002E-2</c:v>
                </c:pt>
                <c:pt idx="314">
                  <c:v>6.8584000000000006E-2</c:v>
                </c:pt>
                <c:pt idx="315">
                  <c:v>6.7872000000000113E-2</c:v>
                </c:pt>
                <c:pt idx="316">
                  <c:v>6.7205000000000001E-2</c:v>
                </c:pt>
                <c:pt idx="317">
                  <c:v>6.6587999999999994E-2</c:v>
                </c:pt>
                <c:pt idx="318">
                  <c:v>6.5915000000000001E-2</c:v>
                </c:pt>
                <c:pt idx="319">
                  <c:v>6.5248E-2</c:v>
                </c:pt>
                <c:pt idx="320">
                  <c:v>6.4602000000000034E-2</c:v>
                </c:pt>
                <c:pt idx="321">
                  <c:v>6.3976000000000019E-2</c:v>
                </c:pt>
                <c:pt idx="322">
                  <c:v>6.333900000000002E-2</c:v>
                </c:pt>
                <c:pt idx="323">
                  <c:v>6.2750000000000014E-2</c:v>
                </c:pt>
                <c:pt idx="324">
                  <c:v>6.2204000000000002E-2</c:v>
                </c:pt>
                <c:pt idx="325">
                  <c:v>6.1556000000000013E-2</c:v>
                </c:pt>
                <c:pt idx="326">
                  <c:v>6.0953000000000014E-2</c:v>
                </c:pt>
                <c:pt idx="327">
                  <c:v>6.0153000000000012E-2</c:v>
                </c:pt>
                <c:pt idx="328">
                  <c:v>5.9228000000000003E-2</c:v>
                </c:pt>
                <c:pt idx="329">
                  <c:v>5.8604000000000003E-2</c:v>
                </c:pt>
                <c:pt idx="330">
                  <c:v>5.8034000000000002E-2</c:v>
                </c:pt>
                <c:pt idx="331">
                  <c:v>5.7487000000000087E-2</c:v>
                </c:pt>
                <c:pt idx="332">
                  <c:v>5.6873999999999994E-2</c:v>
                </c:pt>
                <c:pt idx="333">
                  <c:v>5.6318000000000014E-2</c:v>
                </c:pt>
                <c:pt idx="334">
                  <c:v>5.5798000000000091E-2</c:v>
                </c:pt>
                <c:pt idx="335">
                  <c:v>5.5194999999999994E-2</c:v>
                </c:pt>
                <c:pt idx="336">
                  <c:v>5.4661000000000022E-2</c:v>
                </c:pt>
                <c:pt idx="337">
                  <c:v>5.4195999999999994E-2</c:v>
                </c:pt>
                <c:pt idx="338">
                  <c:v>5.3711000000000023E-2</c:v>
                </c:pt>
                <c:pt idx="339">
                  <c:v>5.3167000000000013E-2</c:v>
                </c:pt>
                <c:pt idx="340">
                  <c:v>5.2615000000000002E-2</c:v>
                </c:pt>
                <c:pt idx="341">
                  <c:v>5.2198000000000064E-2</c:v>
                </c:pt>
                <c:pt idx="342">
                  <c:v>5.1667999999999999E-2</c:v>
                </c:pt>
                <c:pt idx="343">
                  <c:v>5.108E-2</c:v>
                </c:pt>
                <c:pt idx="344">
                  <c:v>5.0193000000000071E-2</c:v>
                </c:pt>
                <c:pt idx="345">
                  <c:v>4.9604000000000002E-2</c:v>
                </c:pt>
                <c:pt idx="346">
                  <c:v>4.9170999999999999E-2</c:v>
                </c:pt>
                <c:pt idx="347">
                  <c:v>4.879600000000011E-2</c:v>
                </c:pt>
                <c:pt idx="348">
                  <c:v>4.8240999999999985E-2</c:v>
                </c:pt>
                <c:pt idx="349">
                  <c:v>4.7795000000000087E-2</c:v>
                </c:pt>
                <c:pt idx="350">
                  <c:v>4.739700000000012E-2</c:v>
                </c:pt>
                <c:pt idx="351">
                  <c:v>4.6977999999999999E-2</c:v>
                </c:pt>
                <c:pt idx="352">
                  <c:v>4.6468000000000002E-2</c:v>
                </c:pt>
                <c:pt idx="353">
                  <c:v>4.6004999999999997E-2</c:v>
                </c:pt>
                <c:pt idx="354">
                  <c:v>4.5462000000000086E-2</c:v>
                </c:pt>
                <c:pt idx="355">
                  <c:v>4.5161E-2</c:v>
                </c:pt>
                <c:pt idx="356">
                  <c:v>4.4710000000000111E-2</c:v>
                </c:pt>
                <c:pt idx="357">
                  <c:v>4.4321000000000013E-2</c:v>
                </c:pt>
                <c:pt idx="358">
                  <c:v>4.3947999999999987E-2</c:v>
                </c:pt>
                <c:pt idx="359">
                  <c:v>4.3064999999999999E-2</c:v>
                </c:pt>
                <c:pt idx="360">
                  <c:v>4.2624999999999996E-2</c:v>
                </c:pt>
                <c:pt idx="361">
                  <c:v>4.2224999999999999E-2</c:v>
                </c:pt>
                <c:pt idx="362">
                  <c:v>4.1840999999999996E-2</c:v>
                </c:pt>
                <c:pt idx="363">
                  <c:v>4.1391000000000004E-2</c:v>
                </c:pt>
                <c:pt idx="364">
                  <c:v>4.1119999999999997E-2</c:v>
                </c:pt>
                <c:pt idx="365">
                  <c:v>4.0728000000000014E-2</c:v>
                </c:pt>
                <c:pt idx="366">
                  <c:v>4.0235E-2</c:v>
                </c:pt>
                <c:pt idx="367">
                  <c:v>3.9906000000000004E-2</c:v>
                </c:pt>
                <c:pt idx="368">
                  <c:v>3.9578000000000002E-2</c:v>
                </c:pt>
                <c:pt idx="369">
                  <c:v>3.9144999999999999E-2</c:v>
                </c:pt>
                <c:pt idx="370">
                  <c:v>3.8716E-2</c:v>
                </c:pt>
                <c:pt idx="371">
                  <c:v>3.8533999999999999E-2</c:v>
                </c:pt>
                <c:pt idx="372">
                  <c:v>3.8065000000000002E-2</c:v>
                </c:pt>
                <c:pt idx="373">
                  <c:v>3.7682000000000056E-2</c:v>
                </c:pt>
                <c:pt idx="374">
                  <c:v>3.7352999999999997E-2</c:v>
                </c:pt>
                <c:pt idx="375">
                  <c:v>3.6593000000000014E-2</c:v>
                </c:pt>
                <c:pt idx="376">
                  <c:v>3.6360000000000003E-2</c:v>
                </c:pt>
                <c:pt idx="377">
                  <c:v>3.5922000000000003E-2</c:v>
                </c:pt>
                <c:pt idx="378">
                  <c:v>3.5536999999999999E-2</c:v>
                </c:pt>
                <c:pt idx="379">
                  <c:v>3.5304000000000002E-2</c:v>
                </c:pt>
                <c:pt idx="380">
                  <c:v>3.4958000000000003E-2</c:v>
                </c:pt>
                <c:pt idx="381">
                  <c:v>3.4634000000000012E-2</c:v>
                </c:pt>
                <c:pt idx="382">
                  <c:v>3.4231000000000053E-2</c:v>
                </c:pt>
                <c:pt idx="383">
                  <c:v>3.3946999999999998E-2</c:v>
                </c:pt>
                <c:pt idx="384">
                  <c:v>3.3602E-2</c:v>
                </c:pt>
                <c:pt idx="385">
                  <c:v>3.3288999999999999E-2</c:v>
                </c:pt>
                <c:pt idx="386">
                  <c:v>3.2940000000000011E-2</c:v>
                </c:pt>
                <c:pt idx="387">
                  <c:v>3.2585000000000051E-2</c:v>
                </c:pt>
                <c:pt idx="388">
                  <c:v>3.2312E-2</c:v>
                </c:pt>
                <c:pt idx="389">
                  <c:v>3.2026000000000006E-2</c:v>
                </c:pt>
                <c:pt idx="390">
                  <c:v>3.1504000000000004E-2</c:v>
                </c:pt>
                <c:pt idx="391">
                  <c:v>3.113200000000001E-2</c:v>
                </c:pt>
                <c:pt idx="392">
                  <c:v>3.0836000000000047E-2</c:v>
                </c:pt>
                <c:pt idx="393">
                  <c:v>3.0509000000000001E-2</c:v>
                </c:pt>
                <c:pt idx="394">
                  <c:v>3.0170000000000002E-2</c:v>
                </c:pt>
                <c:pt idx="395">
                  <c:v>2.9904E-2</c:v>
                </c:pt>
                <c:pt idx="396">
                  <c:v>2.9704000000000001E-2</c:v>
                </c:pt>
                <c:pt idx="397">
                  <c:v>2.9347999999999999E-2</c:v>
                </c:pt>
                <c:pt idx="398">
                  <c:v>2.9080000000000002E-2</c:v>
                </c:pt>
                <c:pt idx="399">
                  <c:v>2.8768999999999968E-2</c:v>
                </c:pt>
                <c:pt idx="400">
                  <c:v>2.8487999999999999E-2</c:v>
                </c:pt>
                <c:pt idx="401">
                  <c:v>2.8228E-2</c:v>
                </c:pt>
                <c:pt idx="402">
                  <c:v>2.788900000000006E-2</c:v>
                </c:pt>
                <c:pt idx="403">
                  <c:v>2.7607000000000059E-2</c:v>
                </c:pt>
                <c:pt idx="404">
                  <c:v>2.7321999999999999E-2</c:v>
                </c:pt>
                <c:pt idx="405">
                  <c:v>2.6809000000000052E-2</c:v>
                </c:pt>
                <c:pt idx="406">
                  <c:v>2.6388000000000002E-2</c:v>
                </c:pt>
                <c:pt idx="407">
                  <c:v>2.6120999999999998E-2</c:v>
                </c:pt>
                <c:pt idx="408">
                  <c:v>2.5886000000000006E-2</c:v>
                </c:pt>
                <c:pt idx="409">
                  <c:v>2.5561E-2</c:v>
                </c:pt>
                <c:pt idx="410">
                  <c:v>2.5228E-2</c:v>
                </c:pt>
                <c:pt idx="411">
                  <c:v>2.4993999999999999E-2</c:v>
                </c:pt>
                <c:pt idx="412">
                  <c:v>2.4709000000000002E-2</c:v>
                </c:pt>
                <c:pt idx="413">
                  <c:v>2.4424000000000001E-2</c:v>
                </c:pt>
                <c:pt idx="414">
                  <c:v>2.4234000000000002E-2</c:v>
                </c:pt>
                <c:pt idx="415">
                  <c:v>2.4073000000000039E-2</c:v>
                </c:pt>
                <c:pt idx="416">
                  <c:v>2.3865000000000001E-2</c:v>
                </c:pt>
                <c:pt idx="417">
                  <c:v>2.3674000000000001E-2</c:v>
                </c:pt>
                <c:pt idx="418">
                  <c:v>2.3539999999999998E-2</c:v>
                </c:pt>
                <c:pt idx="419">
                  <c:v>2.3338999999999988E-2</c:v>
                </c:pt>
                <c:pt idx="420">
                  <c:v>2.3085000000000001E-2</c:v>
                </c:pt>
                <c:pt idx="421">
                  <c:v>2.2765000000000001E-2</c:v>
                </c:pt>
                <c:pt idx="422">
                  <c:v>2.2444000000000016E-2</c:v>
                </c:pt>
                <c:pt idx="423">
                  <c:v>2.2261000000000041E-2</c:v>
                </c:pt>
                <c:pt idx="424">
                  <c:v>2.2053000000000048E-2</c:v>
                </c:pt>
                <c:pt idx="425">
                  <c:v>2.1815000000000036E-2</c:v>
                </c:pt>
                <c:pt idx="426">
                  <c:v>2.1628000000000001E-2</c:v>
                </c:pt>
                <c:pt idx="427">
                  <c:v>2.1382000000000002E-2</c:v>
                </c:pt>
                <c:pt idx="428">
                  <c:v>2.1170000000000001E-2</c:v>
                </c:pt>
                <c:pt idx="429">
                  <c:v>2.0989999999999998E-2</c:v>
                </c:pt>
                <c:pt idx="430">
                  <c:v>2.0778000000000001E-2</c:v>
                </c:pt>
                <c:pt idx="431">
                  <c:v>2.0616000000000002E-2</c:v>
                </c:pt>
                <c:pt idx="432">
                  <c:v>2.0407000000000012E-2</c:v>
                </c:pt>
                <c:pt idx="433">
                  <c:v>2.0168999999999979E-2</c:v>
                </c:pt>
                <c:pt idx="434">
                  <c:v>1.9956999999999999E-2</c:v>
                </c:pt>
                <c:pt idx="435">
                  <c:v>1.9800000000000036E-2</c:v>
                </c:pt>
                <c:pt idx="436">
                  <c:v>1.9557999999999999E-2</c:v>
                </c:pt>
                <c:pt idx="437">
                  <c:v>1.922800000000003E-2</c:v>
                </c:pt>
                <c:pt idx="438">
                  <c:v>1.9040000000000029E-2</c:v>
                </c:pt>
                <c:pt idx="439">
                  <c:v>1.8848000000000021E-2</c:v>
                </c:pt>
                <c:pt idx="440">
                  <c:v>1.8652000000000005E-2</c:v>
                </c:pt>
                <c:pt idx="441">
                  <c:v>1.8447000000000005E-2</c:v>
                </c:pt>
                <c:pt idx="442">
                  <c:v>1.8345000000000021E-2</c:v>
                </c:pt>
                <c:pt idx="443">
                  <c:v>1.8204999999999999E-2</c:v>
                </c:pt>
                <c:pt idx="444">
                  <c:v>1.8064000000000007E-2</c:v>
                </c:pt>
                <c:pt idx="445">
                  <c:v>1.7908E-2</c:v>
                </c:pt>
                <c:pt idx="446">
                  <c:v>1.7687999999999999E-2</c:v>
                </c:pt>
                <c:pt idx="447">
                  <c:v>1.7513000000000001E-2</c:v>
                </c:pt>
                <c:pt idx="448">
                  <c:v>1.7361999999999999E-2</c:v>
                </c:pt>
                <c:pt idx="449">
                  <c:v>1.7149000000000001E-2</c:v>
                </c:pt>
                <c:pt idx="450">
                  <c:v>1.7007000000000001E-2</c:v>
                </c:pt>
                <c:pt idx="451">
                  <c:v>1.6839E-2</c:v>
                </c:pt>
                <c:pt idx="452">
                  <c:v>1.6725000000000021E-2</c:v>
                </c:pt>
                <c:pt idx="453">
                  <c:v>1.6388000000000003E-2</c:v>
                </c:pt>
                <c:pt idx="454">
                  <c:v>1.6209000000000001E-2</c:v>
                </c:pt>
                <c:pt idx="455">
                  <c:v>1.6036000000000002E-2</c:v>
                </c:pt>
                <c:pt idx="456">
                  <c:v>1.5903000000000007E-2</c:v>
                </c:pt>
                <c:pt idx="457">
                  <c:v>1.5727999999999999E-2</c:v>
                </c:pt>
                <c:pt idx="458">
                  <c:v>1.5556E-2</c:v>
                </c:pt>
                <c:pt idx="459">
                  <c:v>1.5466000000000016E-2</c:v>
                </c:pt>
                <c:pt idx="460">
                  <c:v>1.5252999999999996E-2</c:v>
                </c:pt>
                <c:pt idx="461">
                  <c:v>1.5124000000000005E-2</c:v>
                </c:pt>
                <c:pt idx="462">
                  <c:v>1.4995E-2</c:v>
                </c:pt>
                <c:pt idx="463">
                  <c:v>1.4863000000000001E-2</c:v>
                </c:pt>
                <c:pt idx="464">
                  <c:v>1.4695999999999996E-2</c:v>
                </c:pt>
                <c:pt idx="465">
                  <c:v>1.4565000000000003E-2</c:v>
                </c:pt>
                <c:pt idx="466">
                  <c:v>1.4440000000000001E-2</c:v>
                </c:pt>
                <c:pt idx="467">
                  <c:v>1.4225999999999996E-2</c:v>
                </c:pt>
                <c:pt idx="468">
                  <c:v>1.4015E-2</c:v>
                </c:pt>
                <c:pt idx="469">
                  <c:v>1.3802999999999999E-2</c:v>
                </c:pt>
                <c:pt idx="470">
                  <c:v>1.3710000000000003E-2</c:v>
                </c:pt>
                <c:pt idx="471">
                  <c:v>1.3545999999999999E-2</c:v>
                </c:pt>
                <c:pt idx="472">
                  <c:v>1.3419E-2</c:v>
                </c:pt>
                <c:pt idx="473">
                  <c:v>1.3291000000000001E-2</c:v>
                </c:pt>
                <c:pt idx="474">
                  <c:v>1.3207000000000003E-2</c:v>
                </c:pt>
                <c:pt idx="475">
                  <c:v>1.3047000000000001E-2</c:v>
                </c:pt>
                <c:pt idx="476">
                  <c:v>1.2878000000000001E-2</c:v>
                </c:pt>
                <c:pt idx="477">
                  <c:v>1.2751E-2</c:v>
                </c:pt>
                <c:pt idx="478">
                  <c:v>1.2625000000000001E-2</c:v>
                </c:pt>
                <c:pt idx="479">
                  <c:v>1.2462000000000001E-2</c:v>
                </c:pt>
                <c:pt idx="480">
                  <c:v>1.2023000000000001E-2</c:v>
                </c:pt>
                <c:pt idx="481">
                  <c:v>1.1952000000000016E-2</c:v>
                </c:pt>
                <c:pt idx="482">
                  <c:v>1.1705000000000019E-2</c:v>
                </c:pt>
                <c:pt idx="483">
                  <c:v>1.1537E-2</c:v>
                </c:pt>
                <c:pt idx="484">
                  <c:v>1.1631000000000001E-2</c:v>
                </c:pt>
                <c:pt idx="485">
                  <c:v>1.1390000000000001E-2</c:v>
                </c:pt>
                <c:pt idx="486">
                  <c:v>1.1222000000000018E-2</c:v>
                </c:pt>
                <c:pt idx="487">
                  <c:v>1.0980999999999999E-2</c:v>
                </c:pt>
                <c:pt idx="488">
                  <c:v>1.0888000000000005E-2</c:v>
                </c:pt>
                <c:pt idx="489">
                  <c:v>1.0732999999999998E-2</c:v>
                </c:pt>
                <c:pt idx="490">
                  <c:v>1.0490000000000001E-2</c:v>
                </c:pt>
                <c:pt idx="491">
                  <c:v>1.0395999999999996E-2</c:v>
                </c:pt>
                <c:pt idx="492">
                  <c:v>1.0237E-2</c:v>
                </c:pt>
                <c:pt idx="493">
                  <c:v>9.9940000000000046E-3</c:v>
                </c:pt>
                <c:pt idx="494">
                  <c:v>1.0038999999999998E-2</c:v>
                </c:pt>
                <c:pt idx="495">
                  <c:v>9.8350000000000225E-3</c:v>
                </c:pt>
                <c:pt idx="496">
                  <c:v>9.5110000000000004E-3</c:v>
                </c:pt>
                <c:pt idx="497">
                  <c:v>9.4550000000000294E-3</c:v>
                </c:pt>
                <c:pt idx="498">
                  <c:v>9.3190000000000182E-3</c:v>
                </c:pt>
                <c:pt idx="499">
                  <c:v>9.2180000000000005E-3</c:v>
                </c:pt>
                <c:pt idx="500">
                  <c:v>9.0630000000000068E-3</c:v>
                </c:pt>
                <c:pt idx="501">
                  <c:v>8.9650000000000198E-3</c:v>
                </c:pt>
                <c:pt idx="502">
                  <c:v>8.7460000000000003E-3</c:v>
                </c:pt>
                <c:pt idx="503">
                  <c:v>8.6200000000000027E-3</c:v>
                </c:pt>
                <c:pt idx="504">
                  <c:v>8.4070000000000047E-3</c:v>
                </c:pt>
                <c:pt idx="505">
                  <c:v>8.3390000000000217E-3</c:v>
                </c:pt>
                <c:pt idx="506">
                  <c:v>8.0870000000000004E-3</c:v>
                </c:pt>
                <c:pt idx="507">
                  <c:v>7.8049999999999994E-3</c:v>
                </c:pt>
                <c:pt idx="508">
                  <c:v>7.7290000000000102E-3</c:v>
                </c:pt>
                <c:pt idx="509">
                  <c:v>7.5450000000000092E-3</c:v>
                </c:pt>
                <c:pt idx="510">
                  <c:v>7.2900000000000091E-3</c:v>
                </c:pt>
                <c:pt idx="511">
                  <c:v>6.798000000000008E-3</c:v>
                </c:pt>
                <c:pt idx="512">
                  <c:v>6.4130000000000081E-3</c:v>
                </c:pt>
                <c:pt idx="513">
                  <c:v>6.0960000000000111E-3</c:v>
                </c:pt>
                <c:pt idx="514">
                  <c:v>5.6870000000000011E-3</c:v>
                </c:pt>
                <c:pt idx="515">
                  <c:v>5.3540000000000011E-3</c:v>
                </c:pt>
                <c:pt idx="516">
                  <c:v>4.8750000000000078E-3</c:v>
                </c:pt>
                <c:pt idx="517">
                  <c:v>4.3650000000000008E-3</c:v>
                </c:pt>
                <c:pt idx="518">
                  <c:v>3.7670000000000065E-3</c:v>
                </c:pt>
                <c:pt idx="519">
                  <c:v>3.314000000000001E-3</c:v>
                </c:pt>
                <c:pt idx="520">
                  <c:v>2.8460000000000013E-3</c:v>
                </c:pt>
                <c:pt idx="521">
                  <c:v>2.3700000000000006E-3</c:v>
                </c:pt>
                <c:pt idx="522">
                  <c:v>2.1550000000000011E-3</c:v>
                </c:pt>
                <c:pt idx="523">
                  <c:v>2.1550000000000011E-3</c:v>
                </c:pt>
                <c:pt idx="524">
                  <c:v>2.1919999999999995E-3</c:v>
                </c:pt>
                <c:pt idx="525">
                  <c:v>2.2790000000000002E-3</c:v>
                </c:pt>
                <c:pt idx="526">
                  <c:v>2.5810000000000034E-3</c:v>
                </c:pt>
                <c:pt idx="527">
                  <c:v>2.9700000000000039E-3</c:v>
                </c:pt>
                <c:pt idx="528">
                  <c:v>3.1440000000000057E-3</c:v>
                </c:pt>
                <c:pt idx="529">
                  <c:v>3.2600000000000038E-3</c:v>
                </c:pt>
                <c:pt idx="530">
                  <c:v>3.4360000000000016E-3</c:v>
                </c:pt>
                <c:pt idx="531">
                  <c:v>3.5160000000000018E-3</c:v>
                </c:pt>
                <c:pt idx="532">
                  <c:v>3.4460000000000011E-3</c:v>
                </c:pt>
                <c:pt idx="533">
                  <c:v>3.2850000000000041E-3</c:v>
                </c:pt>
                <c:pt idx="534">
                  <c:v>3.278000000000004E-3</c:v>
                </c:pt>
                <c:pt idx="535">
                  <c:v>3.2350000000000052E-3</c:v>
                </c:pt>
                <c:pt idx="536">
                  <c:v>3.1350000000000002E-3</c:v>
                </c:pt>
                <c:pt idx="537">
                  <c:v>3.0380000000000012E-3</c:v>
                </c:pt>
                <c:pt idx="538">
                  <c:v>2.9379999999999996E-3</c:v>
                </c:pt>
                <c:pt idx="539">
                  <c:v>2.8399999999999992E-3</c:v>
                </c:pt>
                <c:pt idx="540">
                  <c:v>2.7290000000000036E-3</c:v>
                </c:pt>
                <c:pt idx="541">
                  <c:v>2.6140000000000052E-3</c:v>
                </c:pt>
                <c:pt idx="542">
                  <c:v>2.4770000000000035E-3</c:v>
                </c:pt>
                <c:pt idx="543">
                  <c:v>2.3400000000000057E-3</c:v>
                </c:pt>
                <c:pt idx="544">
                  <c:v>2.2990000000000011E-3</c:v>
                </c:pt>
                <c:pt idx="545">
                  <c:v>2.1980000000000012E-3</c:v>
                </c:pt>
                <c:pt idx="546">
                  <c:v>2.1280000000000053E-3</c:v>
                </c:pt>
                <c:pt idx="547">
                  <c:v>2.0920000000000001E-3</c:v>
                </c:pt>
                <c:pt idx="548">
                  <c:v>2.0119999999999999E-3</c:v>
                </c:pt>
                <c:pt idx="549">
                  <c:v>1.9790000000000055E-3</c:v>
                </c:pt>
                <c:pt idx="550">
                  <c:v>1.8689999999999991E-3</c:v>
                </c:pt>
                <c:pt idx="551">
                  <c:v>1.8010000000000029E-3</c:v>
                </c:pt>
                <c:pt idx="552">
                  <c:v>1.8419999999999999E-3</c:v>
                </c:pt>
                <c:pt idx="553">
                  <c:v>1.7500000000000039E-3</c:v>
                </c:pt>
                <c:pt idx="554">
                  <c:v>1.7339999999999994E-3</c:v>
                </c:pt>
                <c:pt idx="555">
                  <c:v>1.7140000000000022E-3</c:v>
                </c:pt>
                <c:pt idx="556">
                  <c:v>1.6990000000000022E-3</c:v>
                </c:pt>
                <c:pt idx="557">
                  <c:v>1.694000000000005E-3</c:v>
                </c:pt>
                <c:pt idx="558">
                  <c:v>1.7210000000000003E-3</c:v>
                </c:pt>
                <c:pt idx="559">
                  <c:v>1.6310000000000027E-3</c:v>
                </c:pt>
                <c:pt idx="560">
                  <c:v>1.6189999999999989E-3</c:v>
                </c:pt>
                <c:pt idx="561">
                  <c:v>1.6750000000000011E-3</c:v>
                </c:pt>
                <c:pt idx="562">
                  <c:v>1.5779999999999995E-3</c:v>
                </c:pt>
                <c:pt idx="563">
                  <c:v>1.6280000000000047E-3</c:v>
                </c:pt>
                <c:pt idx="564">
                  <c:v>1.4540000000000022E-3</c:v>
                </c:pt>
                <c:pt idx="565">
                  <c:v>1.5140000000000043E-3</c:v>
                </c:pt>
                <c:pt idx="566">
                  <c:v>1.4090000000000005E-3</c:v>
                </c:pt>
                <c:pt idx="567">
                  <c:v>1.3020000000000035E-3</c:v>
                </c:pt>
                <c:pt idx="568">
                  <c:v>1.3699999999999997E-3</c:v>
                </c:pt>
                <c:pt idx="569">
                  <c:v>1.2670000000000021E-3</c:v>
                </c:pt>
                <c:pt idx="570">
                  <c:v>1.0609999999999994E-3</c:v>
                </c:pt>
                <c:pt idx="571">
                  <c:v>1.1430000000000043E-3</c:v>
                </c:pt>
                <c:pt idx="572">
                  <c:v>8.5900000000000126E-4</c:v>
                </c:pt>
                <c:pt idx="573">
                  <c:v>1.0100000000000024E-3</c:v>
                </c:pt>
                <c:pt idx="574">
                  <c:v>6.3800000000000076E-4</c:v>
                </c:pt>
                <c:pt idx="575">
                  <c:v>7.8200000000000231E-4</c:v>
                </c:pt>
                <c:pt idx="576">
                  <c:v>4.3500000000000174E-4</c:v>
                </c:pt>
                <c:pt idx="577">
                  <c:v>4.8300000000000133E-4</c:v>
                </c:pt>
                <c:pt idx="578">
                  <c:v>1.4099999999999877E-4</c:v>
                </c:pt>
                <c:pt idx="579">
                  <c:v>9.7000000000000067E-5</c:v>
                </c:pt>
                <c:pt idx="580">
                  <c:v>0</c:v>
                </c:pt>
              </c:numCache>
            </c:numRef>
          </c:yVal>
          <c:smooth val="1"/>
        </c:ser>
        <c:axId val="133722112"/>
        <c:axId val="133724032"/>
      </c:scatterChart>
      <c:valAx>
        <c:axId val="133722112"/>
        <c:scaling>
          <c:orientation val="minMax"/>
          <c:max val="550"/>
          <c:min val="2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ʎ (nm)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724032"/>
        <c:crosses val="autoZero"/>
        <c:crossBetween val="midCat"/>
      </c:valAx>
      <c:valAx>
        <c:axId val="133724032"/>
        <c:scaling>
          <c:orientation val="minMax"/>
          <c:max val="2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Absorbance</a:t>
                </a:r>
              </a:p>
            </c:rich>
          </c:tx>
          <c:layout/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722112"/>
        <c:crosses val="autoZero"/>
        <c:crossBetween val="midCat"/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49791754155730544"/>
          <c:y val="5.2725000000000022E-2"/>
          <c:w val="0.42236023622047253"/>
          <c:h val="0.228752857505715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099209401709413"/>
          <c:y val="1.9571212121212121E-2"/>
          <c:w val="0.74209508547008585"/>
          <c:h val="0.81839343434343481"/>
        </c:manualLayout>
      </c:layout>
      <c:scatterChart>
        <c:scatterStyle val="smoothMarker"/>
        <c:ser>
          <c:idx val="2"/>
          <c:order val="0"/>
          <c:tx>
            <c:v>0 min</c:v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t'!$B$2:$B$437</c:f>
              <c:numCache>
                <c:formatCode>General</c:formatCode>
                <c:ptCount val="436"/>
                <c:pt idx="0">
                  <c:v>825230.25</c:v>
                </c:pt>
                <c:pt idx="1">
                  <c:v>878491.06</c:v>
                </c:pt>
                <c:pt idx="2">
                  <c:v>931494.25</c:v>
                </c:pt>
                <c:pt idx="3">
                  <c:v>973079.19</c:v>
                </c:pt>
                <c:pt idx="4">
                  <c:v>1016171.2</c:v>
                </c:pt>
                <c:pt idx="5">
                  <c:v>1067780.1000000001</c:v>
                </c:pt>
                <c:pt idx="6">
                  <c:v>1109329.5</c:v>
                </c:pt>
                <c:pt idx="7">
                  <c:v>1166343.2</c:v>
                </c:pt>
                <c:pt idx="8">
                  <c:v>1207438.2</c:v>
                </c:pt>
                <c:pt idx="9">
                  <c:v>1245623.4000000004</c:v>
                </c:pt>
                <c:pt idx="10">
                  <c:v>1298301.7</c:v>
                </c:pt>
                <c:pt idx="11">
                  <c:v>1356768.5</c:v>
                </c:pt>
                <c:pt idx="12">
                  <c:v>1400718.9</c:v>
                </c:pt>
                <c:pt idx="13">
                  <c:v>1464186</c:v>
                </c:pt>
                <c:pt idx="14">
                  <c:v>1495881</c:v>
                </c:pt>
                <c:pt idx="15">
                  <c:v>1543239.2</c:v>
                </c:pt>
                <c:pt idx="16">
                  <c:v>1591396.5</c:v>
                </c:pt>
                <c:pt idx="17">
                  <c:v>1654539.7</c:v>
                </c:pt>
                <c:pt idx="18">
                  <c:v>1708526.4</c:v>
                </c:pt>
                <c:pt idx="19">
                  <c:v>1776713.6</c:v>
                </c:pt>
                <c:pt idx="20">
                  <c:v>1836762.4</c:v>
                </c:pt>
                <c:pt idx="21">
                  <c:v>1913389.9</c:v>
                </c:pt>
                <c:pt idx="22">
                  <c:v>1975287</c:v>
                </c:pt>
                <c:pt idx="23">
                  <c:v>2044476.7</c:v>
                </c:pt>
                <c:pt idx="24">
                  <c:v>2112456.2000000002</c:v>
                </c:pt>
                <c:pt idx="25">
                  <c:v>2127729.2000000002</c:v>
                </c:pt>
                <c:pt idx="26">
                  <c:v>2164803</c:v>
                </c:pt>
                <c:pt idx="27">
                  <c:v>2193066.2000000002</c:v>
                </c:pt>
                <c:pt idx="28">
                  <c:v>2218783.2000000002</c:v>
                </c:pt>
                <c:pt idx="29">
                  <c:v>2218036.7000000002</c:v>
                </c:pt>
                <c:pt idx="30">
                  <c:v>2218134.2000000002</c:v>
                </c:pt>
                <c:pt idx="31">
                  <c:v>2223885</c:v>
                </c:pt>
                <c:pt idx="32">
                  <c:v>2242702.2000000002</c:v>
                </c:pt>
                <c:pt idx="33">
                  <c:v>2251243</c:v>
                </c:pt>
                <c:pt idx="34">
                  <c:v>2259817</c:v>
                </c:pt>
                <c:pt idx="35">
                  <c:v>2270976.7000000002</c:v>
                </c:pt>
                <c:pt idx="36">
                  <c:v>2295922</c:v>
                </c:pt>
                <c:pt idx="37">
                  <c:v>2330665.7000000002</c:v>
                </c:pt>
                <c:pt idx="38">
                  <c:v>2346889.7000000002</c:v>
                </c:pt>
                <c:pt idx="39">
                  <c:v>2362361.7000000002</c:v>
                </c:pt>
                <c:pt idx="40">
                  <c:v>2382600.7000000002</c:v>
                </c:pt>
                <c:pt idx="41">
                  <c:v>2412044</c:v>
                </c:pt>
                <c:pt idx="42">
                  <c:v>2428103.5</c:v>
                </c:pt>
                <c:pt idx="43">
                  <c:v>2427216.2000000002</c:v>
                </c:pt>
                <c:pt idx="44">
                  <c:v>2458359.5</c:v>
                </c:pt>
                <c:pt idx="45">
                  <c:v>2485733.7000000002</c:v>
                </c:pt>
                <c:pt idx="46">
                  <c:v>2489589.7000000002</c:v>
                </c:pt>
                <c:pt idx="47">
                  <c:v>2500133.5</c:v>
                </c:pt>
                <c:pt idx="48">
                  <c:v>2540316.2000000002</c:v>
                </c:pt>
                <c:pt idx="49">
                  <c:v>2547575.7000000002</c:v>
                </c:pt>
                <c:pt idx="50">
                  <c:v>2578657.7000000002</c:v>
                </c:pt>
                <c:pt idx="51">
                  <c:v>2560052.5</c:v>
                </c:pt>
                <c:pt idx="52">
                  <c:v>2601555.7000000002</c:v>
                </c:pt>
                <c:pt idx="53">
                  <c:v>2602270.2000000002</c:v>
                </c:pt>
                <c:pt idx="54">
                  <c:v>2625622</c:v>
                </c:pt>
                <c:pt idx="55">
                  <c:v>2652617.7000000002</c:v>
                </c:pt>
                <c:pt idx="56">
                  <c:v>2643004.5</c:v>
                </c:pt>
                <c:pt idx="57">
                  <c:v>2649456.7000000002</c:v>
                </c:pt>
                <c:pt idx="58">
                  <c:v>2672883</c:v>
                </c:pt>
                <c:pt idx="59">
                  <c:v>2664629</c:v>
                </c:pt>
                <c:pt idx="60">
                  <c:v>2670537.2000000002</c:v>
                </c:pt>
                <c:pt idx="61">
                  <c:v>2679522</c:v>
                </c:pt>
                <c:pt idx="62">
                  <c:v>2698787.5</c:v>
                </c:pt>
                <c:pt idx="63">
                  <c:v>2671601.2000000002</c:v>
                </c:pt>
                <c:pt idx="64">
                  <c:v>2681861.2000000002</c:v>
                </c:pt>
                <c:pt idx="65">
                  <c:v>2682151.5</c:v>
                </c:pt>
                <c:pt idx="66">
                  <c:v>2666780</c:v>
                </c:pt>
                <c:pt idx="67">
                  <c:v>2664201.5</c:v>
                </c:pt>
                <c:pt idx="68">
                  <c:v>2664083.2000000002</c:v>
                </c:pt>
                <c:pt idx="69">
                  <c:v>2664677.5</c:v>
                </c:pt>
                <c:pt idx="70">
                  <c:v>2652306.5</c:v>
                </c:pt>
                <c:pt idx="71">
                  <c:v>2641671.5</c:v>
                </c:pt>
                <c:pt idx="72">
                  <c:v>2629303</c:v>
                </c:pt>
                <c:pt idx="73">
                  <c:v>2618706.5</c:v>
                </c:pt>
                <c:pt idx="74">
                  <c:v>2600616.5</c:v>
                </c:pt>
                <c:pt idx="75">
                  <c:v>2592166.5</c:v>
                </c:pt>
                <c:pt idx="76">
                  <c:v>2576587.2000000002</c:v>
                </c:pt>
                <c:pt idx="77">
                  <c:v>2572150</c:v>
                </c:pt>
                <c:pt idx="78">
                  <c:v>2535404.2000000002</c:v>
                </c:pt>
                <c:pt idx="79">
                  <c:v>2533430.5</c:v>
                </c:pt>
                <c:pt idx="80">
                  <c:v>2516153.2000000002</c:v>
                </c:pt>
                <c:pt idx="81">
                  <c:v>2477139.2000000002</c:v>
                </c:pt>
                <c:pt idx="82">
                  <c:v>2479963.2000000002</c:v>
                </c:pt>
                <c:pt idx="83">
                  <c:v>2453940</c:v>
                </c:pt>
                <c:pt idx="84">
                  <c:v>2436412</c:v>
                </c:pt>
                <c:pt idx="85">
                  <c:v>2413246.5</c:v>
                </c:pt>
                <c:pt idx="86">
                  <c:v>2405531.2000000002</c:v>
                </c:pt>
                <c:pt idx="87">
                  <c:v>2382181</c:v>
                </c:pt>
                <c:pt idx="88">
                  <c:v>2356220.5</c:v>
                </c:pt>
                <c:pt idx="89">
                  <c:v>2327457.5</c:v>
                </c:pt>
                <c:pt idx="90">
                  <c:v>2321669.5</c:v>
                </c:pt>
                <c:pt idx="91">
                  <c:v>2289473</c:v>
                </c:pt>
                <c:pt idx="92">
                  <c:v>2285572.2000000002</c:v>
                </c:pt>
                <c:pt idx="93">
                  <c:v>2253211</c:v>
                </c:pt>
                <c:pt idx="94">
                  <c:v>2234168</c:v>
                </c:pt>
                <c:pt idx="95">
                  <c:v>2214810</c:v>
                </c:pt>
                <c:pt idx="96">
                  <c:v>2198030.2000000002</c:v>
                </c:pt>
                <c:pt idx="97">
                  <c:v>2179755.5</c:v>
                </c:pt>
                <c:pt idx="98">
                  <c:v>2163114.2000000002</c:v>
                </c:pt>
                <c:pt idx="99">
                  <c:v>2148710.5</c:v>
                </c:pt>
                <c:pt idx="100">
                  <c:v>2141569</c:v>
                </c:pt>
                <c:pt idx="101">
                  <c:v>2121212</c:v>
                </c:pt>
                <c:pt idx="102">
                  <c:v>2095607.2</c:v>
                </c:pt>
                <c:pt idx="103">
                  <c:v>2077575.5</c:v>
                </c:pt>
                <c:pt idx="104">
                  <c:v>2070890</c:v>
                </c:pt>
                <c:pt idx="105">
                  <c:v>2054305.9</c:v>
                </c:pt>
                <c:pt idx="106">
                  <c:v>2036218.1</c:v>
                </c:pt>
                <c:pt idx="107">
                  <c:v>2015802.1</c:v>
                </c:pt>
                <c:pt idx="108">
                  <c:v>2006643.2</c:v>
                </c:pt>
                <c:pt idx="109">
                  <c:v>2003537.6</c:v>
                </c:pt>
                <c:pt idx="110">
                  <c:v>1986537.6</c:v>
                </c:pt>
                <c:pt idx="111">
                  <c:v>1957856.1</c:v>
                </c:pt>
                <c:pt idx="112">
                  <c:v>1962083.1</c:v>
                </c:pt>
                <c:pt idx="113">
                  <c:v>1932817.4</c:v>
                </c:pt>
                <c:pt idx="114">
                  <c:v>1940999.7</c:v>
                </c:pt>
                <c:pt idx="115">
                  <c:v>1936789.2</c:v>
                </c:pt>
                <c:pt idx="116">
                  <c:v>1905866.1</c:v>
                </c:pt>
                <c:pt idx="117">
                  <c:v>1886342.1</c:v>
                </c:pt>
                <c:pt idx="118">
                  <c:v>1894177.1</c:v>
                </c:pt>
                <c:pt idx="119">
                  <c:v>1889924</c:v>
                </c:pt>
                <c:pt idx="120">
                  <c:v>1870504.6</c:v>
                </c:pt>
                <c:pt idx="121">
                  <c:v>1881677.9</c:v>
                </c:pt>
                <c:pt idx="122">
                  <c:v>1866157.4</c:v>
                </c:pt>
                <c:pt idx="123">
                  <c:v>1865154.1</c:v>
                </c:pt>
                <c:pt idx="124">
                  <c:v>1858030.9</c:v>
                </c:pt>
                <c:pt idx="125">
                  <c:v>1851386.7</c:v>
                </c:pt>
                <c:pt idx="126">
                  <c:v>1847981.1</c:v>
                </c:pt>
                <c:pt idx="127">
                  <c:v>1831921.5</c:v>
                </c:pt>
                <c:pt idx="128">
                  <c:v>1835420.6</c:v>
                </c:pt>
                <c:pt idx="129">
                  <c:v>1836003.1</c:v>
                </c:pt>
                <c:pt idx="130">
                  <c:v>1835736.1</c:v>
                </c:pt>
                <c:pt idx="131">
                  <c:v>1834146.5</c:v>
                </c:pt>
                <c:pt idx="132">
                  <c:v>1815700.1</c:v>
                </c:pt>
                <c:pt idx="133">
                  <c:v>1819663.4</c:v>
                </c:pt>
                <c:pt idx="134">
                  <c:v>1815930.5</c:v>
                </c:pt>
                <c:pt idx="135">
                  <c:v>1812889.9</c:v>
                </c:pt>
                <c:pt idx="136">
                  <c:v>1826089.1</c:v>
                </c:pt>
                <c:pt idx="137">
                  <c:v>1809663.6</c:v>
                </c:pt>
                <c:pt idx="138">
                  <c:v>1821024</c:v>
                </c:pt>
                <c:pt idx="139">
                  <c:v>1806877.5</c:v>
                </c:pt>
                <c:pt idx="140">
                  <c:v>1805532</c:v>
                </c:pt>
                <c:pt idx="141">
                  <c:v>1792220.7</c:v>
                </c:pt>
                <c:pt idx="142">
                  <c:v>1789579.7</c:v>
                </c:pt>
                <c:pt idx="143">
                  <c:v>1792464.2</c:v>
                </c:pt>
                <c:pt idx="144">
                  <c:v>1777521.9</c:v>
                </c:pt>
                <c:pt idx="145">
                  <c:v>1782410.2</c:v>
                </c:pt>
                <c:pt idx="146">
                  <c:v>1792892.1</c:v>
                </c:pt>
                <c:pt idx="147">
                  <c:v>1790714</c:v>
                </c:pt>
                <c:pt idx="148">
                  <c:v>1773577.6</c:v>
                </c:pt>
                <c:pt idx="149">
                  <c:v>1765772.7</c:v>
                </c:pt>
                <c:pt idx="150">
                  <c:v>1766030.2</c:v>
                </c:pt>
                <c:pt idx="151">
                  <c:v>1761789.1</c:v>
                </c:pt>
                <c:pt idx="152">
                  <c:v>1768492.5</c:v>
                </c:pt>
                <c:pt idx="153">
                  <c:v>1767485.2</c:v>
                </c:pt>
                <c:pt idx="154">
                  <c:v>1746752.5</c:v>
                </c:pt>
                <c:pt idx="155">
                  <c:v>1747186.4</c:v>
                </c:pt>
                <c:pt idx="156">
                  <c:v>1757257.2</c:v>
                </c:pt>
                <c:pt idx="157">
                  <c:v>1742245.2</c:v>
                </c:pt>
                <c:pt idx="158">
                  <c:v>1738476.5</c:v>
                </c:pt>
                <c:pt idx="159">
                  <c:v>1728131.1</c:v>
                </c:pt>
                <c:pt idx="160">
                  <c:v>1740356.4</c:v>
                </c:pt>
                <c:pt idx="161">
                  <c:v>1705483.7</c:v>
                </c:pt>
                <c:pt idx="162">
                  <c:v>1713350</c:v>
                </c:pt>
                <c:pt idx="163">
                  <c:v>1693176.6</c:v>
                </c:pt>
                <c:pt idx="164">
                  <c:v>1701751.4</c:v>
                </c:pt>
                <c:pt idx="165">
                  <c:v>1692462.6</c:v>
                </c:pt>
                <c:pt idx="166">
                  <c:v>1673116.1</c:v>
                </c:pt>
                <c:pt idx="167">
                  <c:v>1667224.1</c:v>
                </c:pt>
                <c:pt idx="168">
                  <c:v>1662790.4</c:v>
                </c:pt>
                <c:pt idx="169">
                  <c:v>1649627.6</c:v>
                </c:pt>
                <c:pt idx="170">
                  <c:v>1656561.2</c:v>
                </c:pt>
                <c:pt idx="171">
                  <c:v>1640882.5</c:v>
                </c:pt>
                <c:pt idx="172">
                  <c:v>1633388.4</c:v>
                </c:pt>
                <c:pt idx="173">
                  <c:v>1619615.5</c:v>
                </c:pt>
                <c:pt idx="174">
                  <c:v>1600928.1</c:v>
                </c:pt>
                <c:pt idx="175">
                  <c:v>1587495.7</c:v>
                </c:pt>
                <c:pt idx="176">
                  <c:v>1604333.5</c:v>
                </c:pt>
                <c:pt idx="177">
                  <c:v>1587634.9</c:v>
                </c:pt>
                <c:pt idx="178">
                  <c:v>1557867.4</c:v>
                </c:pt>
                <c:pt idx="179">
                  <c:v>1565330.5</c:v>
                </c:pt>
                <c:pt idx="180">
                  <c:v>1548975.9</c:v>
                </c:pt>
                <c:pt idx="181">
                  <c:v>1536989</c:v>
                </c:pt>
                <c:pt idx="182">
                  <c:v>1531394.2</c:v>
                </c:pt>
                <c:pt idx="183">
                  <c:v>1520051.5</c:v>
                </c:pt>
                <c:pt idx="184">
                  <c:v>1504934.1</c:v>
                </c:pt>
                <c:pt idx="185">
                  <c:v>1498714.6</c:v>
                </c:pt>
                <c:pt idx="186">
                  <c:v>1482201.2</c:v>
                </c:pt>
                <c:pt idx="187">
                  <c:v>1466095.7</c:v>
                </c:pt>
                <c:pt idx="188">
                  <c:v>1469073.1</c:v>
                </c:pt>
                <c:pt idx="189">
                  <c:v>1458447.7</c:v>
                </c:pt>
                <c:pt idx="190">
                  <c:v>1434713</c:v>
                </c:pt>
                <c:pt idx="191">
                  <c:v>1433201.4</c:v>
                </c:pt>
                <c:pt idx="192">
                  <c:v>1412045.6</c:v>
                </c:pt>
                <c:pt idx="193">
                  <c:v>1390504.9</c:v>
                </c:pt>
                <c:pt idx="194">
                  <c:v>1375553</c:v>
                </c:pt>
                <c:pt idx="195">
                  <c:v>1367883.7</c:v>
                </c:pt>
                <c:pt idx="196">
                  <c:v>1371600.4</c:v>
                </c:pt>
                <c:pt idx="197">
                  <c:v>1356698.9</c:v>
                </c:pt>
                <c:pt idx="198">
                  <c:v>1336674.7</c:v>
                </c:pt>
                <c:pt idx="199">
                  <c:v>1321062.2</c:v>
                </c:pt>
                <c:pt idx="200">
                  <c:v>1315983.6000000001</c:v>
                </c:pt>
                <c:pt idx="201">
                  <c:v>1283309.1000000001</c:v>
                </c:pt>
                <c:pt idx="202">
                  <c:v>1269461.1000000001</c:v>
                </c:pt>
                <c:pt idx="203">
                  <c:v>1258787.7</c:v>
                </c:pt>
                <c:pt idx="204">
                  <c:v>1243434.1000000001</c:v>
                </c:pt>
                <c:pt idx="205">
                  <c:v>1230101</c:v>
                </c:pt>
                <c:pt idx="206">
                  <c:v>1218381.6000000001</c:v>
                </c:pt>
                <c:pt idx="207">
                  <c:v>1210869.2</c:v>
                </c:pt>
                <c:pt idx="208">
                  <c:v>1193229.5</c:v>
                </c:pt>
                <c:pt idx="209">
                  <c:v>1177811.2</c:v>
                </c:pt>
                <c:pt idx="210">
                  <c:v>1174710.2</c:v>
                </c:pt>
                <c:pt idx="211">
                  <c:v>1150206.1000000001</c:v>
                </c:pt>
                <c:pt idx="212">
                  <c:v>1146461</c:v>
                </c:pt>
                <c:pt idx="213">
                  <c:v>1121023.9000000004</c:v>
                </c:pt>
                <c:pt idx="214">
                  <c:v>1107032.7</c:v>
                </c:pt>
                <c:pt idx="215">
                  <c:v>1098789.1000000001</c:v>
                </c:pt>
                <c:pt idx="216">
                  <c:v>1084863.4000000004</c:v>
                </c:pt>
                <c:pt idx="217">
                  <c:v>1079876.7</c:v>
                </c:pt>
                <c:pt idx="218">
                  <c:v>1053255.6000000001</c:v>
                </c:pt>
                <c:pt idx="219">
                  <c:v>1041990.3</c:v>
                </c:pt>
                <c:pt idx="220">
                  <c:v>1035534.7</c:v>
                </c:pt>
                <c:pt idx="221">
                  <c:v>1018735.6</c:v>
                </c:pt>
                <c:pt idx="222">
                  <c:v>1008546.4</c:v>
                </c:pt>
                <c:pt idx="223">
                  <c:v>995627.25</c:v>
                </c:pt>
                <c:pt idx="224">
                  <c:v>984560.5</c:v>
                </c:pt>
                <c:pt idx="225">
                  <c:v>973170.81</c:v>
                </c:pt>
                <c:pt idx="226">
                  <c:v>947846.81</c:v>
                </c:pt>
                <c:pt idx="227">
                  <c:v>936424.19</c:v>
                </c:pt>
                <c:pt idx="228">
                  <c:v>930751.12</c:v>
                </c:pt>
                <c:pt idx="229">
                  <c:v>917996.56</c:v>
                </c:pt>
                <c:pt idx="230">
                  <c:v>899840</c:v>
                </c:pt>
                <c:pt idx="231">
                  <c:v>892949.81</c:v>
                </c:pt>
                <c:pt idx="232">
                  <c:v>874857.25</c:v>
                </c:pt>
                <c:pt idx="233">
                  <c:v>862419.37</c:v>
                </c:pt>
                <c:pt idx="234">
                  <c:v>858022.44000000018</c:v>
                </c:pt>
                <c:pt idx="235">
                  <c:v>850285.31</c:v>
                </c:pt>
                <c:pt idx="236">
                  <c:v>832864.69</c:v>
                </c:pt>
                <c:pt idx="237">
                  <c:v>819583.75</c:v>
                </c:pt>
                <c:pt idx="238">
                  <c:v>803161.25</c:v>
                </c:pt>
                <c:pt idx="239">
                  <c:v>791245.31</c:v>
                </c:pt>
                <c:pt idx="240">
                  <c:v>784559.75</c:v>
                </c:pt>
                <c:pt idx="241">
                  <c:v>768210.5</c:v>
                </c:pt>
                <c:pt idx="242">
                  <c:v>752374.75</c:v>
                </c:pt>
                <c:pt idx="243">
                  <c:v>738529.44000000018</c:v>
                </c:pt>
                <c:pt idx="244">
                  <c:v>733632.75</c:v>
                </c:pt>
                <c:pt idx="245">
                  <c:v>709033</c:v>
                </c:pt>
                <c:pt idx="246">
                  <c:v>713210.5</c:v>
                </c:pt>
                <c:pt idx="247">
                  <c:v>695231.19</c:v>
                </c:pt>
                <c:pt idx="248">
                  <c:v>678941</c:v>
                </c:pt>
                <c:pt idx="249">
                  <c:v>668489.37</c:v>
                </c:pt>
                <c:pt idx="250">
                  <c:v>650884.56000000029</c:v>
                </c:pt>
                <c:pt idx="251">
                  <c:v>643039.25</c:v>
                </c:pt>
                <c:pt idx="252">
                  <c:v>636398.93999999971</c:v>
                </c:pt>
                <c:pt idx="253">
                  <c:v>615954.5</c:v>
                </c:pt>
                <c:pt idx="254">
                  <c:v>614890.68999999948</c:v>
                </c:pt>
                <c:pt idx="255">
                  <c:v>598264.81000000029</c:v>
                </c:pt>
                <c:pt idx="256">
                  <c:v>586045.25</c:v>
                </c:pt>
                <c:pt idx="257">
                  <c:v>577931.06000000029</c:v>
                </c:pt>
                <c:pt idx="258">
                  <c:v>563415.18999999948</c:v>
                </c:pt>
                <c:pt idx="259">
                  <c:v>558767.12</c:v>
                </c:pt>
                <c:pt idx="260">
                  <c:v>535681.31000000029</c:v>
                </c:pt>
                <c:pt idx="261">
                  <c:v>528726.68999999948</c:v>
                </c:pt>
                <c:pt idx="262">
                  <c:v>524456.62</c:v>
                </c:pt>
                <c:pt idx="263">
                  <c:v>509198.72000000009</c:v>
                </c:pt>
                <c:pt idx="264">
                  <c:v>497476.22000000009</c:v>
                </c:pt>
                <c:pt idx="265">
                  <c:v>487790.06</c:v>
                </c:pt>
                <c:pt idx="266">
                  <c:v>472774.5</c:v>
                </c:pt>
                <c:pt idx="267">
                  <c:v>464374.25</c:v>
                </c:pt>
                <c:pt idx="268">
                  <c:v>454982.28</c:v>
                </c:pt>
                <c:pt idx="269">
                  <c:v>444625.31</c:v>
                </c:pt>
                <c:pt idx="270">
                  <c:v>440658.62</c:v>
                </c:pt>
                <c:pt idx="271">
                  <c:v>433478.16</c:v>
                </c:pt>
                <c:pt idx="272">
                  <c:v>422209.81</c:v>
                </c:pt>
                <c:pt idx="273">
                  <c:v>412265.81</c:v>
                </c:pt>
                <c:pt idx="274">
                  <c:v>405230.81</c:v>
                </c:pt>
                <c:pt idx="275">
                  <c:v>396435.78</c:v>
                </c:pt>
                <c:pt idx="276">
                  <c:v>397073.09</c:v>
                </c:pt>
                <c:pt idx="277">
                  <c:v>390109.5</c:v>
                </c:pt>
                <c:pt idx="278">
                  <c:v>383928.12</c:v>
                </c:pt>
                <c:pt idx="279">
                  <c:v>376281.91000000009</c:v>
                </c:pt>
                <c:pt idx="280">
                  <c:v>369305.09</c:v>
                </c:pt>
                <c:pt idx="281">
                  <c:v>366769.5</c:v>
                </c:pt>
                <c:pt idx="282">
                  <c:v>360027.22000000009</c:v>
                </c:pt>
                <c:pt idx="283">
                  <c:v>350152.83999999997</c:v>
                </c:pt>
                <c:pt idx="284">
                  <c:v>344670.22000000009</c:v>
                </c:pt>
                <c:pt idx="285">
                  <c:v>338188.44</c:v>
                </c:pt>
                <c:pt idx="286">
                  <c:v>331147.53000000014</c:v>
                </c:pt>
                <c:pt idx="287">
                  <c:v>332151.34000000003</c:v>
                </c:pt>
                <c:pt idx="288">
                  <c:v>321262.78000000014</c:v>
                </c:pt>
                <c:pt idx="289">
                  <c:v>313290.44</c:v>
                </c:pt>
                <c:pt idx="290">
                  <c:v>306312.65999999986</c:v>
                </c:pt>
                <c:pt idx="291">
                  <c:v>301438.78000000014</c:v>
                </c:pt>
                <c:pt idx="292">
                  <c:v>292718.44</c:v>
                </c:pt>
                <c:pt idx="293">
                  <c:v>289345.90999999997</c:v>
                </c:pt>
                <c:pt idx="294">
                  <c:v>282012.06</c:v>
                </c:pt>
                <c:pt idx="295">
                  <c:v>280414.19</c:v>
                </c:pt>
                <c:pt idx="296">
                  <c:v>262779.40999999997</c:v>
                </c:pt>
                <c:pt idx="297">
                  <c:v>263311.37</c:v>
                </c:pt>
                <c:pt idx="298">
                  <c:v>256542.72</c:v>
                </c:pt>
                <c:pt idx="299">
                  <c:v>248227.3</c:v>
                </c:pt>
                <c:pt idx="300">
                  <c:v>246222.25</c:v>
                </c:pt>
                <c:pt idx="301">
                  <c:v>241169.19</c:v>
                </c:pt>
                <c:pt idx="302">
                  <c:v>232287.87</c:v>
                </c:pt>
                <c:pt idx="303">
                  <c:v>228666.62</c:v>
                </c:pt>
                <c:pt idx="304">
                  <c:v>222999.73</c:v>
                </c:pt>
                <c:pt idx="305">
                  <c:v>215572.94</c:v>
                </c:pt>
                <c:pt idx="306">
                  <c:v>214968.69</c:v>
                </c:pt>
                <c:pt idx="307">
                  <c:v>207203.91999999998</c:v>
                </c:pt>
                <c:pt idx="308">
                  <c:v>198853.97999999998</c:v>
                </c:pt>
                <c:pt idx="309">
                  <c:v>197269.66</c:v>
                </c:pt>
                <c:pt idx="310">
                  <c:v>191409.76</c:v>
                </c:pt>
                <c:pt idx="311">
                  <c:v>192143.34</c:v>
                </c:pt>
                <c:pt idx="312">
                  <c:v>184335.16</c:v>
                </c:pt>
                <c:pt idx="313">
                  <c:v>178231.3</c:v>
                </c:pt>
                <c:pt idx="314">
                  <c:v>173195.08</c:v>
                </c:pt>
                <c:pt idx="315">
                  <c:v>171698.8</c:v>
                </c:pt>
                <c:pt idx="316">
                  <c:v>161229.16</c:v>
                </c:pt>
                <c:pt idx="317">
                  <c:v>159926.20000000001</c:v>
                </c:pt>
                <c:pt idx="318">
                  <c:v>158895.94</c:v>
                </c:pt>
                <c:pt idx="319">
                  <c:v>152234.03</c:v>
                </c:pt>
                <c:pt idx="320">
                  <c:v>151643.91999999998</c:v>
                </c:pt>
                <c:pt idx="321">
                  <c:v>147548.94</c:v>
                </c:pt>
                <c:pt idx="322">
                  <c:v>147272.32999999993</c:v>
                </c:pt>
                <c:pt idx="323">
                  <c:v>143717.22</c:v>
                </c:pt>
                <c:pt idx="324">
                  <c:v>150505</c:v>
                </c:pt>
                <c:pt idx="325">
                  <c:v>165019.78</c:v>
                </c:pt>
                <c:pt idx="326">
                  <c:v>184681.84</c:v>
                </c:pt>
                <c:pt idx="327">
                  <c:v>205045.47999999998</c:v>
                </c:pt>
                <c:pt idx="328">
                  <c:v>229087.83</c:v>
                </c:pt>
                <c:pt idx="329">
                  <c:v>261461.22</c:v>
                </c:pt>
                <c:pt idx="330">
                  <c:v>293411.28000000014</c:v>
                </c:pt>
                <c:pt idx="331">
                  <c:v>329636.71999999997</c:v>
                </c:pt>
                <c:pt idx="332">
                  <c:v>364589.16</c:v>
                </c:pt>
                <c:pt idx="333">
                  <c:v>399102.28</c:v>
                </c:pt>
                <c:pt idx="334">
                  <c:v>424504.25</c:v>
                </c:pt>
                <c:pt idx="335">
                  <c:v>434343.69</c:v>
                </c:pt>
                <c:pt idx="336">
                  <c:v>431722.12</c:v>
                </c:pt>
                <c:pt idx="337">
                  <c:v>426237.06</c:v>
                </c:pt>
                <c:pt idx="338">
                  <c:v>400809.81</c:v>
                </c:pt>
                <c:pt idx="339">
                  <c:v>373780.53</c:v>
                </c:pt>
                <c:pt idx="340">
                  <c:v>343437.28</c:v>
                </c:pt>
                <c:pt idx="341">
                  <c:v>305990.25</c:v>
                </c:pt>
                <c:pt idx="342">
                  <c:v>265282.37</c:v>
                </c:pt>
                <c:pt idx="343">
                  <c:v>232591.41</c:v>
                </c:pt>
                <c:pt idx="344">
                  <c:v>199597.12</c:v>
                </c:pt>
                <c:pt idx="345">
                  <c:v>168191.19</c:v>
                </c:pt>
                <c:pt idx="346">
                  <c:v>140956.22</c:v>
                </c:pt>
                <c:pt idx="347">
                  <c:v>125239.58</c:v>
                </c:pt>
                <c:pt idx="348">
                  <c:v>114151.48999999999</c:v>
                </c:pt>
                <c:pt idx="349">
                  <c:v>111213.43999999999</c:v>
                </c:pt>
                <c:pt idx="350">
                  <c:v>103419.84</c:v>
                </c:pt>
                <c:pt idx="351">
                  <c:v>103441.58</c:v>
                </c:pt>
                <c:pt idx="352">
                  <c:v>106553.4</c:v>
                </c:pt>
                <c:pt idx="353">
                  <c:v>110282</c:v>
                </c:pt>
                <c:pt idx="354">
                  <c:v>100315.23</c:v>
                </c:pt>
                <c:pt idx="355">
                  <c:v>104756.12000000002</c:v>
                </c:pt>
                <c:pt idx="356">
                  <c:v>104631.42</c:v>
                </c:pt>
                <c:pt idx="357">
                  <c:v>102825.51</c:v>
                </c:pt>
                <c:pt idx="358">
                  <c:v>100616.12000000002</c:v>
                </c:pt>
                <c:pt idx="359">
                  <c:v>107868.82</c:v>
                </c:pt>
                <c:pt idx="360">
                  <c:v>104979.87000000002</c:v>
                </c:pt>
                <c:pt idx="361">
                  <c:v>107441.02</c:v>
                </c:pt>
                <c:pt idx="362">
                  <c:v>102695.23</c:v>
                </c:pt>
                <c:pt idx="363">
                  <c:v>105415.11</c:v>
                </c:pt>
                <c:pt idx="364">
                  <c:v>105993.01</c:v>
                </c:pt>
                <c:pt idx="365">
                  <c:v>108161.19</c:v>
                </c:pt>
                <c:pt idx="366">
                  <c:v>107137.65000000002</c:v>
                </c:pt>
                <c:pt idx="367">
                  <c:v>112132.31</c:v>
                </c:pt>
                <c:pt idx="368">
                  <c:v>109678.67000000003</c:v>
                </c:pt>
                <c:pt idx="369">
                  <c:v>108984.62000000002</c:v>
                </c:pt>
                <c:pt idx="370">
                  <c:v>109827.70999999999</c:v>
                </c:pt>
                <c:pt idx="371">
                  <c:v>111620.35</c:v>
                </c:pt>
                <c:pt idx="372">
                  <c:v>111146.22</c:v>
                </c:pt>
                <c:pt idx="373">
                  <c:v>110456.09</c:v>
                </c:pt>
                <c:pt idx="374">
                  <c:v>113269.78</c:v>
                </c:pt>
                <c:pt idx="375">
                  <c:v>114634.08</c:v>
                </c:pt>
                <c:pt idx="376">
                  <c:v>114497.70999999999</c:v>
                </c:pt>
                <c:pt idx="377">
                  <c:v>113816.98</c:v>
                </c:pt>
                <c:pt idx="378">
                  <c:v>111788.12000000002</c:v>
                </c:pt>
                <c:pt idx="379">
                  <c:v>116533.6</c:v>
                </c:pt>
                <c:pt idx="380">
                  <c:v>117796.86</c:v>
                </c:pt>
                <c:pt idx="381">
                  <c:v>114264.92</c:v>
                </c:pt>
                <c:pt idx="382">
                  <c:v>115225.04</c:v>
                </c:pt>
                <c:pt idx="383">
                  <c:v>116390.18000000002</c:v>
                </c:pt>
                <c:pt idx="384">
                  <c:v>114517.34</c:v>
                </c:pt>
                <c:pt idx="385">
                  <c:v>118967.86</c:v>
                </c:pt>
                <c:pt idx="386">
                  <c:v>121877.73</c:v>
                </c:pt>
                <c:pt idx="387">
                  <c:v>116603.57</c:v>
                </c:pt>
                <c:pt idx="388">
                  <c:v>115556.42</c:v>
                </c:pt>
                <c:pt idx="389">
                  <c:v>121189.32</c:v>
                </c:pt>
                <c:pt idx="390">
                  <c:v>116382.45</c:v>
                </c:pt>
                <c:pt idx="391">
                  <c:v>117324.8</c:v>
                </c:pt>
                <c:pt idx="392">
                  <c:v>117554.20999999999</c:v>
                </c:pt>
                <c:pt idx="393">
                  <c:v>121406.53</c:v>
                </c:pt>
                <c:pt idx="394">
                  <c:v>118109.66</c:v>
                </c:pt>
                <c:pt idx="395">
                  <c:v>120778.81</c:v>
                </c:pt>
                <c:pt idx="396">
                  <c:v>118035.81</c:v>
                </c:pt>
                <c:pt idx="397">
                  <c:v>122198.2</c:v>
                </c:pt>
                <c:pt idx="398">
                  <c:v>123803.73999999999</c:v>
                </c:pt>
                <c:pt idx="399">
                  <c:v>119966.97</c:v>
                </c:pt>
                <c:pt idx="400">
                  <c:v>122912.22</c:v>
                </c:pt>
                <c:pt idx="401">
                  <c:v>120460</c:v>
                </c:pt>
                <c:pt idx="402">
                  <c:v>121424.92</c:v>
                </c:pt>
                <c:pt idx="403">
                  <c:v>121390.93999999999</c:v>
                </c:pt>
                <c:pt idx="404">
                  <c:v>120370.59</c:v>
                </c:pt>
                <c:pt idx="405">
                  <c:v>121736.8</c:v>
                </c:pt>
                <c:pt idx="406">
                  <c:v>127274.05</c:v>
                </c:pt>
                <c:pt idx="407">
                  <c:v>126720.56</c:v>
                </c:pt>
                <c:pt idx="408">
                  <c:v>126150.19</c:v>
                </c:pt>
                <c:pt idx="409">
                  <c:v>125919.98</c:v>
                </c:pt>
                <c:pt idx="410">
                  <c:v>127036.15000000002</c:v>
                </c:pt>
                <c:pt idx="411">
                  <c:v>128024.48</c:v>
                </c:pt>
                <c:pt idx="412">
                  <c:v>124080.33</c:v>
                </c:pt>
                <c:pt idx="413">
                  <c:v>130006.31</c:v>
                </c:pt>
                <c:pt idx="414">
                  <c:v>126327.03999999999</c:v>
                </c:pt>
                <c:pt idx="415">
                  <c:v>131419.12</c:v>
                </c:pt>
                <c:pt idx="416">
                  <c:v>128162.17000000003</c:v>
                </c:pt>
                <c:pt idx="417">
                  <c:v>126401.36</c:v>
                </c:pt>
                <c:pt idx="418">
                  <c:v>128428.77</c:v>
                </c:pt>
                <c:pt idx="419">
                  <c:v>126766.72</c:v>
                </c:pt>
                <c:pt idx="420">
                  <c:v>125822.34</c:v>
                </c:pt>
                <c:pt idx="421">
                  <c:v>124504.43999999999</c:v>
                </c:pt>
                <c:pt idx="422">
                  <c:v>123315.28</c:v>
                </c:pt>
                <c:pt idx="423">
                  <c:v>121848.64</c:v>
                </c:pt>
                <c:pt idx="424">
                  <c:v>121583.87000000002</c:v>
                </c:pt>
                <c:pt idx="425">
                  <c:v>116396.07</c:v>
                </c:pt>
                <c:pt idx="426">
                  <c:v>116892.6</c:v>
                </c:pt>
                <c:pt idx="427">
                  <c:v>114373.28</c:v>
                </c:pt>
                <c:pt idx="428">
                  <c:v>113438.13</c:v>
                </c:pt>
                <c:pt idx="429">
                  <c:v>115836.59</c:v>
                </c:pt>
                <c:pt idx="430">
                  <c:v>110849.4</c:v>
                </c:pt>
                <c:pt idx="431">
                  <c:v>110156.12000000002</c:v>
                </c:pt>
                <c:pt idx="432">
                  <c:v>111442.93</c:v>
                </c:pt>
                <c:pt idx="433">
                  <c:v>109868.25</c:v>
                </c:pt>
                <c:pt idx="434">
                  <c:v>112743.08</c:v>
                </c:pt>
                <c:pt idx="435">
                  <c:v>108130.43999999999</c:v>
                </c:pt>
              </c:numCache>
            </c:numRef>
          </c:yVal>
          <c:smooth val="1"/>
        </c:ser>
        <c:ser>
          <c:idx val="0"/>
          <c:order val="1"/>
          <c:tx>
            <c:v>4h</c:v>
          </c:tx>
          <c:spPr>
            <a:ln w="19050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t'!$E$2:$E$437</c:f>
              <c:numCache>
                <c:formatCode>General</c:formatCode>
                <c:ptCount val="436"/>
                <c:pt idx="0">
                  <c:v>5075286.5</c:v>
                </c:pt>
                <c:pt idx="1">
                  <c:v>5581592</c:v>
                </c:pt>
                <c:pt idx="2">
                  <c:v>6052805</c:v>
                </c:pt>
                <c:pt idx="3">
                  <c:v>6534536.5</c:v>
                </c:pt>
                <c:pt idx="4">
                  <c:v>6995881</c:v>
                </c:pt>
                <c:pt idx="5">
                  <c:v>7549939</c:v>
                </c:pt>
                <c:pt idx="6">
                  <c:v>8064409</c:v>
                </c:pt>
                <c:pt idx="7">
                  <c:v>8627717</c:v>
                </c:pt>
                <c:pt idx="8">
                  <c:v>9154404</c:v>
                </c:pt>
                <c:pt idx="9">
                  <c:v>9654645</c:v>
                </c:pt>
                <c:pt idx="10">
                  <c:v>10240249</c:v>
                </c:pt>
                <c:pt idx="11">
                  <c:v>10740722</c:v>
                </c:pt>
                <c:pt idx="12">
                  <c:v>11352377</c:v>
                </c:pt>
                <c:pt idx="13">
                  <c:v>11882756</c:v>
                </c:pt>
                <c:pt idx="14">
                  <c:v>12421416</c:v>
                </c:pt>
                <c:pt idx="15">
                  <c:v>13003828</c:v>
                </c:pt>
                <c:pt idx="16">
                  <c:v>13565780</c:v>
                </c:pt>
                <c:pt idx="17">
                  <c:v>14080161</c:v>
                </c:pt>
                <c:pt idx="18">
                  <c:v>14671324</c:v>
                </c:pt>
                <c:pt idx="19">
                  <c:v>15176578</c:v>
                </c:pt>
                <c:pt idx="20">
                  <c:v>15707756</c:v>
                </c:pt>
                <c:pt idx="21">
                  <c:v>16228076</c:v>
                </c:pt>
                <c:pt idx="22">
                  <c:v>16737643</c:v>
                </c:pt>
                <c:pt idx="23">
                  <c:v>17168872</c:v>
                </c:pt>
                <c:pt idx="24">
                  <c:v>17636350</c:v>
                </c:pt>
                <c:pt idx="25">
                  <c:v>18020210</c:v>
                </c:pt>
                <c:pt idx="26">
                  <c:v>18470734</c:v>
                </c:pt>
                <c:pt idx="27">
                  <c:v>18868202</c:v>
                </c:pt>
                <c:pt idx="28">
                  <c:v>19265950</c:v>
                </c:pt>
                <c:pt idx="29">
                  <c:v>19642952</c:v>
                </c:pt>
                <c:pt idx="30">
                  <c:v>20029424</c:v>
                </c:pt>
                <c:pt idx="31">
                  <c:v>20385142</c:v>
                </c:pt>
                <c:pt idx="32">
                  <c:v>20744656</c:v>
                </c:pt>
                <c:pt idx="33">
                  <c:v>21062068</c:v>
                </c:pt>
                <c:pt idx="34">
                  <c:v>21437748</c:v>
                </c:pt>
                <c:pt idx="35">
                  <c:v>21788898</c:v>
                </c:pt>
                <c:pt idx="36">
                  <c:v>22156312</c:v>
                </c:pt>
                <c:pt idx="37">
                  <c:v>22460424</c:v>
                </c:pt>
                <c:pt idx="38">
                  <c:v>22790556</c:v>
                </c:pt>
                <c:pt idx="39">
                  <c:v>23115544</c:v>
                </c:pt>
                <c:pt idx="40">
                  <c:v>23410862</c:v>
                </c:pt>
                <c:pt idx="41">
                  <c:v>23703810</c:v>
                </c:pt>
                <c:pt idx="42">
                  <c:v>24005238</c:v>
                </c:pt>
                <c:pt idx="43">
                  <c:v>24285522</c:v>
                </c:pt>
                <c:pt idx="44">
                  <c:v>24634610</c:v>
                </c:pt>
                <c:pt idx="45">
                  <c:v>24881090</c:v>
                </c:pt>
                <c:pt idx="46">
                  <c:v>25106098</c:v>
                </c:pt>
                <c:pt idx="47">
                  <c:v>25435180</c:v>
                </c:pt>
                <c:pt idx="48">
                  <c:v>25671212</c:v>
                </c:pt>
                <c:pt idx="49">
                  <c:v>25934098</c:v>
                </c:pt>
                <c:pt idx="50">
                  <c:v>26175408</c:v>
                </c:pt>
                <c:pt idx="51">
                  <c:v>26376166</c:v>
                </c:pt>
                <c:pt idx="52">
                  <c:v>26597606</c:v>
                </c:pt>
                <c:pt idx="53">
                  <c:v>26785696</c:v>
                </c:pt>
                <c:pt idx="54">
                  <c:v>26993536</c:v>
                </c:pt>
                <c:pt idx="55">
                  <c:v>27148572</c:v>
                </c:pt>
                <c:pt idx="56">
                  <c:v>27296196</c:v>
                </c:pt>
                <c:pt idx="57">
                  <c:v>27474640</c:v>
                </c:pt>
                <c:pt idx="58">
                  <c:v>27669554</c:v>
                </c:pt>
                <c:pt idx="59">
                  <c:v>27782968</c:v>
                </c:pt>
                <c:pt idx="60">
                  <c:v>27923848</c:v>
                </c:pt>
                <c:pt idx="61">
                  <c:v>28048828</c:v>
                </c:pt>
                <c:pt idx="62">
                  <c:v>28177914</c:v>
                </c:pt>
                <c:pt idx="63">
                  <c:v>28256788</c:v>
                </c:pt>
                <c:pt idx="64">
                  <c:v>28352062</c:v>
                </c:pt>
                <c:pt idx="65">
                  <c:v>28434658</c:v>
                </c:pt>
                <c:pt idx="66">
                  <c:v>28471884</c:v>
                </c:pt>
                <c:pt idx="67">
                  <c:v>28564300</c:v>
                </c:pt>
                <c:pt idx="68">
                  <c:v>28637926</c:v>
                </c:pt>
                <c:pt idx="69">
                  <c:v>28674774</c:v>
                </c:pt>
                <c:pt idx="70">
                  <c:v>28672674</c:v>
                </c:pt>
                <c:pt idx="71">
                  <c:v>28707720</c:v>
                </c:pt>
                <c:pt idx="72">
                  <c:v>28748890</c:v>
                </c:pt>
                <c:pt idx="73">
                  <c:v>28814386</c:v>
                </c:pt>
                <c:pt idx="74">
                  <c:v>28777654</c:v>
                </c:pt>
                <c:pt idx="75">
                  <c:v>28763758</c:v>
                </c:pt>
                <c:pt idx="76">
                  <c:v>28805076</c:v>
                </c:pt>
                <c:pt idx="77">
                  <c:v>28834114</c:v>
                </c:pt>
                <c:pt idx="78">
                  <c:v>28773976</c:v>
                </c:pt>
                <c:pt idx="79">
                  <c:v>28749890</c:v>
                </c:pt>
                <c:pt idx="80">
                  <c:v>28766448</c:v>
                </c:pt>
                <c:pt idx="81">
                  <c:v>28758296</c:v>
                </c:pt>
                <c:pt idx="82">
                  <c:v>28699268</c:v>
                </c:pt>
                <c:pt idx="83">
                  <c:v>28653402</c:v>
                </c:pt>
                <c:pt idx="84">
                  <c:v>28633064</c:v>
                </c:pt>
                <c:pt idx="85">
                  <c:v>28582694</c:v>
                </c:pt>
                <c:pt idx="86">
                  <c:v>28507536</c:v>
                </c:pt>
                <c:pt idx="87">
                  <c:v>28472178</c:v>
                </c:pt>
                <c:pt idx="88">
                  <c:v>28441540</c:v>
                </c:pt>
                <c:pt idx="89">
                  <c:v>28374440</c:v>
                </c:pt>
                <c:pt idx="90">
                  <c:v>28301342</c:v>
                </c:pt>
                <c:pt idx="91">
                  <c:v>28265536</c:v>
                </c:pt>
                <c:pt idx="92">
                  <c:v>28147942</c:v>
                </c:pt>
                <c:pt idx="93">
                  <c:v>28095418</c:v>
                </c:pt>
                <c:pt idx="94">
                  <c:v>28046206</c:v>
                </c:pt>
                <c:pt idx="95">
                  <c:v>27986824</c:v>
                </c:pt>
                <c:pt idx="96">
                  <c:v>27908544</c:v>
                </c:pt>
                <c:pt idx="97">
                  <c:v>27870626</c:v>
                </c:pt>
                <c:pt idx="98">
                  <c:v>27758588</c:v>
                </c:pt>
                <c:pt idx="99">
                  <c:v>27715340</c:v>
                </c:pt>
                <c:pt idx="100">
                  <c:v>27610704</c:v>
                </c:pt>
                <c:pt idx="101">
                  <c:v>27535950</c:v>
                </c:pt>
                <c:pt idx="102">
                  <c:v>27444230</c:v>
                </c:pt>
                <c:pt idx="103">
                  <c:v>27373452</c:v>
                </c:pt>
                <c:pt idx="104">
                  <c:v>27296072</c:v>
                </c:pt>
                <c:pt idx="105">
                  <c:v>27188010</c:v>
                </c:pt>
                <c:pt idx="106">
                  <c:v>27128672</c:v>
                </c:pt>
                <c:pt idx="107">
                  <c:v>27044692</c:v>
                </c:pt>
                <c:pt idx="108">
                  <c:v>26999070</c:v>
                </c:pt>
                <c:pt idx="109">
                  <c:v>26845740</c:v>
                </c:pt>
                <c:pt idx="110">
                  <c:v>26722488</c:v>
                </c:pt>
                <c:pt idx="111">
                  <c:v>26626576</c:v>
                </c:pt>
                <c:pt idx="112">
                  <c:v>26499146</c:v>
                </c:pt>
                <c:pt idx="113">
                  <c:v>26434374</c:v>
                </c:pt>
                <c:pt idx="114">
                  <c:v>26304248</c:v>
                </c:pt>
                <c:pt idx="115">
                  <c:v>26259458</c:v>
                </c:pt>
                <c:pt idx="116">
                  <c:v>26103728</c:v>
                </c:pt>
                <c:pt idx="117">
                  <c:v>26015696</c:v>
                </c:pt>
                <c:pt idx="118">
                  <c:v>25895268</c:v>
                </c:pt>
                <c:pt idx="119">
                  <c:v>25795778</c:v>
                </c:pt>
                <c:pt idx="120">
                  <c:v>25702630</c:v>
                </c:pt>
                <c:pt idx="121">
                  <c:v>25614156</c:v>
                </c:pt>
                <c:pt idx="122">
                  <c:v>25478162</c:v>
                </c:pt>
                <c:pt idx="123">
                  <c:v>25380122</c:v>
                </c:pt>
                <c:pt idx="124">
                  <c:v>25272392</c:v>
                </c:pt>
                <c:pt idx="125">
                  <c:v>25168324</c:v>
                </c:pt>
                <c:pt idx="126">
                  <c:v>25055854</c:v>
                </c:pt>
                <c:pt idx="127">
                  <c:v>24965740</c:v>
                </c:pt>
                <c:pt idx="128">
                  <c:v>24820726</c:v>
                </c:pt>
                <c:pt idx="129">
                  <c:v>24732944</c:v>
                </c:pt>
                <c:pt idx="130">
                  <c:v>24608670</c:v>
                </c:pt>
                <c:pt idx="131">
                  <c:v>24480956</c:v>
                </c:pt>
                <c:pt idx="132">
                  <c:v>24334196</c:v>
                </c:pt>
                <c:pt idx="133">
                  <c:v>24220858</c:v>
                </c:pt>
                <c:pt idx="134">
                  <c:v>24093536</c:v>
                </c:pt>
                <c:pt idx="135">
                  <c:v>23961634</c:v>
                </c:pt>
                <c:pt idx="136">
                  <c:v>23814564</c:v>
                </c:pt>
                <c:pt idx="137">
                  <c:v>23713028</c:v>
                </c:pt>
                <c:pt idx="138">
                  <c:v>23505486</c:v>
                </c:pt>
                <c:pt idx="139">
                  <c:v>23399488</c:v>
                </c:pt>
                <c:pt idx="140">
                  <c:v>23262930</c:v>
                </c:pt>
                <c:pt idx="141">
                  <c:v>23092036</c:v>
                </c:pt>
                <c:pt idx="142">
                  <c:v>22929800</c:v>
                </c:pt>
                <c:pt idx="143">
                  <c:v>22762452</c:v>
                </c:pt>
                <c:pt idx="144">
                  <c:v>22588576</c:v>
                </c:pt>
                <c:pt idx="145">
                  <c:v>22385188</c:v>
                </c:pt>
                <c:pt idx="146">
                  <c:v>22276678</c:v>
                </c:pt>
                <c:pt idx="147">
                  <c:v>22104174</c:v>
                </c:pt>
                <c:pt idx="148">
                  <c:v>21908012</c:v>
                </c:pt>
                <c:pt idx="149">
                  <c:v>21735552</c:v>
                </c:pt>
                <c:pt idx="150">
                  <c:v>21540908</c:v>
                </c:pt>
                <c:pt idx="151">
                  <c:v>21375054</c:v>
                </c:pt>
                <c:pt idx="152">
                  <c:v>21182688</c:v>
                </c:pt>
                <c:pt idx="153">
                  <c:v>20980502</c:v>
                </c:pt>
                <c:pt idx="154">
                  <c:v>20797706</c:v>
                </c:pt>
                <c:pt idx="155">
                  <c:v>20606540</c:v>
                </c:pt>
                <c:pt idx="156">
                  <c:v>20439444</c:v>
                </c:pt>
                <c:pt idx="157">
                  <c:v>20234252</c:v>
                </c:pt>
                <c:pt idx="158">
                  <c:v>20008066</c:v>
                </c:pt>
                <c:pt idx="159">
                  <c:v>19802614</c:v>
                </c:pt>
                <c:pt idx="160">
                  <c:v>19584532</c:v>
                </c:pt>
                <c:pt idx="161">
                  <c:v>19399560</c:v>
                </c:pt>
                <c:pt idx="162">
                  <c:v>19156112</c:v>
                </c:pt>
                <c:pt idx="163">
                  <c:v>18971004</c:v>
                </c:pt>
                <c:pt idx="164">
                  <c:v>18751976</c:v>
                </c:pt>
                <c:pt idx="165">
                  <c:v>18556540</c:v>
                </c:pt>
                <c:pt idx="166">
                  <c:v>18335820</c:v>
                </c:pt>
                <c:pt idx="167">
                  <c:v>18139372</c:v>
                </c:pt>
                <c:pt idx="168">
                  <c:v>17913530</c:v>
                </c:pt>
                <c:pt idx="169">
                  <c:v>17706050</c:v>
                </c:pt>
                <c:pt idx="170">
                  <c:v>17523220</c:v>
                </c:pt>
                <c:pt idx="171">
                  <c:v>17259070</c:v>
                </c:pt>
                <c:pt idx="172">
                  <c:v>17052836</c:v>
                </c:pt>
                <c:pt idx="173">
                  <c:v>16867194</c:v>
                </c:pt>
                <c:pt idx="174">
                  <c:v>16651708</c:v>
                </c:pt>
                <c:pt idx="175">
                  <c:v>16407054</c:v>
                </c:pt>
                <c:pt idx="176">
                  <c:v>16212196</c:v>
                </c:pt>
                <c:pt idx="177">
                  <c:v>16014425</c:v>
                </c:pt>
                <c:pt idx="178">
                  <c:v>15804507</c:v>
                </c:pt>
                <c:pt idx="179">
                  <c:v>15602192</c:v>
                </c:pt>
                <c:pt idx="180">
                  <c:v>15380341</c:v>
                </c:pt>
                <c:pt idx="181">
                  <c:v>15179351</c:v>
                </c:pt>
                <c:pt idx="182">
                  <c:v>14971624</c:v>
                </c:pt>
                <c:pt idx="183">
                  <c:v>14756687</c:v>
                </c:pt>
                <c:pt idx="184">
                  <c:v>14526657</c:v>
                </c:pt>
                <c:pt idx="185">
                  <c:v>14348220</c:v>
                </c:pt>
                <c:pt idx="186">
                  <c:v>14130570</c:v>
                </c:pt>
                <c:pt idx="187">
                  <c:v>13914955</c:v>
                </c:pt>
                <c:pt idx="188">
                  <c:v>13736142</c:v>
                </c:pt>
                <c:pt idx="189">
                  <c:v>13517590</c:v>
                </c:pt>
                <c:pt idx="190">
                  <c:v>13355642</c:v>
                </c:pt>
                <c:pt idx="191">
                  <c:v>13139575</c:v>
                </c:pt>
                <c:pt idx="192">
                  <c:v>12952783</c:v>
                </c:pt>
                <c:pt idx="193">
                  <c:v>12745718</c:v>
                </c:pt>
                <c:pt idx="194">
                  <c:v>12523341</c:v>
                </c:pt>
                <c:pt idx="195">
                  <c:v>12350427</c:v>
                </c:pt>
                <c:pt idx="196">
                  <c:v>12155138</c:v>
                </c:pt>
                <c:pt idx="197">
                  <c:v>11961664</c:v>
                </c:pt>
                <c:pt idx="198">
                  <c:v>11788278</c:v>
                </c:pt>
                <c:pt idx="199">
                  <c:v>11612460</c:v>
                </c:pt>
                <c:pt idx="200">
                  <c:v>11432642</c:v>
                </c:pt>
                <c:pt idx="201">
                  <c:v>11225152</c:v>
                </c:pt>
                <c:pt idx="202">
                  <c:v>11048230</c:v>
                </c:pt>
                <c:pt idx="203">
                  <c:v>10875939</c:v>
                </c:pt>
                <c:pt idx="204">
                  <c:v>10680405</c:v>
                </c:pt>
                <c:pt idx="205">
                  <c:v>10520488</c:v>
                </c:pt>
                <c:pt idx="206">
                  <c:v>10342972</c:v>
                </c:pt>
                <c:pt idx="207">
                  <c:v>10182861</c:v>
                </c:pt>
                <c:pt idx="208">
                  <c:v>10004880</c:v>
                </c:pt>
                <c:pt idx="209">
                  <c:v>9838396</c:v>
                </c:pt>
                <c:pt idx="210">
                  <c:v>9668837</c:v>
                </c:pt>
                <c:pt idx="211">
                  <c:v>9516598</c:v>
                </c:pt>
                <c:pt idx="212">
                  <c:v>9344103</c:v>
                </c:pt>
                <c:pt idx="213">
                  <c:v>9174963</c:v>
                </c:pt>
                <c:pt idx="214">
                  <c:v>9004487</c:v>
                </c:pt>
                <c:pt idx="215">
                  <c:v>8878149</c:v>
                </c:pt>
                <c:pt idx="216">
                  <c:v>8693585</c:v>
                </c:pt>
                <c:pt idx="217">
                  <c:v>8586324</c:v>
                </c:pt>
                <c:pt idx="218">
                  <c:v>8401878</c:v>
                </c:pt>
                <c:pt idx="219">
                  <c:v>8268901</c:v>
                </c:pt>
                <c:pt idx="220">
                  <c:v>8108071</c:v>
                </c:pt>
                <c:pt idx="221">
                  <c:v>7968107.5</c:v>
                </c:pt>
                <c:pt idx="222">
                  <c:v>7816069</c:v>
                </c:pt>
                <c:pt idx="223">
                  <c:v>7707075</c:v>
                </c:pt>
                <c:pt idx="224">
                  <c:v>7582779.5</c:v>
                </c:pt>
                <c:pt idx="225">
                  <c:v>7460029.5</c:v>
                </c:pt>
                <c:pt idx="226">
                  <c:v>7285812</c:v>
                </c:pt>
                <c:pt idx="227">
                  <c:v>7159103</c:v>
                </c:pt>
                <c:pt idx="228">
                  <c:v>7052634</c:v>
                </c:pt>
                <c:pt idx="229">
                  <c:v>6908457</c:v>
                </c:pt>
                <c:pt idx="230">
                  <c:v>6773767.5</c:v>
                </c:pt>
                <c:pt idx="231">
                  <c:v>6648915</c:v>
                </c:pt>
                <c:pt idx="232">
                  <c:v>6529138.5</c:v>
                </c:pt>
                <c:pt idx="233">
                  <c:v>6393099</c:v>
                </c:pt>
                <c:pt idx="234">
                  <c:v>6261516</c:v>
                </c:pt>
                <c:pt idx="235">
                  <c:v>6167437.5</c:v>
                </c:pt>
                <c:pt idx="236">
                  <c:v>6056027.5</c:v>
                </c:pt>
                <c:pt idx="237">
                  <c:v>5970502</c:v>
                </c:pt>
                <c:pt idx="238">
                  <c:v>5845833.5</c:v>
                </c:pt>
                <c:pt idx="239">
                  <c:v>5699829.5</c:v>
                </c:pt>
                <c:pt idx="240">
                  <c:v>5587082.5</c:v>
                </c:pt>
                <c:pt idx="241">
                  <c:v>5489113.5</c:v>
                </c:pt>
                <c:pt idx="242">
                  <c:v>5396313.5</c:v>
                </c:pt>
                <c:pt idx="243">
                  <c:v>5286893</c:v>
                </c:pt>
                <c:pt idx="244">
                  <c:v>5162058</c:v>
                </c:pt>
                <c:pt idx="245">
                  <c:v>5069902.5</c:v>
                </c:pt>
                <c:pt idx="246">
                  <c:v>4978401</c:v>
                </c:pt>
                <c:pt idx="247">
                  <c:v>4852391.5</c:v>
                </c:pt>
                <c:pt idx="248">
                  <c:v>4752769</c:v>
                </c:pt>
                <c:pt idx="249">
                  <c:v>4650536.5</c:v>
                </c:pt>
                <c:pt idx="250">
                  <c:v>4567081</c:v>
                </c:pt>
                <c:pt idx="251">
                  <c:v>4468308</c:v>
                </c:pt>
                <c:pt idx="252">
                  <c:v>4379946.5</c:v>
                </c:pt>
                <c:pt idx="253">
                  <c:v>4275713</c:v>
                </c:pt>
                <c:pt idx="254">
                  <c:v>4185074.2</c:v>
                </c:pt>
                <c:pt idx="255">
                  <c:v>4086801.7</c:v>
                </c:pt>
                <c:pt idx="256">
                  <c:v>4006699.2</c:v>
                </c:pt>
                <c:pt idx="257">
                  <c:v>3902292</c:v>
                </c:pt>
                <c:pt idx="258">
                  <c:v>3816553</c:v>
                </c:pt>
                <c:pt idx="259">
                  <c:v>3726561</c:v>
                </c:pt>
                <c:pt idx="260">
                  <c:v>3647562.2</c:v>
                </c:pt>
                <c:pt idx="261">
                  <c:v>3559332.2</c:v>
                </c:pt>
                <c:pt idx="262">
                  <c:v>3454906.2</c:v>
                </c:pt>
                <c:pt idx="263">
                  <c:v>3400463.5</c:v>
                </c:pt>
                <c:pt idx="264">
                  <c:v>3295831.2</c:v>
                </c:pt>
                <c:pt idx="265">
                  <c:v>3231650.7</c:v>
                </c:pt>
                <c:pt idx="266">
                  <c:v>3141676.7</c:v>
                </c:pt>
                <c:pt idx="267">
                  <c:v>3075115.7</c:v>
                </c:pt>
                <c:pt idx="268">
                  <c:v>3005364.5</c:v>
                </c:pt>
                <c:pt idx="269">
                  <c:v>2915469</c:v>
                </c:pt>
                <c:pt idx="270">
                  <c:v>2870467.7</c:v>
                </c:pt>
                <c:pt idx="271">
                  <c:v>2804192</c:v>
                </c:pt>
                <c:pt idx="272">
                  <c:v>2750109.7</c:v>
                </c:pt>
                <c:pt idx="273">
                  <c:v>2674403.2000000002</c:v>
                </c:pt>
                <c:pt idx="274">
                  <c:v>2645443.5</c:v>
                </c:pt>
                <c:pt idx="275">
                  <c:v>2587692</c:v>
                </c:pt>
                <c:pt idx="276">
                  <c:v>2542519.5</c:v>
                </c:pt>
                <c:pt idx="277">
                  <c:v>2491274.7000000002</c:v>
                </c:pt>
                <c:pt idx="278">
                  <c:v>2450585.2000000002</c:v>
                </c:pt>
                <c:pt idx="279">
                  <c:v>2398854.5</c:v>
                </c:pt>
                <c:pt idx="280">
                  <c:v>2349536.7000000002</c:v>
                </c:pt>
                <c:pt idx="281">
                  <c:v>2308869.5</c:v>
                </c:pt>
                <c:pt idx="282">
                  <c:v>2276298.5</c:v>
                </c:pt>
                <c:pt idx="283">
                  <c:v>2228536.5</c:v>
                </c:pt>
                <c:pt idx="284">
                  <c:v>2188338.5</c:v>
                </c:pt>
                <c:pt idx="285">
                  <c:v>2134724.2000000002</c:v>
                </c:pt>
                <c:pt idx="286">
                  <c:v>2099512.2000000002</c:v>
                </c:pt>
                <c:pt idx="287">
                  <c:v>2040034.1</c:v>
                </c:pt>
                <c:pt idx="288">
                  <c:v>2006951.2</c:v>
                </c:pt>
                <c:pt idx="289">
                  <c:v>1952169.6</c:v>
                </c:pt>
                <c:pt idx="290">
                  <c:v>1920853.6</c:v>
                </c:pt>
                <c:pt idx="291">
                  <c:v>1877853.6</c:v>
                </c:pt>
                <c:pt idx="292">
                  <c:v>1834569.4</c:v>
                </c:pt>
                <c:pt idx="293">
                  <c:v>1792091.7</c:v>
                </c:pt>
                <c:pt idx="294">
                  <c:v>1738354.5</c:v>
                </c:pt>
                <c:pt idx="295">
                  <c:v>1711379.7</c:v>
                </c:pt>
                <c:pt idx="296">
                  <c:v>1658965.6</c:v>
                </c:pt>
                <c:pt idx="297">
                  <c:v>1621151.5</c:v>
                </c:pt>
                <c:pt idx="298">
                  <c:v>1579941.5</c:v>
                </c:pt>
                <c:pt idx="299">
                  <c:v>1530036.6</c:v>
                </c:pt>
                <c:pt idx="300">
                  <c:v>1505594.9</c:v>
                </c:pt>
                <c:pt idx="301">
                  <c:v>1458725.9</c:v>
                </c:pt>
                <c:pt idx="302">
                  <c:v>1435897.5</c:v>
                </c:pt>
                <c:pt idx="303">
                  <c:v>1393582.2</c:v>
                </c:pt>
                <c:pt idx="304">
                  <c:v>1354749.7</c:v>
                </c:pt>
                <c:pt idx="305">
                  <c:v>1320185.2</c:v>
                </c:pt>
                <c:pt idx="306">
                  <c:v>1288395.9000000004</c:v>
                </c:pt>
                <c:pt idx="307">
                  <c:v>1248379.2</c:v>
                </c:pt>
                <c:pt idx="308">
                  <c:v>1210195.1000000001</c:v>
                </c:pt>
                <c:pt idx="309">
                  <c:v>1197270.2</c:v>
                </c:pt>
                <c:pt idx="310">
                  <c:v>1151367.2</c:v>
                </c:pt>
                <c:pt idx="311">
                  <c:v>1115865.2</c:v>
                </c:pt>
                <c:pt idx="312">
                  <c:v>1089263</c:v>
                </c:pt>
                <c:pt idx="313">
                  <c:v>1067000</c:v>
                </c:pt>
                <c:pt idx="314">
                  <c:v>1020341.5</c:v>
                </c:pt>
                <c:pt idx="315">
                  <c:v>991485.75</c:v>
                </c:pt>
                <c:pt idx="316">
                  <c:v>981161.56</c:v>
                </c:pt>
                <c:pt idx="317">
                  <c:v>951854.56</c:v>
                </c:pt>
                <c:pt idx="318">
                  <c:v>918718</c:v>
                </c:pt>
                <c:pt idx="319">
                  <c:v>895211.37</c:v>
                </c:pt>
                <c:pt idx="320">
                  <c:v>875995.12</c:v>
                </c:pt>
                <c:pt idx="321">
                  <c:v>867717.5</c:v>
                </c:pt>
                <c:pt idx="322">
                  <c:v>898171.19</c:v>
                </c:pt>
                <c:pt idx="323">
                  <c:v>976353</c:v>
                </c:pt>
                <c:pt idx="324">
                  <c:v>1134969.5</c:v>
                </c:pt>
                <c:pt idx="325">
                  <c:v>1410004.9</c:v>
                </c:pt>
                <c:pt idx="326">
                  <c:v>1769343.4</c:v>
                </c:pt>
                <c:pt idx="327">
                  <c:v>2235487.7000000002</c:v>
                </c:pt>
                <c:pt idx="328">
                  <c:v>2793090.7</c:v>
                </c:pt>
                <c:pt idx="329">
                  <c:v>3430007.2</c:v>
                </c:pt>
                <c:pt idx="330">
                  <c:v>4092538.5</c:v>
                </c:pt>
                <c:pt idx="331">
                  <c:v>4838557</c:v>
                </c:pt>
                <c:pt idx="332">
                  <c:v>5464000</c:v>
                </c:pt>
                <c:pt idx="333">
                  <c:v>6042034.5</c:v>
                </c:pt>
                <c:pt idx="334">
                  <c:v>6491851.5</c:v>
                </c:pt>
                <c:pt idx="335">
                  <c:v>6809897.5</c:v>
                </c:pt>
                <c:pt idx="336">
                  <c:v>6889422.5</c:v>
                </c:pt>
                <c:pt idx="337">
                  <c:v>6775615</c:v>
                </c:pt>
                <c:pt idx="338">
                  <c:v>6487369</c:v>
                </c:pt>
                <c:pt idx="339">
                  <c:v>5931253</c:v>
                </c:pt>
                <c:pt idx="340">
                  <c:v>5302998</c:v>
                </c:pt>
                <c:pt idx="341">
                  <c:v>4603781.5</c:v>
                </c:pt>
                <c:pt idx="342">
                  <c:v>3881248.5</c:v>
                </c:pt>
                <c:pt idx="343">
                  <c:v>3180916.5</c:v>
                </c:pt>
                <c:pt idx="344">
                  <c:v>2463215.5</c:v>
                </c:pt>
                <c:pt idx="345">
                  <c:v>1872521.2</c:v>
                </c:pt>
                <c:pt idx="346">
                  <c:v>1346821</c:v>
                </c:pt>
                <c:pt idx="347">
                  <c:v>1005830.7</c:v>
                </c:pt>
                <c:pt idx="348">
                  <c:v>752427.44000000018</c:v>
                </c:pt>
                <c:pt idx="349">
                  <c:v>627235.06000000029</c:v>
                </c:pt>
                <c:pt idx="350">
                  <c:v>569144.5</c:v>
                </c:pt>
                <c:pt idx="351">
                  <c:v>557925.5</c:v>
                </c:pt>
                <c:pt idx="352">
                  <c:v>556760.06000000029</c:v>
                </c:pt>
                <c:pt idx="353">
                  <c:v>554991.43999999971</c:v>
                </c:pt>
                <c:pt idx="354">
                  <c:v>560234.18999999948</c:v>
                </c:pt>
                <c:pt idx="355">
                  <c:v>564594</c:v>
                </c:pt>
                <c:pt idx="356">
                  <c:v>578067.81000000029</c:v>
                </c:pt>
                <c:pt idx="357">
                  <c:v>573084.43999999971</c:v>
                </c:pt>
                <c:pt idx="358">
                  <c:v>581126.56000000029</c:v>
                </c:pt>
                <c:pt idx="359">
                  <c:v>589278.75</c:v>
                </c:pt>
                <c:pt idx="360">
                  <c:v>606461.87</c:v>
                </c:pt>
                <c:pt idx="361">
                  <c:v>616630.12</c:v>
                </c:pt>
                <c:pt idx="362">
                  <c:v>622988.75</c:v>
                </c:pt>
                <c:pt idx="363">
                  <c:v>628951.25</c:v>
                </c:pt>
                <c:pt idx="364">
                  <c:v>648608.37</c:v>
                </c:pt>
                <c:pt idx="365">
                  <c:v>651937.62</c:v>
                </c:pt>
                <c:pt idx="366">
                  <c:v>662917.75</c:v>
                </c:pt>
                <c:pt idx="367">
                  <c:v>676476.31</c:v>
                </c:pt>
                <c:pt idx="368">
                  <c:v>690609.75</c:v>
                </c:pt>
                <c:pt idx="369">
                  <c:v>697804.87</c:v>
                </c:pt>
                <c:pt idx="370">
                  <c:v>714631.19</c:v>
                </c:pt>
                <c:pt idx="371">
                  <c:v>722121.94000000018</c:v>
                </c:pt>
                <c:pt idx="372">
                  <c:v>744783</c:v>
                </c:pt>
                <c:pt idx="373">
                  <c:v>757794.56</c:v>
                </c:pt>
                <c:pt idx="374">
                  <c:v>778628.94000000018</c:v>
                </c:pt>
                <c:pt idx="375">
                  <c:v>792362.12</c:v>
                </c:pt>
                <c:pt idx="376">
                  <c:v>802783.19</c:v>
                </c:pt>
                <c:pt idx="377">
                  <c:v>825482.5</c:v>
                </c:pt>
                <c:pt idx="378">
                  <c:v>841010</c:v>
                </c:pt>
                <c:pt idx="379">
                  <c:v>852585.37</c:v>
                </c:pt>
                <c:pt idx="380">
                  <c:v>867570.19</c:v>
                </c:pt>
                <c:pt idx="381">
                  <c:v>892667.5</c:v>
                </c:pt>
                <c:pt idx="382">
                  <c:v>899585.12</c:v>
                </c:pt>
                <c:pt idx="383">
                  <c:v>917691.56</c:v>
                </c:pt>
                <c:pt idx="384">
                  <c:v>933756.37</c:v>
                </c:pt>
                <c:pt idx="385">
                  <c:v>951426.5</c:v>
                </c:pt>
                <c:pt idx="386">
                  <c:v>969756.12</c:v>
                </c:pt>
                <c:pt idx="387">
                  <c:v>980468.19</c:v>
                </c:pt>
                <c:pt idx="388">
                  <c:v>998610.44000000018</c:v>
                </c:pt>
                <c:pt idx="389">
                  <c:v>1015772.8</c:v>
                </c:pt>
                <c:pt idx="390">
                  <c:v>1041503.9</c:v>
                </c:pt>
                <c:pt idx="391">
                  <c:v>1052903.9000000004</c:v>
                </c:pt>
                <c:pt idx="392">
                  <c:v>1062039.5</c:v>
                </c:pt>
                <c:pt idx="393">
                  <c:v>1079218.5</c:v>
                </c:pt>
                <c:pt idx="394">
                  <c:v>1094923.1000000001</c:v>
                </c:pt>
                <c:pt idx="395">
                  <c:v>1098389.9000000004</c:v>
                </c:pt>
                <c:pt idx="396">
                  <c:v>1115191.4000000004</c:v>
                </c:pt>
                <c:pt idx="397">
                  <c:v>1131672.7</c:v>
                </c:pt>
                <c:pt idx="398">
                  <c:v>1134657.5</c:v>
                </c:pt>
                <c:pt idx="399">
                  <c:v>1149304.4000000004</c:v>
                </c:pt>
                <c:pt idx="400">
                  <c:v>1167374.9000000004</c:v>
                </c:pt>
                <c:pt idx="401">
                  <c:v>1177460.2</c:v>
                </c:pt>
                <c:pt idx="402">
                  <c:v>1189399.1000000001</c:v>
                </c:pt>
                <c:pt idx="403">
                  <c:v>1188215.1000000001</c:v>
                </c:pt>
                <c:pt idx="404">
                  <c:v>1224750</c:v>
                </c:pt>
                <c:pt idx="405">
                  <c:v>1231909.2</c:v>
                </c:pt>
                <c:pt idx="406">
                  <c:v>1232583.7</c:v>
                </c:pt>
                <c:pt idx="407">
                  <c:v>1252077.2</c:v>
                </c:pt>
                <c:pt idx="408">
                  <c:v>1267561.6000000001</c:v>
                </c:pt>
                <c:pt idx="409">
                  <c:v>1271111.1000000001</c:v>
                </c:pt>
                <c:pt idx="410">
                  <c:v>1285169.7</c:v>
                </c:pt>
                <c:pt idx="411">
                  <c:v>1288232.4000000004</c:v>
                </c:pt>
                <c:pt idx="412">
                  <c:v>1309033.2</c:v>
                </c:pt>
                <c:pt idx="413">
                  <c:v>1306783.7</c:v>
                </c:pt>
                <c:pt idx="414">
                  <c:v>1304250.1000000001</c:v>
                </c:pt>
                <c:pt idx="415">
                  <c:v>1315869.1000000001</c:v>
                </c:pt>
                <c:pt idx="416">
                  <c:v>1324853.4000000004</c:v>
                </c:pt>
                <c:pt idx="417">
                  <c:v>1321782.6000000001</c:v>
                </c:pt>
                <c:pt idx="418">
                  <c:v>1335529.5</c:v>
                </c:pt>
                <c:pt idx="419">
                  <c:v>1346165.1</c:v>
                </c:pt>
                <c:pt idx="420">
                  <c:v>1349536.4</c:v>
                </c:pt>
                <c:pt idx="421">
                  <c:v>1347228.4</c:v>
                </c:pt>
                <c:pt idx="422">
                  <c:v>1346253.4</c:v>
                </c:pt>
                <c:pt idx="423">
                  <c:v>1342152.7</c:v>
                </c:pt>
                <c:pt idx="424">
                  <c:v>1355710.1</c:v>
                </c:pt>
                <c:pt idx="425">
                  <c:v>1358211.1</c:v>
                </c:pt>
                <c:pt idx="426">
                  <c:v>1363128.4</c:v>
                </c:pt>
                <c:pt idx="427">
                  <c:v>1363527.7</c:v>
                </c:pt>
                <c:pt idx="428">
                  <c:v>1351526.2</c:v>
                </c:pt>
                <c:pt idx="429">
                  <c:v>1355609.7</c:v>
                </c:pt>
                <c:pt idx="430">
                  <c:v>1342407.2</c:v>
                </c:pt>
                <c:pt idx="431">
                  <c:v>1358730.1</c:v>
                </c:pt>
                <c:pt idx="432">
                  <c:v>1357442.6</c:v>
                </c:pt>
                <c:pt idx="433">
                  <c:v>1355306.1</c:v>
                </c:pt>
                <c:pt idx="434">
                  <c:v>1342651.7</c:v>
                </c:pt>
                <c:pt idx="435">
                  <c:v>1361452.2</c:v>
                </c:pt>
              </c:numCache>
            </c:numRef>
          </c:yVal>
          <c:smooth val="1"/>
        </c:ser>
        <c:ser>
          <c:idx val="3"/>
          <c:order val="2"/>
          <c:tx>
            <c:v>4h bis</c:v>
          </c:tx>
          <c:spPr>
            <a:ln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t'!$J$2:$J$437</c:f>
              <c:numCache>
                <c:formatCode>General</c:formatCode>
                <c:ptCount val="436"/>
                <c:pt idx="0">
                  <c:v>3531178</c:v>
                </c:pt>
                <c:pt idx="1">
                  <c:v>3812531.7</c:v>
                </c:pt>
                <c:pt idx="2">
                  <c:v>4101704.5</c:v>
                </c:pt>
                <c:pt idx="3">
                  <c:v>4398443</c:v>
                </c:pt>
                <c:pt idx="4">
                  <c:v>4702940</c:v>
                </c:pt>
                <c:pt idx="5">
                  <c:v>5065062.5</c:v>
                </c:pt>
                <c:pt idx="6">
                  <c:v>5397452.5</c:v>
                </c:pt>
                <c:pt idx="7">
                  <c:v>5750315.5</c:v>
                </c:pt>
                <c:pt idx="8">
                  <c:v>6119699</c:v>
                </c:pt>
                <c:pt idx="9">
                  <c:v>6477544</c:v>
                </c:pt>
                <c:pt idx="10">
                  <c:v>6890506</c:v>
                </c:pt>
                <c:pt idx="11">
                  <c:v>7295760</c:v>
                </c:pt>
                <c:pt idx="12">
                  <c:v>7655568.5</c:v>
                </c:pt>
                <c:pt idx="13">
                  <c:v>8072378.5</c:v>
                </c:pt>
                <c:pt idx="14">
                  <c:v>8502605</c:v>
                </c:pt>
                <c:pt idx="15">
                  <c:v>8931123</c:v>
                </c:pt>
                <c:pt idx="16">
                  <c:v>9344666</c:v>
                </c:pt>
                <c:pt idx="17">
                  <c:v>9779318</c:v>
                </c:pt>
                <c:pt idx="18">
                  <c:v>10238972</c:v>
                </c:pt>
                <c:pt idx="19">
                  <c:v>10668750</c:v>
                </c:pt>
                <c:pt idx="20">
                  <c:v>11076970</c:v>
                </c:pt>
                <c:pt idx="21">
                  <c:v>11532836</c:v>
                </c:pt>
                <c:pt idx="22">
                  <c:v>11979585</c:v>
                </c:pt>
                <c:pt idx="23">
                  <c:v>12374244</c:v>
                </c:pt>
                <c:pt idx="24">
                  <c:v>12765456</c:v>
                </c:pt>
                <c:pt idx="25">
                  <c:v>13157808</c:v>
                </c:pt>
                <c:pt idx="26">
                  <c:v>13558122</c:v>
                </c:pt>
                <c:pt idx="27">
                  <c:v>13935097</c:v>
                </c:pt>
                <c:pt idx="28">
                  <c:v>14285626</c:v>
                </c:pt>
                <c:pt idx="29">
                  <c:v>14601650</c:v>
                </c:pt>
                <c:pt idx="30">
                  <c:v>14988980</c:v>
                </c:pt>
                <c:pt idx="31">
                  <c:v>15290687</c:v>
                </c:pt>
                <c:pt idx="32">
                  <c:v>15662886</c:v>
                </c:pt>
                <c:pt idx="33">
                  <c:v>15988205</c:v>
                </c:pt>
                <c:pt idx="34">
                  <c:v>16312886</c:v>
                </c:pt>
                <c:pt idx="35">
                  <c:v>16601836</c:v>
                </c:pt>
                <c:pt idx="36">
                  <c:v>16955612</c:v>
                </c:pt>
                <c:pt idx="37">
                  <c:v>17283898</c:v>
                </c:pt>
                <c:pt idx="38">
                  <c:v>17546508</c:v>
                </c:pt>
                <c:pt idx="39">
                  <c:v>17929440</c:v>
                </c:pt>
                <c:pt idx="40">
                  <c:v>18258894</c:v>
                </c:pt>
                <c:pt idx="41">
                  <c:v>18538912</c:v>
                </c:pt>
                <c:pt idx="42">
                  <c:v>18845076</c:v>
                </c:pt>
                <c:pt idx="43">
                  <c:v>19130580</c:v>
                </c:pt>
                <c:pt idx="44">
                  <c:v>19403592</c:v>
                </c:pt>
                <c:pt idx="45">
                  <c:v>19710678</c:v>
                </c:pt>
                <c:pt idx="46">
                  <c:v>19983874</c:v>
                </c:pt>
                <c:pt idx="47">
                  <c:v>20226044</c:v>
                </c:pt>
                <c:pt idx="48">
                  <c:v>20557084</c:v>
                </c:pt>
                <c:pt idx="49">
                  <c:v>20704066</c:v>
                </c:pt>
                <c:pt idx="50">
                  <c:v>20992028</c:v>
                </c:pt>
                <c:pt idx="51">
                  <c:v>21199396</c:v>
                </c:pt>
                <c:pt idx="52">
                  <c:v>21501314</c:v>
                </c:pt>
                <c:pt idx="53">
                  <c:v>21685882</c:v>
                </c:pt>
                <c:pt idx="54">
                  <c:v>21892380</c:v>
                </c:pt>
                <c:pt idx="55">
                  <c:v>22088698</c:v>
                </c:pt>
                <c:pt idx="56">
                  <c:v>22231216</c:v>
                </c:pt>
                <c:pt idx="57">
                  <c:v>22384718</c:v>
                </c:pt>
                <c:pt idx="58">
                  <c:v>22612780</c:v>
                </c:pt>
                <c:pt idx="59">
                  <c:v>22754142</c:v>
                </c:pt>
                <c:pt idx="60">
                  <c:v>22925920</c:v>
                </c:pt>
                <c:pt idx="61">
                  <c:v>23042168</c:v>
                </c:pt>
                <c:pt idx="62">
                  <c:v>23142658</c:v>
                </c:pt>
                <c:pt idx="63">
                  <c:v>23277122</c:v>
                </c:pt>
                <c:pt idx="64">
                  <c:v>23396448</c:v>
                </c:pt>
                <c:pt idx="65">
                  <c:v>23520262</c:v>
                </c:pt>
                <c:pt idx="66">
                  <c:v>23619822</c:v>
                </c:pt>
                <c:pt idx="67">
                  <c:v>23687572</c:v>
                </c:pt>
                <c:pt idx="68">
                  <c:v>23784656</c:v>
                </c:pt>
                <c:pt idx="69">
                  <c:v>23840104</c:v>
                </c:pt>
                <c:pt idx="70">
                  <c:v>23889576</c:v>
                </c:pt>
                <c:pt idx="71">
                  <c:v>23975678</c:v>
                </c:pt>
                <c:pt idx="72">
                  <c:v>24011610</c:v>
                </c:pt>
                <c:pt idx="73">
                  <c:v>24091498</c:v>
                </c:pt>
                <c:pt idx="74">
                  <c:v>24177118</c:v>
                </c:pt>
                <c:pt idx="75">
                  <c:v>24139738</c:v>
                </c:pt>
                <c:pt idx="76">
                  <c:v>24100534</c:v>
                </c:pt>
                <c:pt idx="77">
                  <c:v>24132544</c:v>
                </c:pt>
                <c:pt idx="78">
                  <c:v>24187886</c:v>
                </c:pt>
                <c:pt idx="79">
                  <c:v>24202446</c:v>
                </c:pt>
                <c:pt idx="80">
                  <c:v>24212118</c:v>
                </c:pt>
                <c:pt idx="81">
                  <c:v>24273726</c:v>
                </c:pt>
                <c:pt idx="82">
                  <c:v>24212026</c:v>
                </c:pt>
                <c:pt idx="83">
                  <c:v>24153084</c:v>
                </c:pt>
                <c:pt idx="84">
                  <c:v>24195532</c:v>
                </c:pt>
                <c:pt idx="85">
                  <c:v>24209068</c:v>
                </c:pt>
                <c:pt idx="86">
                  <c:v>24154226</c:v>
                </c:pt>
                <c:pt idx="87">
                  <c:v>24193302</c:v>
                </c:pt>
                <c:pt idx="88">
                  <c:v>24140478</c:v>
                </c:pt>
                <c:pt idx="89">
                  <c:v>24074844</c:v>
                </c:pt>
                <c:pt idx="90">
                  <c:v>24043982</c:v>
                </c:pt>
                <c:pt idx="91">
                  <c:v>24032682</c:v>
                </c:pt>
                <c:pt idx="92">
                  <c:v>23993112</c:v>
                </c:pt>
                <c:pt idx="93">
                  <c:v>23980388</c:v>
                </c:pt>
                <c:pt idx="94">
                  <c:v>23918346</c:v>
                </c:pt>
                <c:pt idx="95">
                  <c:v>23886276</c:v>
                </c:pt>
                <c:pt idx="96">
                  <c:v>23814228</c:v>
                </c:pt>
                <c:pt idx="97">
                  <c:v>23767666</c:v>
                </c:pt>
                <c:pt idx="98">
                  <c:v>23716208</c:v>
                </c:pt>
                <c:pt idx="99">
                  <c:v>23697416</c:v>
                </c:pt>
                <c:pt idx="100">
                  <c:v>23674774</c:v>
                </c:pt>
                <c:pt idx="101">
                  <c:v>23522334</c:v>
                </c:pt>
                <c:pt idx="102">
                  <c:v>23446426</c:v>
                </c:pt>
                <c:pt idx="103">
                  <c:v>23384280</c:v>
                </c:pt>
                <c:pt idx="104">
                  <c:v>23331884</c:v>
                </c:pt>
                <c:pt idx="105">
                  <c:v>23257960</c:v>
                </c:pt>
                <c:pt idx="106">
                  <c:v>23190344</c:v>
                </c:pt>
                <c:pt idx="107">
                  <c:v>23126964</c:v>
                </c:pt>
                <c:pt idx="108">
                  <c:v>23045856</c:v>
                </c:pt>
                <c:pt idx="109">
                  <c:v>22936162</c:v>
                </c:pt>
                <c:pt idx="110">
                  <c:v>22788760</c:v>
                </c:pt>
                <c:pt idx="111">
                  <c:v>22693022</c:v>
                </c:pt>
                <c:pt idx="112">
                  <c:v>22586524</c:v>
                </c:pt>
                <c:pt idx="113">
                  <c:v>22553818</c:v>
                </c:pt>
                <c:pt idx="114">
                  <c:v>22438362</c:v>
                </c:pt>
                <c:pt idx="115">
                  <c:v>22351606</c:v>
                </c:pt>
                <c:pt idx="116">
                  <c:v>22186816</c:v>
                </c:pt>
                <c:pt idx="117">
                  <c:v>22107560</c:v>
                </c:pt>
                <c:pt idx="118">
                  <c:v>21986542</c:v>
                </c:pt>
                <c:pt idx="119">
                  <c:v>21867068</c:v>
                </c:pt>
                <c:pt idx="120">
                  <c:v>21790398</c:v>
                </c:pt>
                <c:pt idx="121">
                  <c:v>21672322</c:v>
                </c:pt>
                <c:pt idx="122">
                  <c:v>21587470</c:v>
                </c:pt>
                <c:pt idx="123">
                  <c:v>21457860</c:v>
                </c:pt>
                <c:pt idx="124">
                  <c:v>21304628</c:v>
                </c:pt>
                <c:pt idx="125">
                  <c:v>21183150</c:v>
                </c:pt>
                <c:pt idx="126">
                  <c:v>21096208</c:v>
                </c:pt>
                <c:pt idx="127">
                  <c:v>21013362</c:v>
                </c:pt>
                <c:pt idx="128">
                  <c:v>20838182</c:v>
                </c:pt>
                <c:pt idx="129">
                  <c:v>20701844</c:v>
                </c:pt>
                <c:pt idx="130">
                  <c:v>20530420</c:v>
                </c:pt>
                <c:pt idx="131">
                  <c:v>20426356</c:v>
                </c:pt>
                <c:pt idx="132">
                  <c:v>20300570</c:v>
                </c:pt>
                <c:pt idx="133">
                  <c:v>20157678</c:v>
                </c:pt>
                <c:pt idx="134">
                  <c:v>20069846</c:v>
                </c:pt>
                <c:pt idx="135">
                  <c:v>19912208</c:v>
                </c:pt>
                <c:pt idx="136">
                  <c:v>19745244</c:v>
                </c:pt>
                <c:pt idx="137">
                  <c:v>19569862</c:v>
                </c:pt>
                <c:pt idx="138">
                  <c:v>19427342</c:v>
                </c:pt>
                <c:pt idx="139">
                  <c:v>19289362</c:v>
                </c:pt>
                <c:pt idx="140">
                  <c:v>19135364</c:v>
                </c:pt>
                <c:pt idx="141">
                  <c:v>18973804</c:v>
                </c:pt>
                <c:pt idx="142">
                  <c:v>18817968</c:v>
                </c:pt>
                <c:pt idx="143">
                  <c:v>18622170</c:v>
                </c:pt>
                <c:pt idx="144">
                  <c:v>18485902</c:v>
                </c:pt>
                <c:pt idx="145">
                  <c:v>18326702</c:v>
                </c:pt>
                <c:pt idx="146">
                  <c:v>18102030</c:v>
                </c:pt>
                <c:pt idx="147">
                  <c:v>17937628</c:v>
                </c:pt>
                <c:pt idx="148">
                  <c:v>17792528</c:v>
                </c:pt>
                <c:pt idx="149">
                  <c:v>17575270</c:v>
                </c:pt>
                <c:pt idx="150">
                  <c:v>17438266</c:v>
                </c:pt>
                <c:pt idx="151">
                  <c:v>17218518</c:v>
                </c:pt>
                <c:pt idx="152">
                  <c:v>17033730</c:v>
                </c:pt>
                <c:pt idx="153">
                  <c:v>16873890</c:v>
                </c:pt>
                <c:pt idx="154">
                  <c:v>16708609</c:v>
                </c:pt>
                <c:pt idx="155">
                  <c:v>16472686</c:v>
                </c:pt>
                <c:pt idx="156">
                  <c:v>16295680</c:v>
                </c:pt>
                <c:pt idx="157">
                  <c:v>16105061</c:v>
                </c:pt>
                <c:pt idx="158">
                  <c:v>15884197</c:v>
                </c:pt>
                <c:pt idx="159">
                  <c:v>15728703</c:v>
                </c:pt>
                <c:pt idx="160">
                  <c:v>15519774</c:v>
                </c:pt>
                <c:pt idx="161">
                  <c:v>15336867</c:v>
                </c:pt>
                <c:pt idx="162">
                  <c:v>15156951</c:v>
                </c:pt>
                <c:pt idx="163">
                  <c:v>14954533</c:v>
                </c:pt>
                <c:pt idx="164">
                  <c:v>14734880</c:v>
                </c:pt>
                <c:pt idx="165">
                  <c:v>14542205</c:v>
                </c:pt>
                <c:pt idx="166">
                  <c:v>14345427</c:v>
                </c:pt>
                <c:pt idx="167">
                  <c:v>14152772</c:v>
                </c:pt>
                <c:pt idx="168">
                  <c:v>13980325</c:v>
                </c:pt>
                <c:pt idx="169">
                  <c:v>13782719</c:v>
                </c:pt>
                <c:pt idx="170">
                  <c:v>13556656</c:v>
                </c:pt>
                <c:pt idx="171">
                  <c:v>13349026</c:v>
                </c:pt>
                <c:pt idx="172">
                  <c:v>13190241</c:v>
                </c:pt>
                <c:pt idx="173">
                  <c:v>13001993</c:v>
                </c:pt>
                <c:pt idx="174">
                  <c:v>12824100</c:v>
                </c:pt>
                <c:pt idx="175">
                  <c:v>12651260</c:v>
                </c:pt>
                <c:pt idx="176">
                  <c:v>12435326</c:v>
                </c:pt>
                <c:pt idx="177">
                  <c:v>12240039</c:v>
                </c:pt>
                <c:pt idx="178">
                  <c:v>12023440</c:v>
                </c:pt>
                <c:pt idx="179">
                  <c:v>11864278</c:v>
                </c:pt>
                <c:pt idx="180">
                  <c:v>11681511</c:v>
                </c:pt>
                <c:pt idx="181">
                  <c:v>11516399</c:v>
                </c:pt>
                <c:pt idx="182">
                  <c:v>11319196</c:v>
                </c:pt>
                <c:pt idx="183">
                  <c:v>11105904</c:v>
                </c:pt>
                <c:pt idx="184">
                  <c:v>10962508</c:v>
                </c:pt>
                <c:pt idx="185">
                  <c:v>10792288</c:v>
                </c:pt>
                <c:pt idx="186">
                  <c:v>10605986</c:v>
                </c:pt>
                <c:pt idx="187">
                  <c:v>10443553</c:v>
                </c:pt>
                <c:pt idx="188">
                  <c:v>10258637</c:v>
                </c:pt>
                <c:pt idx="189">
                  <c:v>10102750</c:v>
                </c:pt>
                <c:pt idx="190">
                  <c:v>9917592</c:v>
                </c:pt>
                <c:pt idx="191">
                  <c:v>9711148</c:v>
                </c:pt>
                <c:pt idx="192">
                  <c:v>9581382</c:v>
                </c:pt>
                <c:pt idx="193">
                  <c:v>9429714</c:v>
                </c:pt>
                <c:pt idx="194">
                  <c:v>9279863</c:v>
                </c:pt>
                <c:pt idx="195">
                  <c:v>9056030</c:v>
                </c:pt>
                <c:pt idx="196">
                  <c:v>8919739</c:v>
                </c:pt>
                <c:pt idx="197">
                  <c:v>8783139</c:v>
                </c:pt>
                <c:pt idx="198">
                  <c:v>8623108</c:v>
                </c:pt>
                <c:pt idx="199">
                  <c:v>8453520</c:v>
                </c:pt>
                <c:pt idx="200">
                  <c:v>8367721.5</c:v>
                </c:pt>
                <c:pt idx="201">
                  <c:v>8176115</c:v>
                </c:pt>
                <c:pt idx="202">
                  <c:v>8051750.5</c:v>
                </c:pt>
                <c:pt idx="203">
                  <c:v>7893803</c:v>
                </c:pt>
                <c:pt idx="204">
                  <c:v>7723959.5</c:v>
                </c:pt>
                <c:pt idx="205">
                  <c:v>7542169.5</c:v>
                </c:pt>
                <c:pt idx="206">
                  <c:v>7437774</c:v>
                </c:pt>
                <c:pt idx="207">
                  <c:v>7300337</c:v>
                </c:pt>
                <c:pt idx="208">
                  <c:v>7167069</c:v>
                </c:pt>
                <c:pt idx="209">
                  <c:v>7018041</c:v>
                </c:pt>
                <c:pt idx="210">
                  <c:v>6895951.5</c:v>
                </c:pt>
                <c:pt idx="211">
                  <c:v>6782103</c:v>
                </c:pt>
                <c:pt idx="212">
                  <c:v>6623172.5</c:v>
                </c:pt>
                <c:pt idx="213">
                  <c:v>6502905</c:v>
                </c:pt>
                <c:pt idx="214">
                  <c:v>6408447</c:v>
                </c:pt>
                <c:pt idx="215">
                  <c:v>6257511.5</c:v>
                </c:pt>
                <c:pt idx="216">
                  <c:v>6141146</c:v>
                </c:pt>
                <c:pt idx="217">
                  <c:v>6025616</c:v>
                </c:pt>
                <c:pt idx="218">
                  <c:v>5899984</c:v>
                </c:pt>
                <c:pt idx="219">
                  <c:v>5789803.5</c:v>
                </c:pt>
                <c:pt idx="220">
                  <c:v>5648588.5</c:v>
                </c:pt>
                <c:pt idx="221">
                  <c:v>5575496</c:v>
                </c:pt>
                <c:pt idx="222">
                  <c:v>5454748</c:v>
                </c:pt>
                <c:pt idx="223">
                  <c:v>5361598.5</c:v>
                </c:pt>
                <c:pt idx="224">
                  <c:v>5258892</c:v>
                </c:pt>
                <c:pt idx="225">
                  <c:v>5139829</c:v>
                </c:pt>
                <c:pt idx="226">
                  <c:v>5015345.5</c:v>
                </c:pt>
                <c:pt idx="227">
                  <c:v>4949628.5</c:v>
                </c:pt>
                <c:pt idx="228">
                  <c:v>4839671</c:v>
                </c:pt>
                <c:pt idx="229">
                  <c:v>4747910.5</c:v>
                </c:pt>
                <c:pt idx="230">
                  <c:v>4671673</c:v>
                </c:pt>
                <c:pt idx="231">
                  <c:v>4555739.5</c:v>
                </c:pt>
                <c:pt idx="232">
                  <c:v>4464916.5</c:v>
                </c:pt>
                <c:pt idx="233">
                  <c:v>4360140</c:v>
                </c:pt>
                <c:pt idx="234">
                  <c:v>4275048.5</c:v>
                </c:pt>
                <c:pt idx="235">
                  <c:v>4190646.5</c:v>
                </c:pt>
                <c:pt idx="236">
                  <c:v>4107215</c:v>
                </c:pt>
                <c:pt idx="237">
                  <c:v>4002468.2</c:v>
                </c:pt>
                <c:pt idx="238">
                  <c:v>3944998</c:v>
                </c:pt>
                <c:pt idx="239">
                  <c:v>3853973.5</c:v>
                </c:pt>
                <c:pt idx="240">
                  <c:v>3764137</c:v>
                </c:pt>
                <c:pt idx="241">
                  <c:v>3685480.5</c:v>
                </c:pt>
                <c:pt idx="242">
                  <c:v>3607440.2</c:v>
                </c:pt>
                <c:pt idx="243">
                  <c:v>3540429.5</c:v>
                </c:pt>
                <c:pt idx="244">
                  <c:v>3451002.7</c:v>
                </c:pt>
                <c:pt idx="245">
                  <c:v>3373626</c:v>
                </c:pt>
                <c:pt idx="246">
                  <c:v>3308050.2</c:v>
                </c:pt>
                <c:pt idx="247">
                  <c:v>3239163.2</c:v>
                </c:pt>
                <c:pt idx="248">
                  <c:v>3160206.2</c:v>
                </c:pt>
                <c:pt idx="249">
                  <c:v>3085926</c:v>
                </c:pt>
                <c:pt idx="250">
                  <c:v>3007652.7</c:v>
                </c:pt>
                <c:pt idx="251">
                  <c:v>2966789.5</c:v>
                </c:pt>
                <c:pt idx="252">
                  <c:v>2867824.5</c:v>
                </c:pt>
                <c:pt idx="253">
                  <c:v>2802834.7</c:v>
                </c:pt>
                <c:pt idx="254">
                  <c:v>2753899.2</c:v>
                </c:pt>
                <c:pt idx="255">
                  <c:v>2681271.2000000002</c:v>
                </c:pt>
                <c:pt idx="256">
                  <c:v>2621139.7000000002</c:v>
                </c:pt>
                <c:pt idx="257">
                  <c:v>2555135.5</c:v>
                </c:pt>
                <c:pt idx="258">
                  <c:v>2495310.5</c:v>
                </c:pt>
                <c:pt idx="259">
                  <c:v>2452285.2000000002</c:v>
                </c:pt>
                <c:pt idx="260">
                  <c:v>2370345</c:v>
                </c:pt>
                <c:pt idx="261">
                  <c:v>2320478.7000000002</c:v>
                </c:pt>
                <c:pt idx="262">
                  <c:v>2246808.7000000002</c:v>
                </c:pt>
                <c:pt idx="263">
                  <c:v>2182581.7000000002</c:v>
                </c:pt>
                <c:pt idx="264">
                  <c:v>2147539.2000000002</c:v>
                </c:pt>
                <c:pt idx="265">
                  <c:v>2076196.7</c:v>
                </c:pt>
                <c:pt idx="266">
                  <c:v>2022934.7</c:v>
                </c:pt>
                <c:pt idx="267">
                  <c:v>1981331.2</c:v>
                </c:pt>
                <c:pt idx="268">
                  <c:v>1927214.6</c:v>
                </c:pt>
                <c:pt idx="269">
                  <c:v>1878895.4</c:v>
                </c:pt>
                <c:pt idx="270">
                  <c:v>1831842.2</c:v>
                </c:pt>
                <c:pt idx="271">
                  <c:v>1793701.1</c:v>
                </c:pt>
                <c:pt idx="272">
                  <c:v>1755849</c:v>
                </c:pt>
                <c:pt idx="273">
                  <c:v>1722886.7</c:v>
                </c:pt>
                <c:pt idx="274">
                  <c:v>1692442.4</c:v>
                </c:pt>
                <c:pt idx="275">
                  <c:v>1641759.4</c:v>
                </c:pt>
                <c:pt idx="276">
                  <c:v>1612485.1</c:v>
                </c:pt>
                <c:pt idx="277">
                  <c:v>1574987.5</c:v>
                </c:pt>
                <c:pt idx="278">
                  <c:v>1551031.7</c:v>
                </c:pt>
                <c:pt idx="279">
                  <c:v>1523854.7</c:v>
                </c:pt>
                <c:pt idx="280">
                  <c:v>1507261.7</c:v>
                </c:pt>
                <c:pt idx="281">
                  <c:v>1468434.1</c:v>
                </c:pt>
                <c:pt idx="282">
                  <c:v>1435236.2</c:v>
                </c:pt>
                <c:pt idx="283">
                  <c:v>1401751.1</c:v>
                </c:pt>
                <c:pt idx="284">
                  <c:v>1371252.2</c:v>
                </c:pt>
                <c:pt idx="285">
                  <c:v>1339900.9000000004</c:v>
                </c:pt>
                <c:pt idx="286">
                  <c:v>1314234.4000000004</c:v>
                </c:pt>
                <c:pt idx="287">
                  <c:v>1292997.6000000001</c:v>
                </c:pt>
                <c:pt idx="288">
                  <c:v>1270928.5</c:v>
                </c:pt>
                <c:pt idx="289">
                  <c:v>1234905.1000000001</c:v>
                </c:pt>
                <c:pt idx="290">
                  <c:v>1207344.7</c:v>
                </c:pt>
                <c:pt idx="291">
                  <c:v>1177151.7</c:v>
                </c:pt>
                <c:pt idx="292">
                  <c:v>1150105.5</c:v>
                </c:pt>
                <c:pt idx="293">
                  <c:v>1135910.5</c:v>
                </c:pt>
                <c:pt idx="294">
                  <c:v>1098753</c:v>
                </c:pt>
                <c:pt idx="295">
                  <c:v>1076653.7</c:v>
                </c:pt>
                <c:pt idx="296">
                  <c:v>1049272</c:v>
                </c:pt>
                <c:pt idx="297">
                  <c:v>1028484.9</c:v>
                </c:pt>
                <c:pt idx="298">
                  <c:v>985810.56</c:v>
                </c:pt>
                <c:pt idx="299">
                  <c:v>967061.06</c:v>
                </c:pt>
                <c:pt idx="300">
                  <c:v>946137.81</c:v>
                </c:pt>
                <c:pt idx="301">
                  <c:v>919840.69</c:v>
                </c:pt>
                <c:pt idx="302">
                  <c:v>898198.06</c:v>
                </c:pt>
                <c:pt idx="303">
                  <c:v>876335.44000000018</c:v>
                </c:pt>
                <c:pt idx="304">
                  <c:v>854998.81</c:v>
                </c:pt>
                <c:pt idx="305">
                  <c:v>823862.75</c:v>
                </c:pt>
                <c:pt idx="306">
                  <c:v>806400.56</c:v>
                </c:pt>
                <c:pt idx="307">
                  <c:v>784757</c:v>
                </c:pt>
                <c:pt idx="308">
                  <c:v>768168.37</c:v>
                </c:pt>
                <c:pt idx="309">
                  <c:v>746254.87</c:v>
                </c:pt>
                <c:pt idx="310">
                  <c:v>723336</c:v>
                </c:pt>
                <c:pt idx="311">
                  <c:v>717282.44000000018</c:v>
                </c:pt>
                <c:pt idx="312">
                  <c:v>679390.75</c:v>
                </c:pt>
                <c:pt idx="313">
                  <c:v>674061.12</c:v>
                </c:pt>
                <c:pt idx="314">
                  <c:v>651946.25</c:v>
                </c:pt>
                <c:pt idx="315">
                  <c:v>637158.12</c:v>
                </c:pt>
                <c:pt idx="316">
                  <c:v>620314.5</c:v>
                </c:pt>
                <c:pt idx="317">
                  <c:v>602566.12</c:v>
                </c:pt>
                <c:pt idx="318">
                  <c:v>602019.56000000029</c:v>
                </c:pt>
                <c:pt idx="319">
                  <c:v>588455.75</c:v>
                </c:pt>
                <c:pt idx="320">
                  <c:v>581445.12</c:v>
                </c:pt>
                <c:pt idx="321">
                  <c:v>654030.06000000029</c:v>
                </c:pt>
                <c:pt idx="322">
                  <c:v>903743.75</c:v>
                </c:pt>
                <c:pt idx="323">
                  <c:v>1461465.6</c:v>
                </c:pt>
                <c:pt idx="324">
                  <c:v>2416787.2000000002</c:v>
                </c:pt>
                <c:pt idx="325">
                  <c:v>3970739</c:v>
                </c:pt>
                <c:pt idx="326">
                  <c:v>5959435.5</c:v>
                </c:pt>
                <c:pt idx="327">
                  <c:v>8295804</c:v>
                </c:pt>
                <c:pt idx="328">
                  <c:v>11228694</c:v>
                </c:pt>
                <c:pt idx="329">
                  <c:v>14104298</c:v>
                </c:pt>
                <c:pt idx="330">
                  <c:v>16929342</c:v>
                </c:pt>
                <c:pt idx="331">
                  <c:v>19866564</c:v>
                </c:pt>
                <c:pt idx="332">
                  <c:v>22372148</c:v>
                </c:pt>
                <c:pt idx="333">
                  <c:v>24466990</c:v>
                </c:pt>
                <c:pt idx="334">
                  <c:v>26116192</c:v>
                </c:pt>
                <c:pt idx="335">
                  <c:v>27168234</c:v>
                </c:pt>
                <c:pt idx="336">
                  <c:v>27467822</c:v>
                </c:pt>
                <c:pt idx="337">
                  <c:v>27165314</c:v>
                </c:pt>
                <c:pt idx="338">
                  <c:v>26263622</c:v>
                </c:pt>
                <c:pt idx="339">
                  <c:v>24774268</c:v>
                </c:pt>
                <c:pt idx="340">
                  <c:v>22890146</c:v>
                </c:pt>
                <c:pt idx="341">
                  <c:v>20375014</c:v>
                </c:pt>
                <c:pt idx="342">
                  <c:v>17533744</c:v>
                </c:pt>
                <c:pt idx="343">
                  <c:v>14475983</c:v>
                </c:pt>
                <c:pt idx="344">
                  <c:v>11188486</c:v>
                </c:pt>
                <c:pt idx="345">
                  <c:v>8165203</c:v>
                </c:pt>
                <c:pt idx="346">
                  <c:v>5222832.5</c:v>
                </c:pt>
                <c:pt idx="347">
                  <c:v>3185339</c:v>
                </c:pt>
                <c:pt idx="348">
                  <c:v>1679236.7</c:v>
                </c:pt>
                <c:pt idx="349">
                  <c:v>875644.69</c:v>
                </c:pt>
                <c:pt idx="350">
                  <c:v>509403.69</c:v>
                </c:pt>
                <c:pt idx="351">
                  <c:v>421171.75</c:v>
                </c:pt>
                <c:pt idx="352">
                  <c:v>400432.83999999997</c:v>
                </c:pt>
                <c:pt idx="353">
                  <c:v>406702.62</c:v>
                </c:pt>
                <c:pt idx="354">
                  <c:v>403688.12</c:v>
                </c:pt>
                <c:pt idx="355">
                  <c:v>404493.5</c:v>
                </c:pt>
                <c:pt idx="356">
                  <c:v>400920.44</c:v>
                </c:pt>
                <c:pt idx="357">
                  <c:v>402927.03</c:v>
                </c:pt>
                <c:pt idx="358">
                  <c:v>406812.25</c:v>
                </c:pt>
                <c:pt idx="359">
                  <c:v>410209.75</c:v>
                </c:pt>
                <c:pt idx="360">
                  <c:v>412972.97000000009</c:v>
                </c:pt>
                <c:pt idx="361">
                  <c:v>417474.94</c:v>
                </c:pt>
                <c:pt idx="362">
                  <c:v>420528.75</c:v>
                </c:pt>
                <c:pt idx="363">
                  <c:v>421145.31</c:v>
                </c:pt>
                <c:pt idx="364">
                  <c:v>430742.19</c:v>
                </c:pt>
                <c:pt idx="365">
                  <c:v>439676.03</c:v>
                </c:pt>
                <c:pt idx="366">
                  <c:v>446318</c:v>
                </c:pt>
                <c:pt idx="367">
                  <c:v>450962.31</c:v>
                </c:pt>
                <c:pt idx="368">
                  <c:v>457805</c:v>
                </c:pt>
                <c:pt idx="369">
                  <c:v>464280.09</c:v>
                </c:pt>
                <c:pt idx="370">
                  <c:v>469132.56</c:v>
                </c:pt>
                <c:pt idx="371">
                  <c:v>482286.25</c:v>
                </c:pt>
                <c:pt idx="372">
                  <c:v>480638.53</c:v>
                </c:pt>
                <c:pt idx="373">
                  <c:v>494404.87</c:v>
                </c:pt>
                <c:pt idx="374">
                  <c:v>503016.75</c:v>
                </c:pt>
                <c:pt idx="375">
                  <c:v>517998.12</c:v>
                </c:pt>
                <c:pt idx="376">
                  <c:v>522982.19</c:v>
                </c:pt>
                <c:pt idx="377">
                  <c:v>529875.75</c:v>
                </c:pt>
                <c:pt idx="378">
                  <c:v>542885.68999999948</c:v>
                </c:pt>
                <c:pt idx="379">
                  <c:v>549710.06000000029</c:v>
                </c:pt>
                <c:pt idx="380">
                  <c:v>559752.06000000029</c:v>
                </c:pt>
                <c:pt idx="381">
                  <c:v>577777.18999999948</c:v>
                </c:pt>
                <c:pt idx="382">
                  <c:v>575251</c:v>
                </c:pt>
                <c:pt idx="383">
                  <c:v>590095.75</c:v>
                </c:pt>
                <c:pt idx="384">
                  <c:v>601836.56000000029</c:v>
                </c:pt>
                <c:pt idx="385">
                  <c:v>611925.75</c:v>
                </c:pt>
                <c:pt idx="386">
                  <c:v>623227.37</c:v>
                </c:pt>
                <c:pt idx="387">
                  <c:v>639616.37</c:v>
                </c:pt>
                <c:pt idx="388">
                  <c:v>643911.06000000029</c:v>
                </c:pt>
                <c:pt idx="389">
                  <c:v>649851.5</c:v>
                </c:pt>
                <c:pt idx="390">
                  <c:v>663303.56000000029</c:v>
                </c:pt>
                <c:pt idx="391">
                  <c:v>671527.69</c:v>
                </c:pt>
                <c:pt idx="392">
                  <c:v>682519.62</c:v>
                </c:pt>
                <c:pt idx="393">
                  <c:v>688090.75</c:v>
                </c:pt>
                <c:pt idx="394">
                  <c:v>704580.75</c:v>
                </c:pt>
                <c:pt idx="395">
                  <c:v>709356.5</c:v>
                </c:pt>
                <c:pt idx="396">
                  <c:v>718760.69</c:v>
                </c:pt>
                <c:pt idx="397">
                  <c:v>728829.56</c:v>
                </c:pt>
                <c:pt idx="398">
                  <c:v>738025.94000000018</c:v>
                </c:pt>
                <c:pt idx="399">
                  <c:v>753227.31</c:v>
                </c:pt>
                <c:pt idx="400">
                  <c:v>758112.87</c:v>
                </c:pt>
                <c:pt idx="401">
                  <c:v>762533.62</c:v>
                </c:pt>
                <c:pt idx="402">
                  <c:v>775084.37</c:v>
                </c:pt>
                <c:pt idx="403">
                  <c:v>780358.69</c:v>
                </c:pt>
                <c:pt idx="404">
                  <c:v>783599.5</c:v>
                </c:pt>
                <c:pt idx="405">
                  <c:v>803296.75</c:v>
                </c:pt>
                <c:pt idx="406">
                  <c:v>800573.87</c:v>
                </c:pt>
                <c:pt idx="407">
                  <c:v>804518</c:v>
                </c:pt>
                <c:pt idx="408">
                  <c:v>828546.56000000029</c:v>
                </c:pt>
                <c:pt idx="409">
                  <c:v>828865.06</c:v>
                </c:pt>
                <c:pt idx="410">
                  <c:v>844147.62</c:v>
                </c:pt>
                <c:pt idx="411">
                  <c:v>855748.56</c:v>
                </c:pt>
                <c:pt idx="412">
                  <c:v>860437.06</c:v>
                </c:pt>
                <c:pt idx="413">
                  <c:v>866528.5</c:v>
                </c:pt>
                <c:pt idx="414">
                  <c:v>876740.69</c:v>
                </c:pt>
                <c:pt idx="415">
                  <c:v>871918.31</c:v>
                </c:pt>
                <c:pt idx="416">
                  <c:v>890993.87</c:v>
                </c:pt>
                <c:pt idx="417">
                  <c:v>885946</c:v>
                </c:pt>
                <c:pt idx="418">
                  <c:v>904046.5</c:v>
                </c:pt>
                <c:pt idx="419">
                  <c:v>905922.12</c:v>
                </c:pt>
                <c:pt idx="420">
                  <c:v>895483.56</c:v>
                </c:pt>
                <c:pt idx="421">
                  <c:v>909612.25</c:v>
                </c:pt>
                <c:pt idx="422">
                  <c:v>913337</c:v>
                </c:pt>
                <c:pt idx="423">
                  <c:v>911602.06</c:v>
                </c:pt>
                <c:pt idx="424">
                  <c:v>925067.62</c:v>
                </c:pt>
                <c:pt idx="425">
                  <c:v>929850.37</c:v>
                </c:pt>
                <c:pt idx="426">
                  <c:v>920608.25</c:v>
                </c:pt>
                <c:pt idx="427">
                  <c:v>925393.81</c:v>
                </c:pt>
                <c:pt idx="428">
                  <c:v>926774.31</c:v>
                </c:pt>
                <c:pt idx="429">
                  <c:v>926441.62</c:v>
                </c:pt>
                <c:pt idx="430">
                  <c:v>923850.12</c:v>
                </c:pt>
                <c:pt idx="431">
                  <c:v>934647.87</c:v>
                </c:pt>
                <c:pt idx="432">
                  <c:v>929062</c:v>
                </c:pt>
                <c:pt idx="433">
                  <c:v>931105.94000000018</c:v>
                </c:pt>
                <c:pt idx="434">
                  <c:v>938653.37</c:v>
                </c:pt>
                <c:pt idx="435">
                  <c:v>932515.37</c:v>
                </c:pt>
              </c:numCache>
            </c:numRef>
          </c:yVal>
          <c:smooth val="1"/>
        </c:ser>
        <c:ser>
          <c:idx val="1"/>
          <c:order val="3"/>
          <c:tx>
            <c:v>4h grande quantitée</c:v>
          </c:tx>
          <c:spPr>
            <a:ln w="19050">
              <a:solidFill>
                <a:srgbClr val="CC00CC"/>
              </a:solidFill>
            </a:ln>
          </c:spPr>
          <c:marker>
            <c:symbol val="none"/>
          </c:marker>
          <c:xVal>
            <c:numRef>
              <c:f>'FLUO 350 12 DMF EtOH diff t'!$A$2:$A$437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DMF EtOH diff t'!$F$2:$F$437</c:f>
              <c:numCache>
                <c:formatCode>General</c:formatCode>
                <c:ptCount val="436"/>
                <c:pt idx="0">
                  <c:v>1837990.6</c:v>
                </c:pt>
                <c:pt idx="1">
                  <c:v>2021302.7</c:v>
                </c:pt>
                <c:pt idx="2">
                  <c:v>2207206</c:v>
                </c:pt>
                <c:pt idx="3">
                  <c:v>2424061.7000000002</c:v>
                </c:pt>
                <c:pt idx="4">
                  <c:v>2625274.5</c:v>
                </c:pt>
                <c:pt idx="5">
                  <c:v>2839094.5</c:v>
                </c:pt>
                <c:pt idx="6">
                  <c:v>3084643.5</c:v>
                </c:pt>
                <c:pt idx="7">
                  <c:v>3307710.5</c:v>
                </c:pt>
                <c:pt idx="8">
                  <c:v>3556801.5</c:v>
                </c:pt>
                <c:pt idx="9">
                  <c:v>3805141</c:v>
                </c:pt>
                <c:pt idx="10">
                  <c:v>4086178.7</c:v>
                </c:pt>
                <c:pt idx="11">
                  <c:v>4321852</c:v>
                </c:pt>
                <c:pt idx="12">
                  <c:v>4616899.5</c:v>
                </c:pt>
                <c:pt idx="13">
                  <c:v>4890657</c:v>
                </c:pt>
                <c:pt idx="14">
                  <c:v>5177050.5</c:v>
                </c:pt>
                <c:pt idx="15">
                  <c:v>5511677</c:v>
                </c:pt>
                <c:pt idx="16">
                  <c:v>5807523</c:v>
                </c:pt>
                <c:pt idx="17">
                  <c:v>6109034</c:v>
                </c:pt>
                <c:pt idx="18">
                  <c:v>6392023.5</c:v>
                </c:pt>
                <c:pt idx="19">
                  <c:v>6717988</c:v>
                </c:pt>
                <c:pt idx="20">
                  <c:v>7011590.5</c:v>
                </c:pt>
                <c:pt idx="21">
                  <c:v>7314653.5</c:v>
                </c:pt>
                <c:pt idx="22">
                  <c:v>7619296</c:v>
                </c:pt>
                <c:pt idx="23">
                  <c:v>7880506.5</c:v>
                </c:pt>
                <c:pt idx="24">
                  <c:v>8217862.5</c:v>
                </c:pt>
                <c:pt idx="25">
                  <c:v>8497657</c:v>
                </c:pt>
                <c:pt idx="26">
                  <c:v>8771947</c:v>
                </c:pt>
                <c:pt idx="27">
                  <c:v>9017430</c:v>
                </c:pt>
                <c:pt idx="28">
                  <c:v>9264495</c:v>
                </c:pt>
                <c:pt idx="29">
                  <c:v>9510317</c:v>
                </c:pt>
                <c:pt idx="30">
                  <c:v>9775103</c:v>
                </c:pt>
                <c:pt idx="31">
                  <c:v>9999480</c:v>
                </c:pt>
                <c:pt idx="32">
                  <c:v>10228747</c:v>
                </c:pt>
                <c:pt idx="33">
                  <c:v>10475412</c:v>
                </c:pt>
                <c:pt idx="34">
                  <c:v>10698215</c:v>
                </c:pt>
                <c:pt idx="35">
                  <c:v>10957094</c:v>
                </c:pt>
                <c:pt idx="36">
                  <c:v>11179124</c:v>
                </c:pt>
                <c:pt idx="37">
                  <c:v>11476281</c:v>
                </c:pt>
                <c:pt idx="38">
                  <c:v>11678843</c:v>
                </c:pt>
                <c:pt idx="39">
                  <c:v>11871599</c:v>
                </c:pt>
                <c:pt idx="40">
                  <c:v>12123653</c:v>
                </c:pt>
                <c:pt idx="41">
                  <c:v>12357765</c:v>
                </c:pt>
                <c:pt idx="42">
                  <c:v>12584742</c:v>
                </c:pt>
                <c:pt idx="43">
                  <c:v>12824929</c:v>
                </c:pt>
                <c:pt idx="44">
                  <c:v>13055321</c:v>
                </c:pt>
                <c:pt idx="45">
                  <c:v>13308678</c:v>
                </c:pt>
                <c:pt idx="46">
                  <c:v>13450949</c:v>
                </c:pt>
                <c:pt idx="47">
                  <c:v>13685172</c:v>
                </c:pt>
                <c:pt idx="48">
                  <c:v>13906875</c:v>
                </c:pt>
                <c:pt idx="49">
                  <c:v>14109656</c:v>
                </c:pt>
                <c:pt idx="50">
                  <c:v>14321537</c:v>
                </c:pt>
                <c:pt idx="51">
                  <c:v>14543179</c:v>
                </c:pt>
                <c:pt idx="52">
                  <c:v>14723479</c:v>
                </c:pt>
                <c:pt idx="53">
                  <c:v>14875016</c:v>
                </c:pt>
                <c:pt idx="54">
                  <c:v>15058630</c:v>
                </c:pt>
                <c:pt idx="55">
                  <c:v>15255455</c:v>
                </c:pt>
                <c:pt idx="56">
                  <c:v>15438034</c:v>
                </c:pt>
                <c:pt idx="57">
                  <c:v>15607205</c:v>
                </c:pt>
                <c:pt idx="58">
                  <c:v>15755795</c:v>
                </c:pt>
                <c:pt idx="59">
                  <c:v>15916893</c:v>
                </c:pt>
                <c:pt idx="60">
                  <c:v>16040741</c:v>
                </c:pt>
                <c:pt idx="61">
                  <c:v>16162122</c:v>
                </c:pt>
                <c:pt idx="62">
                  <c:v>16337035</c:v>
                </c:pt>
                <c:pt idx="63">
                  <c:v>16429080</c:v>
                </c:pt>
                <c:pt idx="64">
                  <c:v>16544708</c:v>
                </c:pt>
                <c:pt idx="65">
                  <c:v>16701533</c:v>
                </c:pt>
                <c:pt idx="66">
                  <c:v>16818182</c:v>
                </c:pt>
                <c:pt idx="67">
                  <c:v>16874756</c:v>
                </c:pt>
                <c:pt idx="68">
                  <c:v>16995328</c:v>
                </c:pt>
                <c:pt idx="69">
                  <c:v>17031712</c:v>
                </c:pt>
                <c:pt idx="70">
                  <c:v>17135994</c:v>
                </c:pt>
                <c:pt idx="71">
                  <c:v>17222728</c:v>
                </c:pt>
                <c:pt idx="72">
                  <c:v>17306478</c:v>
                </c:pt>
                <c:pt idx="73">
                  <c:v>17374186</c:v>
                </c:pt>
                <c:pt idx="74">
                  <c:v>17400716</c:v>
                </c:pt>
                <c:pt idx="75">
                  <c:v>17506882</c:v>
                </c:pt>
                <c:pt idx="76">
                  <c:v>17481152</c:v>
                </c:pt>
                <c:pt idx="77">
                  <c:v>17549030</c:v>
                </c:pt>
                <c:pt idx="78">
                  <c:v>17595840</c:v>
                </c:pt>
                <c:pt idx="79">
                  <c:v>17623416</c:v>
                </c:pt>
                <c:pt idx="80">
                  <c:v>17657036</c:v>
                </c:pt>
                <c:pt idx="81">
                  <c:v>17717282</c:v>
                </c:pt>
                <c:pt idx="82">
                  <c:v>17683244</c:v>
                </c:pt>
                <c:pt idx="83">
                  <c:v>17711622</c:v>
                </c:pt>
                <c:pt idx="84">
                  <c:v>17712312</c:v>
                </c:pt>
                <c:pt idx="85">
                  <c:v>17717734</c:v>
                </c:pt>
                <c:pt idx="86">
                  <c:v>17722014</c:v>
                </c:pt>
                <c:pt idx="87">
                  <c:v>17731260</c:v>
                </c:pt>
                <c:pt idx="88">
                  <c:v>17722096</c:v>
                </c:pt>
                <c:pt idx="89">
                  <c:v>17702340</c:v>
                </c:pt>
                <c:pt idx="90">
                  <c:v>17703504</c:v>
                </c:pt>
                <c:pt idx="91">
                  <c:v>17671722</c:v>
                </c:pt>
                <c:pt idx="92">
                  <c:v>17644784</c:v>
                </c:pt>
                <c:pt idx="93">
                  <c:v>17660936</c:v>
                </c:pt>
                <c:pt idx="94">
                  <c:v>17631576</c:v>
                </c:pt>
                <c:pt idx="95">
                  <c:v>17604280</c:v>
                </c:pt>
                <c:pt idx="96">
                  <c:v>17578904</c:v>
                </c:pt>
                <c:pt idx="97">
                  <c:v>17525920</c:v>
                </c:pt>
                <c:pt idx="98">
                  <c:v>17539330</c:v>
                </c:pt>
                <c:pt idx="99">
                  <c:v>17479594</c:v>
                </c:pt>
                <c:pt idx="100">
                  <c:v>17501480</c:v>
                </c:pt>
                <c:pt idx="101">
                  <c:v>17426752</c:v>
                </c:pt>
                <c:pt idx="102">
                  <c:v>17381484</c:v>
                </c:pt>
                <c:pt idx="103">
                  <c:v>17387616</c:v>
                </c:pt>
                <c:pt idx="104">
                  <c:v>17353830</c:v>
                </c:pt>
                <c:pt idx="105">
                  <c:v>17259244</c:v>
                </c:pt>
                <c:pt idx="106">
                  <c:v>17242554</c:v>
                </c:pt>
                <c:pt idx="107">
                  <c:v>17189714</c:v>
                </c:pt>
                <c:pt idx="108">
                  <c:v>17150206</c:v>
                </c:pt>
                <c:pt idx="109">
                  <c:v>17119196</c:v>
                </c:pt>
                <c:pt idx="110">
                  <c:v>17047586</c:v>
                </c:pt>
                <c:pt idx="111">
                  <c:v>16966004</c:v>
                </c:pt>
                <c:pt idx="112">
                  <c:v>16936532</c:v>
                </c:pt>
                <c:pt idx="113">
                  <c:v>16899236</c:v>
                </c:pt>
                <c:pt idx="114">
                  <c:v>16844566</c:v>
                </c:pt>
                <c:pt idx="115">
                  <c:v>16800668</c:v>
                </c:pt>
                <c:pt idx="116">
                  <c:v>16760213</c:v>
                </c:pt>
                <c:pt idx="117">
                  <c:v>16671699</c:v>
                </c:pt>
                <c:pt idx="118">
                  <c:v>16632401</c:v>
                </c:pt>
                <c:pt idx="119">
                  <c:v>16600308</c:v>
                </c:pt>
                <c:pt idx="120">
                  <c:v>16527276</c:v>
                </c:pt>
                <c:pt idx="121">
                  <c:v>16450716</c:v>
                </c:pt>
                <c:pt idx="122">
                  <c:v>16409597</c:v>
                </c:pt>
                <c:pt idx="123">
                  <c:v>16339237</c:v>
                </c:pt>
                <c:pt idx="124">
                  <c:v>16326947</c:v>
                </c:pt>
                <c:pt idx="125">
                  <c:v>16248422</c:v>
                </c:pt>
                <c:pt idx="126">
                  <c:v>16197730</c:v>
                </c:pt>
                <c:pt idx="127">
                  <c:v>16131503</c:v>
                </c:pt>
                <c:pt idx="128">
                  <c:v>16076134</c:v>
                </c:pt>
                <c:pt idx="129">
                  <c:v>15993932</c:v>
                </c:pt>
                <c:pt idx="130">
                  <c:v>15948822</c:v>
                </c:pt>
                <c:pt idx="131">
                  <c:v>15850266</c:v>
                </c:pt>
                <c:pt idx="132">
                  <c:v>15790548</c:v>
                </c:pt>
                <c:pt idx="133">
                  <c:v>15712128</c:v>
                </c:pt>
                <c:pt idx="134">
                  <c:v>15632854</c:v>
                </c:pt>
                <c:pt idx="135">
                  <c:v>15527010</c:v>
                </c:pt>
                <c:pt idx="136">
                  <c:v>15489044</c:v>
                </c:pt>
                <c:pt idx="137">
                  <c:v>15386433</c:v>
                </c:pt>
                <c:pt idx="138">
                  <c:v>15300465</c:v>
                </c:pt>
                <c:pt idx="139">
                  <c:v>15246308</c:v>
                </c:pt>
                <c:pt idx="140">
                  <c:v>15146422</c:v>
                </c:pt>
                <c:pt idx="141">
                  <c:v>15015782</c:v>
                </c:pt>
                <c:pt idx="142">
                  <c:v>14956944</c:v>
                </c:pt>
                <c:pt idx="143">
                  <c:v>14843696</c:v>
                </c:pt>
                <c:pt idx="144">
                  <c:v>14748610</c:v>
                </c:pt>
                <c:pt idx="145">
                  <c:v>14650833</c:v>
                </c:pt>
                <c:pt idx="146">
                  <c:v>14520716</c:v>
                </c:pt>
                <c:pt idx="147">
                  <c:v>14439778</c:v>
                </c:pt>
                <c:pt idx="148">
                  <c:v>14292554</c:v>
                </c:pt>
                <c:pt idx="149">
                  <c:v>14222159</c:v>
                </c:pt>
                <c:pt idx="150">
                  <c:v>14106199</c:v>
                </c:pt>
                <c:pt idx="151">
                  <c:v>13953511</c:v>
                </c:pt>
                <c:pt idx="152">
                  <c:v>13879237</c:v>
                </c:pt>
                <c:pt idx="153">
                  <c:v>13735237</c:v>
                </c:pt>
                <c:pt idx="154">
                  <c:v>13634392</c:v>
                </c:pt>
                <c:pt idx="155">
                  <c:v>13499779</c:v>
                </c:pt>
                <c:pt idx="156">
                  <c:v>13379990</c:v>
                </c:pt>
                <c:pt idx="157">
                  <c:v>13225157</c:v>
                </c:pt>
                <c:pt idx="158">
                  <c:v>13105767</c:v>
                </c:pt>
                <c:pt idx="159">
                  <c:v>12993777</c:v>
                </c:pt>
                <c:pt idx="160">
                  <c:v>12857113</c:v>
                </c:pt>
                <c:pt idx="161">
                  <c:v>12756805</c:v>
                </c:pt>
                <c:pt idx="162">
                  <c:v>12586280</c:v>
                </c:pt>
                <c:pt idx="163">
                  <c:v>12467347</c:v>
                </c:pt>
                <c:pt idx="164">
                  <c:v>12345785</c:v>
                </c:pt>
                <c:pt idx="165">
                  <c:v>12241043</c:v>
                </c:pt>
                <c:pt idx="166">
                  <c:v>12068634</c:v>
                </c:pt>
                <c:pt idx="167">
                  <c:v>11936906</c:v>
                </c:pt>
                <c:pt idx="168">
                  <c:v>11808071</c:v>
                </c:pt>
                <c:pt idx="169">
                  <c:v>11660377</c:v>
                </c:pt>
                <c:pt idx="170">
                  <c:v>11543572</c:v>
                </c:pt>
                <c:pt idx="171">
                  <c:v>11440732</c:v>
                </c:pt>
                <c:pt idx="172">
                  <c:v>11274535</c:v>
                </c:pt>
                <c:pt idx="173">
                  <c:v>11120491</c:v>
                </c:pt>
                <c:pt idx="174">
                  <c:v>11020896</c:v>
                </c:pt>
                <c:pt idx="175">
                  <c:v>10854329</c:v>
                </c:pt>
                <c:pt idx="176">
                  <c:v>10722707</c:v>
                </c:pt>
                <c:pt idx="177">
                  <c:v>10614374</c:v>
                </c:pt>
                <c:pt idx="178">
                  <c:v>10490570</c:v>
                </c:pt>
                <c:pt idx="179">
                  <c:v>10315126</c:v>
                </c:pt>
                <c:pt idx="180">
                  <c:v>10191165</c:v>
                </c:pt>
                <c:pt idx="181">
                  <c:v>10077331</c:v>
                </c:pt>
                <c:pt idx="182">
                  <c:v>9946074</c:v>
                </c:pt>
                <c:pt idx="183">
                  <c:v>9776997</c:v>
                </c:pt>
                <c:pt idx="184">
                  <c:v>9623916</c:v>
                </c:pt>
                <c:pt idx="185">
                  <c:v>9537364</c:v>
                </c:pt>
                <c:pt idx="186">
                  <c:v>9404734</c:v>
                </c:pt>
                <c:pt idx="187">
                  <c:v>9281537</c:v>
                </c:pt>
                <c:pt idx="188">
                  <c:v>9095319</c:v>
                </c:pt>
                <c:pt idx="189">
                  <c:v>8992066</c:v>
                </c:pt>
                <c:pt idx="190">
                  <c:v>8872907</c:v>
                </c:pt>
                <c:pt idx="191">
                  <c:v>8754163</c:v>
                </c:pt>
                <c:pt idx="192">
                  <c:v>8616674</c:v>
                </c:pt>
                <c:pt idx="193">
                  <c:v>8495841</c:v>
                </c:pt>
                <c:pt idx="194">
                  <c:v>8367738</c:v>
                </c:pt>
                <c:pt idx="195">
                  <c:v>8253949.5</c:v>
                </c:pt>
                <c:pt idx="196">
                  <c:v>8119696.5</c:v>
                </c:pt>
                <c:pt idx="197">
                  <c:v>7997383</c:v>
                </c:pt>
                <c:pt idx="198">
                  <c:v>7868400</c:v>
                </c:pt>
                <c:pt idx="199">
                  <c:v>7736507.5</c:v>
                </c:pt>
                <c:pt idx="200">
                  <c:v>7657016.5</c:v>
                </c:pt>
                <c:pt idx="201">
                  <c:v>7505776</c:v>
                </c:pt>
                <c:pt idx="202">
                  <c:v>7401282.5</c:v>
                </c:pt>
                <c:pt idx="203">
                  <c:v>7280374.5</c:v>
                </c:pt>
                <c:pt idx="204">
                  <c:v>7172754</c:v>
                </c:pt>
                <c:pt idx="205">
                  <c:v>7005896.5</c:v>
                </c:pt>
                <c:pt idx="206">
                  <c:v>6925502</c:v>
                </c:pt>
                <c:pt idx="207">
                  <c:v>6830853</c:v>
                </c:pt>
                <c:pt idx="208">
                  <c:v>6699878</c:v>
                </c:pt>
                <c:pt idx="209">
                  <c:v>6609211.5</c:v>
                </c:pt>
                <c:pt idx="210">
                  <c:v>6485529</c:v>
                </c:pt>
                <c:pt idx="211">
                  <c:v>6397969.5</c:v>
                </c:pt>
                <c:pt idx="212">
                  <c:v>6278553.5</c:v>
                </c:pt>
                <c:pt idx="213">
                  <c:v>6179786.5</c:v>
                </c:pt>
                <c:pt idx="214">
                  <c:v>6048778.5</c:v>
                </c:pt>
                <c:pt idx="215">
                  <c:v>5980691.5</c:v>
                </c:pt>
                <c:pt idx="216">
                  <c:v>5857416.5</c:v>
                </c:pt>
                <c:pt idx="217">
                  <c:v>5768352.5</c:v>
                </c:pt>
                <c:pt idx="218">
                  <c:v>5660359</c:v>
                </c:pt>
                <c:pt idx="219">
                  <c:v>5574389</c:v>
                </c:pt>
                <c:pt idx="220">
                  <c:v>5442916.5</c:v>
                </c:pt>
                <c:pt idx="221">
                  <c:v>5375957</c:v>
                </c:pt>
                <c:pt idx="222">
                  <c:v>5257618.5</c:v>
                </c:pt>
                <c:pt idx="223">
                  <c:v>5185171.5</c:v>
                </c:pt>
                <c:pt idx="224">
                  <c:v>5102655</c:v>
                </c:pt>
                <c:pt idx="225">
                  <c:v>5029020</c:v>
                </c:pt>
                <c:pt idx="226">
                  <c:v>4903986</c:v>
                </c:pt>
                <c:pt idx="227">
                  <c:v>4837137</c:v>
                </c:pt>
                <c:pt idx="228">
                  <c:v>4749240</c:v>
                </c:pt>
                <c:pt idx="229">
                  <c:v>4671891</c:v>
                </c:pt>
                <c:pt idx="230">
                  <c:v>4583402.5</c:v>
                </c:pt>
                <c:pt idx="231">
                  <c:v>4512097</c:v>
                </c:pt>
                <c:pt idx="232">
                  <c:v>4401737</c:v>
                </c:pt>
                <c:pt idx="233">
                  <c:v>4349858.5</c:v>
                </c:pt>
                <c:pt idx="234">
                  <c:v>4277225.5</c:v>
                </c:pt>
                <c:pt idx="235">
                  <c:v>4177023</c:v>
                </c:pt>
                <c:pt idx="236">
                  <c:v>4107955.7</c:v>
                </c:pt>
                <c:pt idx="237">
                  <c:v>4031805</c:v>
                </c:pt>
                <c:pt idx="238">
                  <c:v>3938038.2</c:v>
                </c:pt>
                <c:pt idx="239">
                  <c:v>3889429.7</c:v>
                </c:pt>
                <c:pt idx="240">
                  <c:v>3789650</c:v>
                </c:pt>
                <c:pt idx="241">
                  <c:v>3719878.2</c:v>
                </c:pt>
                <c:pt idx="242">
                  <c:v>3635568</c:v>
                </c:pt>
                <c:pt idx="243">
                  <c:v>3575938</c:v>
                </c:pt>
                <c:pt idx="244">
                  <c:v>3487172.7</c:v>
                </c:pt>
                <c:pt idx="245">
                  <c:v>3438528.2</c:v>
                </c:pt>
                <c:pt idx="246">
                  <c:v>3374912.5</c:v>
                </c:pt>
                <c:pt idx="247">
                  <c:v>3288042</c:v>
                </c:pt>
                <c:pt idx="248">
                  <c:v>3230114.2</c:v>
                </c:pt>
                <c:pt idx="249">
                  <c:v>3152239</c:v>
                </c:pt>
                <c:pt idx="250">
                  <c:v>3081911</c:v>
                </c:pt>
                <c:pt idx="251">
                  <c:v>3028086</c:v>
                </c:pt>
                <c:pt idx="252">
                  <c:v>2977833</c:v>
                </c:pt>
                <c:pt idx="253">
                  <c:v>2922464.5</c:v>
                </c:pt>
                <c:pt idx="254">
                  <c:v>2848116.2</c:v>
                </c:pt>
                <c:pt idx="255">
                  <c:v>2775341</c:v>
                </c:pt>
                <c:pt idx="256">
                  <c:v>2710905</c:v>
                </c:pt>
                <c:pt idx="257">
                  <c:v>2647107.7000000002</c:v>
                </c:pt>
                <c:pt idx="258">
                  <c:v>2587009.5</c:v>
                </c:pt>
                <c:pt idx="259">
                  <c:v>2525902.7000000002</c:v>
                </c:pt>
                <c:pt idx="260">
                  <c:v>2473973.5</c:v>
                </c:pt>
                <c:pt idx="261">
                  <c:v>2433541.5</c:v>
                </c:pt>
                <c:pt idx="262">
                  <c:v>2350338</c:v>
                </c:pt>
                <c:pt idx="263">
                  <c:v>2300970.5</c:v>
                </c:pt>
                <c:pt idx="264">
                  <c:v>2246342.2000000002</c:v>
                </c:pt>
                <c:pt idx="265">
                  <c:v>2183503.5</c:v>
                </c:pt>
                <c:pt idx="266">
                  <c:v>2124656</c:v>
                </c:pt>
                <c:pt idx="267">
                  <c:v>2077344.5</c:v>
                </c:pt>
                <c:pt idx="268">
                  <c:v>2031999.7</c:v>
                </c:pt>
                <c:pt idx="269">
                  <c:v>1983086.4</c:v>
                </c:pt>
                <c:pt idx="270">
                  <c:v>1942096.4</c:v>
                </c:pt>
                <c:pt idx="271">
                  <c:v>1891971.6</c:v>
                </c:pt>
                <c:pt idx="272">
                  <c:v>1844268.9</c:v>
                </c:pt>
                <c:pt idx="273">
                  <c:v>1819830.7</c:v>
                </c:pt>
                <c:pt idx="274">
                  <c:v>1795087</c:v>
                </c:pt>
                <c:pt idx="275">
                  <c:v>1767183</c:v>
                </c:pt>
                <c:pt idx="276">
                  <c:v>1730053.4</c:v>
                </c:pt>
                <c:pt idx="277">
                  <c:v>1693737.7</c:v>
                </c:pt>
                <c:pt idx="278">
                  <c:v>1659577.7</c:v>
                </c:pt>
                <c:pt idx="279">
                  <c:v>1623774</c:v>
                </c:pt>
                <c:pt idx="280">
                  <c:v>1599937.6</c:v>
                </c:pt>
                <c:pt idx="281">
                  <c:v>1582099.6</c:v>
                </c:pt>
                <c:pt idx="282">
                  <c:v>1552483.7</c:v>
                </c:pt>
                <c:pt idx="283">
                  <c:v>1502255.6</c:v>
                </c:pt>
                <c:pt idx="284">
                  <c:v>1475851.4</c:v>
                </c:pt>
                <c:pt idx="285">
                  <c:v>1432925.4</c:v>
                </c:pt>
                <c:pt idx="286">
                  <c:v>1423363.9</c:v>
                </c:pt>
                <c:pt idx="287">
                  <c:v>1387809.7</c:v>
                </c:pt>
                <c:pt idx="288">
                  <c:v>1351379.4</c:v>
                </c:pt>
                <c:pt idx="289">
                  <c:v>1328292.4000000004</c:v>
                </c:pt>
                <c:pt idx="290">
                  <c:v>1294274.7</c:v>
                </c:pt>
                <c:pt idx="291">
                  <c:v>1269779.1000000001</c:v>
                </c:pt>
                <c:pt idx="292">
                  <c:v>1241732.4000000004</c:v>
                </c:pt>
                <c:pt idx="293">
                  <c:v>1207238</c:v>
                </c:pt>
                <c:pt idx="294">
                  <c:v>1182195.7</c:v>
                </c:pt>
                <c:pt idx="295">
                  <c:v>1145942.2</c:v>
                </c:pt>
                <c:pt idx="296">
                  <c:v>1129443.7</c:v>
                </c:pt>
                <c:pt idx="297">
                  <c:v>1098112.5</c:v>
                </c:pt>
                <c:pt idx="298">
                  <c:v>1073460.5</c:v>
                </c:pt>
                <c:pt idx="299">
                  <c:v>1047289.7</c:v>
                </c:pt>
                <c:pt idx="300">
                  <c:v>1009070.7</c:v>
                </c:pt>
                <c:pt idx="301">
                  <c:v>987388.12</c:v>
                </c:pt>
                <c:pt idx="302">
                  <c:v>964653.37</c:v>
                </c:pt>
                <c:pt idx="303">
                  <c:v>941202.37</c:v>
                </c:pt>
                <c:pt idx="304">
                  <c:v>916601.87</c:v>
                </c:pt>
                <c:pt idx="305">
                  <c:v>894347.81</c:v>
                </c:pt>
                <c:pt idx="306">
                  <c:v>870738.44000000018</c:v>
                </c:pt>
                <c:pt idx="307">
                  <c:v>846287</c:v>
                </c:pt>
                <c:pt idx="308">
                  <c:v>818082.81</c:v>
                </c:pt>
                <c:pt idx="309">
                  <c:v>807008.87</c:v>
                </c:pt>
                <c:pt idx="310">
                  <c:v>779956.94000000018</c:v>
                </c:pt>
                <c:pt idx="311">
                  <c:v>759772.37</c:v>
                </c:pt>
                <c:pt idx="312">
                  <c:v>741030.62</c:v>
                </c:pt>
                <c:pt idx="313">
                  <c:v>714732.75</c:v>
                </c:pt>
                <c:pt idx="314">
                  <c:v>695368.69</c:v>
                </c:pt>
                <c:pt idx="315">
                  <c:v>668447.25</c:v>
                </c:pt>
                <c:pt idx="316">
                  <c:v>653656.37</c:v>
                </c:pt>
                <c:pt idx="317">
                  <c:v>634728.5</c:v>
                </c:pt>
                <c:pt idx="318">
                  <c:v>616636.87</c:v>
                </c:pt>
                <c:pt idx="319">
                  <c:v>599917.25</c:v>
                </c:pt>
                <c:pt idx="320">
                  <c:v>594975.31000000029</c:v>
                </c:pt>
                <c:pt idx="321">
                  <c:v>580935.87</c:v>
                </c:pt>
                <c:pt idx="322">
                  <c:v>579819.31000000029</c:v>
                </c:pt>
                <c:pt idx="323">
                  <c:v>605743.12</c:v>
                </c:pt>
                <c:pt idx="324">
                  <c:v>670195.12</c:v>
                </c:pt>
                <c:pt idx="325">
                  <c:v>781757.94000000018</c:v>
                </c:pt>
                <c:pt idx="326">
                  <c:v>936091.56</c:v>
                </c:pt>
                <c:pt idx="327">
                  <c:v>1130225.6000000001</c:v>
                </c:pt>
                <c:pt idx="328">
                  <c:v>1394895.4</c:v>
                </c:pt>
                <c:pt idx="329">
                  <c:v>1690029.2</c:v>
                </c:pt>
                <c:pt idx="330">
                  <c:v>1982699.2</c:v>
                </c:pt>
                <c:pt idx="331">
                  <c:v>2337413.5</c:v>
                </c:pt>
                <c:pt idx="332">
                  <c:v>2665473</c:v>
                </c:pt>
                <c:pt idx="333">
                  <c:v>2956165.7</c:v>
                </c:pt>
                <c:pt idx="334">
                  <c:v>3207031.5</c:v>
                </c:pt>
                <c:pt idx="335">
                  <c:v>3367073</c:v>
                </c:pt>
                <c:pt idx="336">
                  <c:v>3437522.7</c:v>
                </c:pt>
                <c:pt idx="337">
                  <c:v>3387927</c:v>
                </c:pt>
                <c:pt idx="338">
                  <c:v>3214421</c:v>
                </c:pt>
                <c:pt idx="339">
                  <c:v>2941616.5</c:v>
                </c:pt>
                <c:pt idx="340">
                  <c:v>2680621</c:v>
                </c:pt>
                <c:pt idx="341">
                  <c:v>2310602</c:v>
                </c:pt>
                <c:pt idx="342">
                  <c:v>1980097.2</c:v>
                </c:pt>
                <c:pt idx="343">
                  <c:v>1618883.7</c:v>
                </c:pt>
                <c:pt idx="344">
                  <c:v>1272400.2</c:v>
                </c:pt>
                <c:pt idx="345">
                  <c:v>975623</c:v>
                </c:pt>
                <c:pt idx="346">
                  <c:v>714137.44000000018</c:v>
                </c:pt>
                <c:pt idx="347">
                  <c:v>533934.75</c:v>
                </c:pt>
                <c:pt idx="348">
                  <c:v>417662.25</c:v>
                </c:pt>
                <c:pt idx="349">
                  <c:v>334136.87</c:v>
                </c:pt>
                <c:pt idx="350">
                  <c:v>309930.62</c:v>
                </c:pt>
                <c:pt idx="351">
                  <c:v>296978.78000000014</c:v>
                </c:pt>
                <c:pt idx="352">
                  <c:v>293283.75</c:v>
                </c:pt>
                <c:pt idx="353">
                  <c:v>288405.71999999997</c:v>
                </c:pt>
                <c:pt idx="354">
                  <c:v>290908.15999999986</c:v>
                </c:pt>
                <c:pt idx="355">
                  <c:v>291212.90999999997</c:v>
                </c:pt>
                <c:pt idx="356">
                  <c:v>291785.21999999997</c:v>
                </c:pt>
                <c:pt idx="357">
                  <c:v>287934.62</c:v>
                </c:pt>
                <c:pt idx="358">
                  <c:v>289306.37</c:v>
                </c:pt>
                <c:pt idx="359">
                  <c:v>284190.94</c:v>
                </c:pt>
                <c:pt idx="360">
                  <c:v>291300.53000000014</c:v>
                </c:pt>
                <c:pt idx="361">
                  <c:v>294941.25</c:v>
                </c:pt>
                <c:pt idx="362">
                  <c:v>291102.25</c:v>
                </c:pt>
                <c:pt idx="363">
                  <c:v>291478.06</c:v>
                </c:pt>
                <c:pt idx="364">
                  <c:v>295640.71999999997</c:v>
                </c:pt>
                <c:pt idx="365">
                  <c:v>299214.81</c:v>
                </c:pt>
                <c:pt idx="366">
                  <c:v>302373.62</c:v>
                </c:pt>
                <c:pt idx="367">
                  <c:v>300585.19</c:v>
                </c:pt>
                <c:pt idx="368">
                  <c:v>303212.44</c:v>
                </c:pt>
                <c:pt idx="369">
                  <c:v>310401</c:v>
                </c:pt>
                <c:pt idx="370">
                  <c:v>310312.75</c:v>
                </c:pt>
                <c:pt idx="371">
                  <c:v>317503.75</c:v>
                </c:pt>
                <c:pt idx="372">
                  <c:v>324362.71999999997</c:v>
                </c:pt>
                <c:pt idx="373">
                  <c:v>329082.56</c:v>
                </c:pt>
                <c:pt idx="374">
                  <c:v>326243.87</c:v>
                </c:pt>
                <c:pt idx="375">
                  <c:v>329180.87</c:v>
                </c:pt>
                <c:pt idx="376">
                  <c:v>333981</c:v>
                </c:pt>
                <c:pt idx="377">
                  <c:v>344298.75</c:v>
                </c:pt>
                <c:pt idx="378">
                  <c:v>344597.91000000009</c:v>
                </c:pt>
                <c:pt idx="379">
                  <c:v>352374.06</c:v>
                </c:pt>
                <c:pt idx="380">
                  <c:v>353180.06</c:v>
                </c:pt>
                <c:pt idx="381">
                  <c:v>361261.94</c:v>
                </c:pt>
                <c:pt idx="382">
                  <c:v>371894.83999999997</c:v>
                </c:pt>
                <c:pt idx="383">
                  <c:v>375035.47000000009</c:v>
                </c:pt>
                <c:pt idx="384">
                  <c:v>374738.25</c:v>
                </c:pt>
                <c:pt idx="385">
                  <c:v>390731.37</c:v>
                </c:pt>
                <c:pt idx="386">
                  <c:v>394484.5</c:v>
                </c:pt>
                <c:pt idx="387">
                  <c:v>393865.75</c:v>
                </c:pt>
                <c:pt idx="388">
                  <c:v>395804.78</c:v>
                </c:pt>
                <c:pt idx="389">
                  <c:v>414660.62</c:v>
                </c:pt>
                <c:pt idx="390">
                  <c:v>412008.87</c:v>
                </c:pt>
                <c:pt idx="391">
                  <c:v>424705.87</c:v>
                </c:pt>
                <c:pt idx="392">
                  <c:v>430814.78</c:v>
                </c:pt>
                <c:pt idx="393">
                  <c:v>426985.44</c:v>
                </c:pt>
                <c:pt idx="394">
                  <c:v>432619.19</c:v>
                </c:pt>
                <c:pt idx="395">
                  <c:v>447030.25</c:v>
                </c:pt>
                <c:pt idx="396">
                  <c:v>447774.75</c:v>
                </c:pt>
                <c:pt idx="397">
                  <c:v>463429.75</c:v>
                </c:pt>
                <c:pt idx="398">
                  <c:v>463852.94</c:v>
                </c:pt>
                <c:pt idx="399">
                  <c:v>459734.56</c:v>
                </c:pt>
                <c:pt idx="400">
                  <c:v>472259.44</c:v>
                </c:pt>
                <c:pt idx="401">
                  <c:v>476983.78</c:v>
                </c:pt>
                <c:pt idx="402">
                  <c:v>484385.09</c:v>
                </c:pt>
                <c:pt idx="403">
                  <c:v>491806.66</c:v>
                </c:pt>
                <c:pt idx="404">
                  <c:v>500556.5</c:v>
                </c:pt>
                <c:pt idx="405">
                  <c:v>499197.97000000009</c:v>
                </c:pt>
                <c:pt idx="406">
                  <c:v>505313.94</c:v>
                </c:pt>
                <c:pt idx="407">
                  <c:v>511140.87</c:v>
                </c:pt>
                <c:pt idx="408">
                  <c:v>522748.31</c:v>
                </c:pt>
                <c:pt idx="409">
                  <c:v>520334.81</c:v>
                </c:pt>
                <c:pt idx="410">
                  <c:v>523181.87</c:v>
                </c:pt>
                <c:pt idx="411">
                  <c:v>524027.19</c:v>
                </c:pt>
                <c:pt idx="412">
                  <c:v>539420.37</c:v>
                </c:pt>
                <c:pt idx="413">
                  <c:v>536685.93999999971</c:v>
                </c:pt>
                <c:pt idx="414">
                  <c:v>553644.31000000029</c:v>
                </c:pt>
                <c:pt idx="415">
                  <c:v>544099.81000000029</c:v>
                </c:pt>
                <c:pt idx="416">
                  <c:v>550227.75</c:v>
                </c:pt>
                <c:pt idx="417">
                  <c:v>551914.37</c:v>
                </c:pt>
                <c:pt idx="418">
                  <c:v>565553.25</c:v>
                </c:pt>
                <c:pt idx="419">
                  <c:v>567080.25</c:v>
                </c:pt>
                <c:pt idx="420">
                  <c:v>567282.62</c:v>
                </c:pt>
                <c:pt idx="421">
                  <c:v>563802.5</c:v>
                </c:pt>
                <c:pt idx="422">
                  <c:v>569290.68999999948</c:v>
                </c:pt>
                <c:pt idx="423">
                  <c:v>565970.18999999948</c:v>
                </c:pt>
                <c:pt idx="424">
                  <c:v>568366.93999999971</c:v>
                </c:pt>
                <c:pt idx="425">
                  <c:v>568374.43999999971</c:v>
                </c:pt>
                <c:pt idx="426">
                  <c:v>579536.62</c:v>
                </c:pt>
                <c:pt idx="427">
                  <c:v>566960.81000000029</c:v>
                </c:pt>
                <c:pt idx="428">
                  <c:v>573652</c:v>
                </c:pt>
                <c:pt idx="429">
                  <c:v>573709.93999999971</c:v>
                </c:pt>
                <c:pt idx="430">
                  <c:v>570089.62</c:v>
                </c:pt>
                <c:pt idx="431">
                  <c:v>577847.12</c:v>
                </c:pt>
                <c:pt idx="432">
                  <c:v>572788.31000000029</c:v>
                </c:pt>
                <c:pt idx="433">
                  <c:v>579152.37</c:v>
                </c:pt>
                <c:pt idx="434">
                  <c:v>582595.43999999971</c:v>
                </c:pt>
                <c:pt idx="435">
                  <c:v>575944.5</c:v>
                </c:pt>
              </c:numCache>
            </c:numRef>
          </c:yVal>
          <c:smooth val="1"/>
        </c:ser>
        <c:axId val="133632000"/>
        <c:axId val="133633920"/>
      </c:scatterChart>
      <c:valAx>
        <c:axId val="133632000"/>
        <c:scaling>
          <c:orientation val="minMax"/>
          <c:max val="70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ʎ (nm)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633920"/>
        <c:crosses val="autoZero"/>
        <c:crossBetween val="midCat"/>
      </c:valAx>
      <c:valAx>
        <c:axId val="133633920"/>
        <c:scaling>
          <c:orientation val="minMax"/>
          <c:max val="300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Intensité de fluorescence (x 10</a:t>
                </a:r>
                <a:r>
                  <a:rPr lang="fr-FR" sz="1600" b="1" baseline="30000" dirty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>
                    <a:latin typeface="Bell MT" pitchFamily="18" charset="0"/>
                    <a:cs typeface="Times New Roman" pitchFamily="18" charset="0"/>
                  </a:rPr>
                  <a:t>)</a:t>
                </a: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9.1228710462287147E-3"/>
              <c:y val="7.5545707070707069E-2"/>
            </c:manualLayout>
          </c:layout>
        </c:title>
        <c:numFmt formatCode="#,##0.0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632000"/>
        <c:crosses val="autoZero"/>
        <c:crossBetween val="midCat"/>
        <c:dispUnits>
          <c:builtInUnit val="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1933515815085152"/>
          <c:y val="5.7306565656565681E-2"/>
          <c:w val="0.44732177615571789"/>
          <c:h val="0.22407575447121156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478203405017921"/>
          <c:y val="2.8579836357923896E-2"/>
          <c:w val="0.72400828853046595"/>
          <c:h val="0.8176621212121209"/>
        </c:manualLayout>
      </c:layout>
      <c:scatterChart>
        <c:scatterStyle val="smoothMarker"/>
        <c:ser>
          <c:idx val="0"/>
          <c:order val="0"/>
          <c:tx>
            <c:strRef>
              <c:f>'FLUO 350 07 fraction DMF '!$B$1</c:f>
              <c:strCache>
                <c:ptCount val="1"/>
                <c:pt idx="0">
                  <c:v>fraction 1 t=0</c:v>
                </c:pt>
              </c:strCache>
            </c:strRef>
          </c:tx>
          <c:spPr>
            <a:ln w="19050">
              <a:solidFill>
                <a:srgbClr val="66CCFF"/>
              </a:solidFill>
              <a:prstDash val="solid"/>
            </a:ln>
          </c:spPr>
          <c:marker>
            <c:symbol val="none"/>
          </c:marker>
          <c:xVal>
            <c:numRef>
              <c:f>'FLUO 350 07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07 fraction DMF '!$B$2:$B$437</c:f>
              <c:numCache>
                <c:formatCode>General</c:formatCode>
                <c:ptCount val="436"/>
                <c:pt idx="0">
                  <c:v>411780.25</c:v>
                </c:pt>
                <c:pt idx="1">
                  <c:v>455351.03</c:v>
                </c:pt>
                <c:pt idx="2">
                  <c:v>489945.25</c:v>
                </c:pt>
                <c:pt idx="3">
                  <c:v>518850.31</c:v>
                </c:pt>
                <c:pt idx="4">
                  <c:v>538992.93999999936</c:v>
                </c:pt>
                <c:pt idx="5">
                  <c:v>580646</c:v>
                </c:pt>
                <c:pt idx="6">
                  <c:v>613774.5</c:v>
                </c:pt>
                <c:pt idx="7">
                  <c:v>644595.87</c:v>
                </c:pt>
                <c:pt idx="8">
                  <c:v>674218.19</c:v>
                </c:pt>
                <c:pt idx="9">
                  <c:v>715489.69</c:v>
                </c:pt>
                <c:pt idx="10">
                  <c:v>752610.69</c:v>
                </c:pt>
                <c:pt idx="11">
                  <c:v>792521.75</c:v>
                </c:pt>
                <c:pt idx="12">
                  <c:v>826655.12</c:v>
                </c:pt>
                <c:pt idx="13">
                  <c:v>877678.19</c:v>
                </c:pt>
                <c:pt idx="14">
                  <c:v>932532.37</c:v>
                </c:pt>
                <c:pt idx="15">
                  <c:v>979110.75</c:v>
                </c:pt>
                <c:pt idx="16">
                  <c:v>1035238.4</c:v>
                </c:pt>
                <c:pt idx="17">
                  <c:v>1103082.7</c:v>
                </c:pt>
                <c:pt idx="18">
                  <c:v>1182364.4000000004</c:v>
                </c:pt>
                <c:pt idx="19">
                  <c:v>1240613.9000000004</c:v>
                </c:pt>
                <c:pt idx="20">
                  <c:v>1327051.5</c:v>
                </c:pt>
                <c:pt idx="21">
                  <c:v>1424994</c:v>
                </c:pt>
                <c:pt idx="22">
                  <c:v>1506042.5</c:v>
                </c:pt>
                <c:pt idx="23">
                  <c:v>1572538.7</c:v>
                </c:pt>
                <c:pt idx="24">
                  <c:v>1648688.5</c:v>
                </c:pt>
                <c:pt idx="25">
                  <c:v>1701491.4</c:v>
                </c:pt>
                <c:pt idx="26">
                  <c:v>1756755.4</c:v>
                </c:pt>
                <c:pt idx="27">
                  <c:v>1771472.2</c:v>
                </c:pt>
                <c:pt idx="28">
                  <c:v>1796894.2</c:v>
                </c:pt>
                <c:pt idx="29">
                  <c:v>1819050.9</c:v>
                </c:pt>
                <c:pt idx="30">
                  <c:v>1828679.1</c:v>
                </c:pt>
                <c:pt idx="31">
                  <c:v>1832647</c:v>
                </c:pt>
                <c:pt idx="32">
                  <c:v>1855866.6</c:v>
                </c:pt>
                <c:pt idx="33">
                  <c:v>1882371.6</c:v>
                </c:pt>
                <c:pt idx="34">
                  <c:v>1905997.2</c:v>
                </c:pt>
                <c:pt idx="35">
                  <c:v>1920112.4</c:v>
                </c:pt>
                <c:pt idx="36">
                  <c:v>1972050.4</c:v>
                </c:pt>
                <c:pt idx="37">
                  <c:v>2014742</c:v>
                </c:pt>
                <c:pt idx="38">
                  <c:v>2059246</c:v>
                </c:pt>
                <c:pt idx="39">
                  <c:v>2085161.2</c:v>
                </c:pt>
                <c:pt idx="40">
                  <c:v>2139608.5</c:v>
                </c:pt>
                <c:pt idx="41">
                  <c:v>2172762.5</c:v>
                </c:pt>
                <c:pt idx="42">
                  <c:v>2213767.7000000002</c:v>
                </c:pt>
                <c:pt idx="43">
                  <c:v>2249881.2000000002</c:v>
                </c:pt>
                <c:pt idx="44">
                  <c:v>2297195</c:v>
                </c:pt>
                <c:pt idx="45">
                  <c:v>2328828.7000000002</c:v>
                </c:pt>
                <c:pt idx="46">
                  <c:v>2381200.2000000002</c:v>
                </c:pt>
                <c:pt idx="47">
                  <c:v>2424513.5</c:v>
                </c:pt>
                <c:pt idx="48">
                  <c:v>2452391.5</c:v>
                </c:pt>
                <c:pt idx="49">
                  <c:v>2497890.2000000002</c:v>
                </c:pt>
                <c:pt idx="50">
                  <c:v>2535943.5</c:v>
                </c:pt>
                <c:pt idx="51">
                  <c:v>2557403</c:v>
                </c:pt>
                <c:pt idx="52">
                  <c:v>2611100.7000000002</c:v>
                </c:pt>
                <c:pt idx="53">
                  <c:v>2649098.2000000002</c:v>
                </c:pt>
                <c:pt idx="54">
                  <c:v>2670251.5</c:v>
                </c:pt>
                <c:pt idx="55">
                  <c:v>2708667.2</c:v>
                </c:pt>
                <c:pt idx="56">
                  <c:v>2744655.5</c:v>
                </c:pt>
                <c:pt idx="57">
                  <c:v>2784491.2</c:v>
                </c:pt>
                <c:pt idx="58">
                  <c:v>2821266.2</c:v>
                </c:pt>
                <c:pt idx="59">
                  <c:v>2834111</c:v>
                </c:pt>
                <c:pt idx="60">
                  <c:v>2863219.2</c:v>
                </c:pt>
                <c:pt idx="61">
                  <c:v>2914813.7</c:v>
                </c:pt>
                <c:pt idx="62">
                  <c:v>2931303</c:v>
                </c:pt>
                <c:pt idx="63">
                  <c:v>2967113.7</c:v>
                </c:pt>
                <c:pt idx="64">
                  <c:v>2999024.5</c:v>
                </c:pt>
                <c:pt idx="65">
                  <c:v>3018806.2</c:v>
                </c:pt>
                <c:pt idx="66">
                  <c:v>3038030</c:v>
                </c:pt>
                <c:pt idx="67">
                  <c:v>3063471.7</c:v>
                </c:pt>
                <c:pt idx="68">
                  <c:v>3083350.7</c:v>
                </c:pt>
                <c:pt idx="69">
                  <c:v>3105037.2</c:v>
                </c:pt>
                <c:pt idx="70">
                  <c:v>3119899.7</c:v>
                </c:pt>
                <c:pt idx="71">
                  <c:v>3113232</c:v>
                </c:pt>
                <c:pt idx="72">
                  <c:v>3142223.7</c:v>
                </c:pt>
                <c:pt idx="73">
                  <c:v>3141165.7</c:v>
                </c:pt>
                <c:pt idx="74">
                  <c:v>3155437.7</c:v>
                </c:pt>
                <c:pt idx="75">
                  <c:v>3166771.7</c:v>
                </c:pt>
                <c:pt idx="76">
                  <c:v>3160298</c:v>
                </c:pt>
                <c:pt idx="77">
                  <c:v>3172075.5</c:v>
                </c:pt>
                <c:pt idx="78">
                  <c:v>3184719</c:v>
                </c:pt>
                <c:pt idx="79">
                  <c:v>3199431.5</c:v>
                </c:pt>
                <c:pt idx="80">
                  <c:v>3181332.7</c:v>
                </c:pt>
                <c:pt idx="81">
                  <c:v>3191436.7</c:v>
                </c:pt>
                <c:pt idx="82">
                  <c:v>3172442</c:v>
                </c:pt>
                <c:pt idx="83">
                  <c:v>3169064.2</c:v>
                </c:pt>
                <c:pt idx="84">
                  <c:v>3165587.7</c:v>
                </c:pt>
                <c:pt idx="85">
                  <c:v>3164578.7</c:v>
                </c:pt>
                <c:pt idx="86">
                  <c:v>3164143</c:v>
                </c:pt>
                <c:pt idx="87">
                  <c:v>3162447</c:v>
                </c:pt>
                <c:pt idx="88">
                  <c:v>3146084</c:v>
                </c:pt>
                <c:pt idx="89">
                  <c:v>3126022.5</c:v>
                </c:pt>
                <c:pt idx="90">
                  <c:v>3132086</c:v>
                </c:pt>
                <c:pt idx="91">
                  <c:v>3104193</c:v>
                </c:pt>
                <c:pt idx="92">
                  <c:v>3093539.2</c:v>
                </c:pt>
                <c:pt idx="93">
                  <c:v>3081110</c:v>
                </c:pt>
                <c:pt idx="94">
                  <c:v>3071934</c:v>
                </c:pt>
                <c:pt idx="95">
                  <c:v>3055081.7</c:v>
                </c:pt>
                <c:pt idx="96">
                  <c:v>3041419</c:v>
                </c:pt>
                <c:pt idx="97">
                  <c:v>3030172</c:v>
                </c:pt>
                <c:pt idx="98">
                  <c:v>3003310.5</c:v>
                </c:pt>
                <c:pt idx="99">
                  <c:v>3000840</c:v>
                </c:pt>
                <c:pt idx="100">
                  <c:v>2961839.7</c:v>
                </c:pt>
                <c:pt idx="101">
                  <c:v>2954087.7</c:v>
                </c:pt>
                <c:pt idx="102">
                  <c:v>2945722</c:v>
                </c:pt>
                <c:pt idx="103">
                  <c:v>2917480.2</c:v>
                </c:pt>
                <c:pt idx="104">
                  <c:v>2887259.2</c:v>
                </c:pt>
                <c:pt idx="105">
                  <c:v>2865042.7</c:v>
                </c:pt>
                <c:pt idx="106">
                  <c:v>2857582.2</c:v>
                </c:pt>
                <c:pt idx="107">
                  <c:v>2841331.2</c:v>
                </c:pt>
                <c:pt idx="108">
                  <c:v>2809491.2</c:v>
                </c:pt>
                <c:pt idx="109">
                  <c:v>2777780.7</c:v>
                </c:pt>
                <c:pt idx="110">
                  <c:v>2755937</c:v>
                </c:pt>
                <c:pt idx="111">
                  <c:v>2741411.2</c:v>
                </c:pt>
                <c:pt idx="112">
                  <c:v>2709887.7</c:v>
                </c:pt>
                <c:pt idx="113">
                  <c:v>2704362.2</c:v>
                </c:pt>
                <c:pt idx="114">
                  <c:v>2689398</c:v>
                </c:pt>
                <c:pt idx="115">
                  <c:v>2656839.2000000002</c:v>
                </c:pt>
                <c:pt idx="116">
                  <c:v>2649547.5</c:v>
                </c:pt>
                <c:pt idx="117">
                  <c:v>2634521.7000000002</c:v>
                </c:pt>
                <c:pt idx="118">
                  <c:v>2622374.7000000002</c:v>
                </c:pt>
                <c:pt idx="119">
                  <c:v>2569024.5</c:v>
                </c:pt>
                <c:pt idx="120">
                  <c:v>2575841.2000000002</c:v>
                </c:pt>
                <c:pt idx="121">
                  <c:v>2562891</c:v>
                </c:pt>
                <c:pt idx="122">
                  <c:v>2523120.5</c:v>
                </c:pt>
                <c:pt idx="123">
                  <c:v>2505413.5</c:v>
                </c:pt>
                <c:pt idx="124">
                  <c:v>2487661.2000000002</c:v>
                </c:pt>
                <c:pt idx="125">
                  <c:v>2471267</c:v>
                </c:pt>
                <c:pt idx="126">
                  <c:v>2446760.2000000002</c:v>
                </c:pt>
                <c:pt idx="127">
                  <c:v>2444979.5</c:v>
                </c:pt>
                <c:pt idx="128">
                  <c:v>2423090</c:v>
                </c:pt>
                <c:pt idx="129">
                  <c:v>2385881.7000000002</c:v>
                </c:pt>
                <c:pt idx="130">
                  <c:v>2376263.2000000002</c:v>
                </c:pt>
                <c:pt idx="131">
                  <c:v>2371873.2000000002</c:v>
                </c:pt>
                <c:pt idx="132">
                  <c:v>2347292.2000000002</c:v>
                </c:pt>
                <c:pt idx="133">
                  <c:v>2323402.7000000002</c:v>
                </c:pt>
                <c:pt idx="134">
                  <c:v>2324177</c:v>
                </c:pt>
                <c:pt idx="135">
                  <c:v>2303212</c:v>
                </c:pt>
                <c:pt idx="136">
                  <c:v>2286051.2000000002</c:v>
                </c:pt>
                <c:pt idx="137">
                  <c:v>2254662</c:v>
                </c:pt>
                <c:pt idx="138">
                  <c:v>2253980.2000000002</c:v>
                </c:pt>
                <c:pt idx="139">
                  <c:v>2231733</c:v>
                </c:pt>
                <c:pt idx="140">
                  <c:v>2205891.5</c:v>
                </c:pt>
                <c:pt idx="141">
                  <c:v>2211588.7000000002</c:v>
                </c:pt>
                <c:pt idx="142">
                  <c:v>2166862.7000000002</c:v>
                </c:pt>
                <c:pt idx="143">
                  <c:v>2156973.2000000002</c:v>
                </c:pt>
                <c:pt idx="144">
                  <c:v>2135505</c:v>
                </c:pt>
                <c:pt idx="145">
                  <c:v>2142200.5</c:v>
                </c:pt>
                <c:pt idx="146">
                  <c:v>2125672.5</c:v>
                </c:pt>
                <c:pt idx="147">
                  <c:v>2099309.2000000002</c:v>
                </c:pt>
                <c:pt idx="148">
                  <c:v>2085226.4</c:v>
                </c:pt>
                <c:pt idx="149">
                  <c:v>2067474</c:v>
                </c:pt>
                <c:pt idx="150">
                  <c:v>2052515.5</c:v>
                </c:pt>
                <c:pt idx="151">
                  <c:v>2035186.2</c:v>
                </c:pt>
                <c:pt idx="152">
                  <c:v>2024642.7</c:v>
                </c:pt>
                <c:pt idx="153">
                  <c:v>1996493.2</c:v>
                </c:pt>
                <c:pt idx="154">
                  <c:v>1989504.7</c:v>
                </c:pt>
                <c:pt idx="155">
                  <c:v>1971900.7</c:v>
                </c:pt>
                <c:pt idx="156">
                  <c:v>1954260.4</c:v>
                </c:pt>
                <c:pt idx="157">
                  <c:v>1946050.4</c:v>
                </c:pt>
                <c:pt idx="158">
                  <c:v>1918117.5</c:v>
                </c:pt>
                <c:pt idx="159">
                  <c:v>1905927.5</c:v>
                </c:pt>
                <c:pt idx="160">
                  <c:v>1893064.4</c:v>
                </c:pt>
                <c:pt idx="161">
                  <c:v>1868485.1</c:v>
                </c:pt>
                <c:pt idx="162">
                  <c:v>1851519.5</c:v>
                </c:pt>
                <c:pt idx="163">
                  <c:v>1845153.6</c:v>
                </c:pt>
                <c:pt idx="164">
                  <c:v>1821380.7</c:v>
                </c:pt>
                <c:pt idx="165">
                  <c:v>1805570.7</c:v>
                </c:pt>
                <c:pt idx="166">
                  <c:v>1797439</c:v>
                </c:pt>
                <c:pt idx="167">
                  <c:v>1780127.4</c:v>
                </c:pt>
                <c:pt idx="168">
                  <c:v>1781629.4</c:v>
                </c:pt>
                <c:pt idx="169">
                  <c:v>1752347.2</c:v>
                </c:pt>
                <c:pt idx="170">
                  <c:v>1751975</c:v>
                </c:pt>
                <c:pt idx="171">
                  <c:v>1726367.6</c:v>
                </c:pt>
                <c:pt idx="172">
                  <c:v>1714733.6</c:v>
                </c:pt>
                <c:pt idx="173">
                  <c:v>1690897.7</c:v>
                </c:pt>
                <c:pt idx="174">
                  <c:v>1673669.6</c:v>
                </c:pt>
                <c:pt idx="175">
                  <c:v>1671664.5</c:v>
                </c:pt>
                <c:pt idx="176">
                  <c:v>1645368.5</c:v>
                </c:pt>
                <c:pt idx="177">
                  <c:v>1636644.9</c:v>
                </c:pt>
                <c:pt idx="178">
                  <c:v>1622382.4</c:v>
                </c:pt>
                <c:pt idx="179">
                  <c:v>1607671.2</c:v>
                </c:pt>
                <c:pt idx="180">
                  <c:v>1593746.7</c:v>
                </c:pt>
                <c:pt idx="181">
                  <c:v>1564692.6</c:v>
                </c:pt>
                <c:pt idx="182">
                  <c:v>1561563.2</c:v>
                </c:pt>
                <c:pt idx="183">
                  <c:v>1558272.5</c:v>
                </c:pt>
                <c:pt idx="184">
                  <c:v>1541087.9</c:v>
                </c:pt>
                <c:pt idx="185">
                  <c:v>1512669.7</c:v>
                </c:pt>
                <c:pt idx="186">
                  <c:v>1506180.6</c:v>
                </c:pt>
                <c:pt idx="187">
                  <c:v>1488045.2</c:v>
                </c:pt>
                <c:pt idx="188">
                  <c:v>1476388.2</c:v>
                </c:pt>
                <c:pt idx="189">
                  <c:v>1458314.7</c:v>
                </c:pt>
                <c:pt idx="190">
                  <c:v>1459838.7</c:v>
                </c:pt>
                <c:pt idx="191">
                  <c:v>1425756</c:v>
                </c:pt>
                <c:pt idx="192">
                  <c:v>1424311.4</c:v>
                </c:pt>
                <c:pt idx="193">
                  <c:v>1407790.1</c:v>
                </c:pt>
                <c:pt idx="194">
                  <c:v>1401352.4</c:v>
                </c:pt>
                <c:pt idx="195">
                  <c:v>1381513</c:v>
                </c:pt>
                <c:pt idx="196">
                  <c:v>1366342.4</c:v>
                </c:pt>
                <c:pt idx="197">
                  <c:v>1353335.2</c:v>
                </c:pt>
                <c:pt idx="198">
                  <c:v>1331610.6000000001</c:v>
                </c:pt>
                <c:pt idx="199">
                  <c:v>1344709.6</c:v>
                </c:pt>
                <c:pt idx="200">
                  <c:v>1302477</c:v>
                </c:pt>
                <c:pt idx="201">
                  <c:v>1288332.6000000001</c:v>
                </c:pt>
                <c:pt idx="202">
                  <c:v>1292847.7</c:v>
                </c:pt>
                <c:pt idx="203">
                  <c:v>1263892.1000000001</c:v>
                </c:pt>
                <c:pt idx="204">
                  <c:v>1250661.4000000004</c:v>
                </c:pt>
                <c:pt idx="205">
                  <c:v>1243846.4000000004</c:v>
                </c:pt>
                <c:pt idx="206">
                  <c:v>1224456.7</c:v>
                </c:pt>
                <c:pt idx="207">
                  <c:v>1211134.4000000004</c:v>
                </c:pt>
                <c:pt idx="208">
                  <c:v>1208310.5</c:v>
                </c:pt>
                <c:pt idx="209">
                  <c:v>1193909.6000000001</c:v>
                </c:pt>
                <c:pt idx="210">
                  <c:v>1169200.6000000001</c:v>
                </c:pt>
                <c:pt idx="211">
                  <c:v>1167415.6000000001</c:v>
                </c:pt>
                <c:pt idx="212">
                  <c:v>1148894.4000000004</c:v>
                </c:pt>
                <c:pt idx="213">
                  <c:v>1140081</c:v>
                </c:pt>
                <c:pt idx="214">
                  <c:v>1119304.4000000004</c:v>
                </c:pt>
                <c:pt idx="215">
                  <c:v>1108935.5</c:v>
                </c:pt>
                <c:pt idx="216">
                  <c:v>1096649.4000000004</c:v>
                </c:pt>
                <c:pt idx="217">
                  <c:v>1087601.1000000001</c:v>
                </c:pt>
                <c:pt idx="218">
                  <c:v>1072853</c:v>
                </c:pt>
                <c:pt idx="219">
                  <c:v>1062650.4000000004</c:v>
                </c:pt>
                <c:pt idx="220">
                  <c:v>1048744.1000000001</c:v>
                </c:pt>
                <c:pt idx="221">
                  <c:v>1033236.5</c:v>
                </c:pt>
                <c:pt idx="222">
                  <c:v>1011239.5</c:v>
                </c:pt>
                <c:pt idx="223">
                  <c:v>1015232.2</c:v>
                </c:pt>
                <c:pt idx="224">
                  <c:v>1001722.9</c:v>
                </c:pt>
                <c:pt idx="225">
                  <c:v>987122.56</c:v>
                </c:pt>
                <c:pt idx="226">
                  <c:v>966675.37</c:v>
                </c:pt>
                <c:pt idx="227">
                  <c:v>956483.12</c:v>
                </c:pt>
                <c:pt idx="228">
                  <c:v>952417.06</c:v>
                </c:pt>
                <c:pt idx="229">
                  <c:v>938042.25</c:v>
                </c:pt>
                <c:pt idx="230">
                  <c:v>931268.62</c:v>
                </c:pt>
                <c:pt idx="231">
                  <c:v>926526.37</c:v>
                </c:pt>
                <c:pt idx="232">
                  <c:v>905915.94000000041</c:v>
                </c:pt>
                <c:pt idx="233">
                  <c:v>891367.62</c:v>
                </c:pt>
                <c:pt idx="234">
                  <c:v>882679.37</c:v>
                </c:pt>
                <c:pt idx="235">
                  <c:v>879287.81</c:v>
                </c:pt>
                <c:pt idx="236">
                  <c:v>858885.31</c:v>
                </c:pt>
                <c:pt idx="237">
                  <c:v>853752.69</c:v>
                </c:pt>
                <c:pt idx="238">
                  <c:v>831871.12</c:v>
                </c:pt>
                <c:pt idx="239">
                  <c:v>827098.19</c:v>
                </c:pt>
                <c:pt idx="240">
                  <c:v>823258</c:v>
                </c:pt>
                <c:pt idx="241">
                  <c:v>800424.19</c:v>
                </c:pt>
                <c:pt idx="242">
                  <c:v>800099.25</c:v>
                </c:pt>
                <c:pt idx="243">
                  <c:v>784162</c:v>
                </c:pt>
                <c:pt idx="244">
                  <c:v>770572.25</c:v>
                </c:pt>
                <c:pt idx="245">
                  <c:v>762961.25</c:v>
                </c:pt>
                <c:pt idx="246">
                  <c:v>754284.06</c:v>
                </c:pt>
                <c:pt idx="247">
                  <c:v>740092.12</c:v>
                </c:pt>
                <c:pt idx="248">
                  <c:v>733624.56</c:v>
                </c:pt>
                <c:pt idx="249">
                  <c:v>711397.5</c:v>
                </c:pt>
                <c:pt idx="250">
                  <c:v>702521.37</c:v>
                </c:pt>
                <c:pt idx="251">
                  <c:v>694733.56</c:v>
                </c:pt>
                <c:pt idx="252">
                  <c:v>678370.19</c:v>
                </c:pt>
                <c:pt idx="253">
                  <c:v>666370.62</c:v>
                </c:pt>
                <c:pt idx="254">
                  <c:v>658040.56000000041</c:v>
                </c:pt>
                <c:pt idx="255">
                  <c:v>645360.37</c:v>
                </c:pt>
                <c:pt idx="256">
                  <c:v>636394.5</c:v>
                </c:pt>
                <c:pt idx="257">
                  <c:v>624660.75</c:v>
                </c:pt>
                <c:pt idx="258">
                  <c:v>612408.56000000041</c:v>
                </c:pt>
                <c:pt idx="259">
                  <c:v>600898.25</c:v>
                </c:pt>
                <c:pt idx="260">
                  <c:v>599853.56000000041</c:v>
                </c:pt>
                <c:pt idx="261">
                  <c:v>585105.25</c:v>
                </c:pt>
                <c:pt idx="262">
                  <c:v>571499.37</c:v>
                </c:pt>
                <c:pt idx="263">
                  <c:v>566280.43999999936</c:v>
                </c:pt>
                <c:pt idx="264">
                  <c:v>556930.31000000041</c:v>
                </c:pt>
                <c:pt idx="265">
                  <c:v>546341.43999999936</c:v>
                </c:pt>
                <c:pt idx="266">
                  <c:v>523803.31</c:v>
                </c:pt>
                <c:pt idx="267">
                  <c:v>521933.03</c:v>
                </c:pt>
                <c:pt idx="268">
                  <c:v>509902.81</c:v>
                </c:pt>
                <c:pt idx="269">
                  <c:v>490543.33999999997</c:v>
                </c:pt>
                <c:pt idx="270">
                  <c:v>489319.44</c:v>
                </c:pt>
                <c:pt idx="271">
                  <c:v>489290.09</c:v>
                </c:pt>
                <c:pt idx="272">
                  <c:v>481871.91000000021</c:v>
                </c:pt>
                <c:pt idx="273">
                  <c:v>462340.44</c:v>
                </c:pt>
                <c:pt idx="274">
                  <c:v>457047.53</c:v>
                </c:pt>
                <c:pt idx="275">
                  <c:v>452723.33999999997</c:v>
                </c:pt>
                <c:pt idx="276">
                  <c:v>444206.62</c:v>
                </c:pt>
                <c:pt idx="277">
                  <c:v>440400.28</c:v>
                </c:pt>
                <c:pt idx="278">
                  <c:v>438709.19</c:v>
                </c:pt>
                <c:pt idx="279">
                  <c:v>432534.41000000021</c:v>
                </c:pt>
                <c:pt idx="280">
                  <c:v>424524.12</c:v>
                </c:pt>
                <c:pt idx="281">
                  <c:v>422825.25</c:v>
                </c:pt>
                <c:pt idx="282">
                  <c:v>419196.78</c:v>
                </c:pt>
                <c:pt idx="283">
                  <c:v>411700.31</c:v>
                </c:pt>
                <c:pt idx="284">
                  <c:v>402730.03</c:v>
                </c:pt>
                <c:pt idx="285">
                  <c:v>398485.44</c:v>
                </c:pt>
                <c:pt idx="286">
                  <c:v>388645.03</c:v>
                </c:pt>
                <c:pt idx="287">
                  <c:v>377694.19</c:v>
                </c:pt>
                <c:pt idx="288">
                  <c:v>380144.53</c:v>
                </c:pt>
                <c:pt idx="289">
                  <c:v>362562.41000000021</c:v>
                </c:pt>
                <c:pt idx="290">
                  <c:v>362864.69</c:v>
                </c:pt>
                <c:pt idx="291">
                  <c:v>353678.2200000002</c:v>
                </c:pt>
                <c:pt idx="292">
                  <c:v>351505.66</c:v>
                </c:pt>
                <c:pt idx="293">
                  <c:v>347814.75</c:v>
                </c:pt>
                <c:pt idx="294">
                  <c:v>334342.94</c:v>
                </c:pt>
                <c:pt idx="295">
                  <c:v>331864.06</c:v>
                </c:pt>
                <c:pt idx="296">
                  <c:v>320996</c:v>
                </c:pt>
                <c:pt idx="297">
                  <c:v>314836.09000000008</c:v>
                </c:pt>
                <c:pt idx="298">
                  <c:v>307951.69</c:v>
                </c:pt>
                <c:pt idx="299">
                  <c:v>305623.09000000008</c:v>
                </c:pt>
                <c:pt idx="300">
                  <c:v>299968.62</c:v>
                </c:pt>
                <c:pt idx="301">
                  <c:v>290724.06</c:v>
                </c:pt>
                <c:pt idx="302">
                  <c:v>284181.19</c:v>
                </c:pt>
                <c:pt idx="303">
                  <c:v>280089.46999999997</c:v>
                </c:pt>
                <c:pt idx="304">
                  <c:v>269976.7800000002</c:v>
                </c:pt>
                <c:pt idx="305">
                  <c:v>262505.21999999997</c:v>
                </c:pt>
                <c:pt idx="306">
                  <c:v>262358.90999999997</c:v>
                </c:pt>
                <c:pt idx="307">
                  <c:v>262384.12</c:v>
                </c:pt>
                <c:pt idx="308">
                  <c:v>252502.87</c:v>
                </c:pt>
                <c:pt idx="309">
                  <c:v>240313.91</c:v>
                </c:pt>
                <c:pt idx="310">
                  <c:v>231982.97</c:v>
                </c:pt>
                <c:pt idx="311">
                  <c:v>231811.55</c:v>
                </c:pt>
                <c:pt idx="312">
                  <c:v>223822.56</c:v>
                </c:pt>
                <c:pt idx="313">
                  <c:v>223892.28</c:v>
                </c:pt>
                <c:pt idx="314">
                  <c:v>211645.31</c:v>
                </c:pt>
                <c:pt idx="315">
                  <c:v>212185.91</c:v>
                </c:pt>
                <c:pt idx="316">
                  <c:v>211063.87</c:v>
                </c:pt>
                <c:pt idx="317">
                  <c:v>201837.73</c:v>
                </c:pt>
                <c:pt idx="318">
                  <c:v>190700.7</c:v>
                </c:pt>
                <c:pt idx="319">
                  <c:v>189424.33</c:v>
                </c:pt>
                <c:pt idx="320">
                  <c:v>183640.44</c:v>
                </c:pt>
                <c:pt idx="321">
                  <c:v>190075.31</c:v>
                </c:pt>
                <c:pt idx="322">
                  <c:v>203800.47</c:v>
                </c:pt>
                <c:pt idx="323">
                  <c:v>237382.41</c:v>
                </c:pt>
                <c:pt idx="324">
                  <c:v>298456.65999999986</c:v>
                </c:pt>
                <c:pt idx="325">
                  <c:v>404972.66</c:v>
                </c:pt>
                <c:pt idx="326">
                  <c:v>540044.31000000041</c:v>
                </c:pt>
                <c:pt idx="327">
                  <c:v>718405.62</c:v>
                </c:pt>
                <c:pt idx="328">
                  <c:v>942469.25</c:v>
                </c:pt>
                <c:pt idx="329">
                  <c:v>1210442.9000000004</c:v>
                </c:pt>
                <c:pt idx="330">
                  <c:v>1454235.6</c:v>
                </c:pt>
                <c:pt idx="331">
                  <c:v>1773497.1</c:v>
                </c:pt>
                <c:pt idx="332">
                  <c:v>2033996.4</c:v>
                </c:pt>
                <c:pt idx="333">
                  <c:v>2288335.7000000002</c:v>
                </c:pt>
                <c:pt idx="334">
                  <c:v>2519732.2000000002</c:v>
                </c:pt>
                <c:pt idx="335">
                  <c:v>2646105.7000000002</c:v>
                </c:pt>
                <c:pt idx="336">
                  <c:v>2684505.2</c:v>
                </c:pt>
                <c:pt idx="337">
                  <c:v>2641489.2000000002</c:v>
                </c:pt>
                <c:pt idx="338">
                  <c:v>2501994</c:v>
                </c:pt>
                <c:pt idx="339">
                  <c:v>2299733.2000000002</c:v>
                </c:pt>
                <c:pt idx="340">
                  <c:v>2054544</c:v>
                </c:pt>
                <c:pt idx="341">
                  <c:v>1746822.6</c:v>
                </c:pt>
                <c:pt idx="342">
                  <c:v>1460653.7</c:v>
                </c:pt>
                <c:pt idx="343">
                  <c:v>1175946.1000000001</c:v>
                </c:pt>
                <c:pt idx="344">
                  <c:v>890598.62</c:v>
                </c:pt>
                <c:pt idx="345">
                  <c:v>639869.56000000041</c:v>
                </c:pt>
                <c:pt idx="346">
                  <c:v>428437.33999999997</c:v>
                </c:pt>
                <c:pt idx="347">
                  <c:v>287027.87</c:v>
                </c:pt>
                <c:pt idx="348">
                  <c:v>187493.47999999998</c:v>
                </c:pt>
                <c:pt idx="349">
                  <c:v>134007.22</c:v>
                </c:pt>
                <c:pt idx="350">
                  <c:v>107691.90999999999</c:v>
                </c:pt>
                <c:pt idx="351">
                  <c:v>99908.866999999998</c:v>
                </c:pt>
                <c:pt idx="352">
                  <c:v>98835.687000000005</c:v>
                </c:pt>
                <c:pt idx="353">
                  <c:v>95608.921999999991</c:v>
                </c:pt>
                <c:pt idx="354">
                  <c:v>95604.539000000004</c:v>
                </c:pt>
                <c:pt idx="355">
                  <c:v>93824.843999999968</c:v>
                </c:pt>
                <c:pt idx="356">
                  <c:v>92005.600999999995</c:v>
                </c:pt>
                <c:pt idx="357">
                  <c:v>92264.531000000003</c:v>
                </c:pt>
                <c:pt idx="358">
                  <c:v>93894.023000000001</c:v>
                </c:pt>
                <c:pt idx="359">
                  <c:v>89178.460999999908</c:v>
                </c:pt>
                <c:pt idx="360">
                  <c:v>90530.156000000003</c:v>
                </c:pt>
                <c:pt idx="361">
                  <c:v>90526.702999999878</c:v>
                </c:pt>
                <c:pt idx="362">
                  <c:v>88631.327999999994</c:v>
                </c:pt>
                <c:pt idx="363">
                  <c:v>91798.343999999968</c:v>
                </c:pt>
                <c:pt idx="364">
                  <c:v>90568.687000000005</c:v>
                </c:pt>
                <c:pt idx="365">
                  <c:v>87279.648000000001</c:v>
                </c:pt>
                <c:pt idx="366">
                  <c:v>86999.577999999994</c:v>
                </c:pt>
                <c:pt idx="367">
                  <c:v>86838.460999999908</c:v>
                </c:pt>
                <c:pt idx="368">
                  <c:v>84457.781000000003</c:v>
                </c:pt>
                <c:pt idx="369">
                  <c:v>86266.554999999993</c:v>
                </c:pt>
                <c:pt idx="370">
                  <c:v>84735.656000000003</c:v>
                </c:pt>
                <c:pt idx="371">
                  <c:v>85506.008000000002</c:v>
                </c:pt>
                <c:pt idx="372">
                  <c:v>86251.758000000002</c:v>
                </c:pt>
                <c:pt idx="373">
                  <c:v>85217.796999999948</c:v>
                </c:pt>
                <c:pt idx="374">
                  <c:v>84594.116999999998</c:v>
                </c:pt>
                <c:pt idx="375">
                  <c:v>81259.936999999918</c:v>
                </c:pt>
                <c:pt idx="376">
                  <c:v>85279.375000000087</c:v>
                </c:pt>
                <c:pt idx="377">
                  <c:v>87155.015999999989</c:v>
                </c:pt>
                <c:pt idx="378">
                  <c:v>82662.648000000001</c:v>
                </c:pt>
                <c:pt idx="379">
                  <c:v>84419.968999999968</c:v>
                </c:pt>
                <c:pt idx="380">
                  <c:v>87306.968999999968</c:v>
                </c:pt>
                <c:pt idx="381">
                  <c:v>82415.718999999968</c:v>
                </c:pt>
                <c:pt idx="382">
                  <c:v>85023.296999999948</c:v>
                </c:pt>
                <c:pt idx="383">
                  <c:v>88130.758000000002</c:v>
                </c:pt>
                <c:pt idx="384">
                  <c:v>86632.125000000087</c:v>
                </c:pt>
                <c:pt idx="385">
                  <c:v>84634.944999999978</c:v>
                </c:pt>
                <c:pt idx="386">
                  <c:v>83801.936999999918</c:v>
                </c:pt>
                <c:pt idx="387">
                  <c:v>85600.273000000001</c:v>
                </c:pt>
                <c:pt idx="388">
                  <c:v>87093.577999999994</c:v>
                </c:pt>
                <c:pt idx="389">
                  <c:v>82835.781000000003</c:v>
                </c:pt>
                <c:pt idx="390">
                  <c:v>86012.32</c:v>
                </c:pt>
                <c:pt idx="391">
                  <c:v>87670.664000000004</c:v>
                </c:pt>
                <c:pt idx="392">
                  <c:v>90880.773000000001</c:v>
                </c:pt>
                <c:pt idx="393">
                  <c:v>88760.475999999995</c:v>
                </c:pt>
                <c:pt idx="394">
                  <c:v>84765.148000000001</c:v>
                </c:pt>
                <c:pt idx="395">
                  <c:v>88323.311999999991</c:v>
                </c:pt>
                <c:pt idx="396">
                  <c:v>86799.608999999997</c:v>
                </c:pt>
                <c:pt idx="397">
                  <c:v>86709.093999999968</c:v>
                </c:pt>
                <c:pt idx="398">
                  <c:v>91038.733999999968</c:v>
                </c:pt>
                <c:pt idx="399">
                  <c:v>91279.625000000087</c:v>
                </c:pt>
                <c:pt idx="400">
                  <c:v>89880.921999999991</c:v>
                </c:pt>
                <c:pt idx="401">
                  <c:v>90497.858999999997</c:v>
                </c:pt>
                <c:pt idx="402">
                  <c:v>92773.843999999968</c:v>
                </c:pt>
                <c:pt idx="403">
                  <c:v>91762.141000000003</c:v>
                </c:pt>
                <c:pt idx="404">
                  <c:v>95798.015999999989</c:v>
                </c:pt>
                <c:pt idx="405">
                  <c:v>95524.554999999993</c:v>
                </c:pt>
                <c:pt idx="406">
                  <c:v>95299.891000000003</c:v>
                </c:pt>
                <c:pt idx="407">
                  <c:v>97419.641000000003</c:v>
                </c:pt>
                <c:pt idx="408">
                  <c:v>98152.811999999991</c:v>
                </c:pt>
                <c:pt idx="409">
                  <c:v>100262.69</c:v>
                </c:pt>
                <c:pt idx="410">
                  <c:v>102317.16</c:v>
                </c:pt>
                <c:pt idx="411">
                  <c:v>103692.59</c:v>
                </c:pt>
                <c:pt idx="412">
                  <c:v>106420.5</c:v>
                </c:pt>
                <c:pt idx="413">
                  <c:v>107454.72</c:v>
                </c:pt>
                <c:pt idx="414">
                  <c:v>106781.25</c:v>
                </c:pt>
                <c:pt idx="415">
                  <c:v>108872.01</c:v>
                </c:pt>
                <c:pt idx="416">
                  <c:v>110932.01</c:v>
                </c:pt>
                <c:pt idx="417">
                  <c:v>110893.13</c:v>
                </c:pt>
                <c:pt idx="418">
                  <c:v>106724.27</c:v>
                </c:pt>
                <c:pt idx="419">
                  <c:v>106958.53</c:v>
                </c:pt>
                <c:pt idx="420">
                  <c:v>109250.23</c:v>
                </c:pt>
                <c:pt idx="421">
                  <c:v>106760.55</c:v>
                </c:pt>
                <c:pt idx="422">
                  <c:v>101558.23</c:v>
                </c:pt>
                <c:pt idx="423">
                  <c:v>105955.62000000002</c:v>
                </c:pt>
                <c:pt idx="424">
                  <c:v>102958.67000000011</c:v>
                </c:pt>
                <c:pt idx="425">
                  <c:v>100608.26</c:v>
                </c:pt>
                <c:pt idx="426">
                  <c:v>99421.725999999995</c:v>
                </c:pt>
                <c:pt idx="427">
                  <c:v>103398.19</c:v>
                </c:pt>
                <c:pt idx="428">
                  <c:v>102981.31</c:v>
                </c:pt>
                <c:pt idx="429">
                  <c:v>102299.59</c:v>
                </c:pt>
                <c:pt idx="430">
                  <c:v>99742.983999999968</c:v>
                </c:pt>
                <c:pt idx="431">
                  <c:v>98624.741999999998</c:v>
                </c:pt>
                <c:pt idx="432">
                  <c:v>99566.765999999989</c:v>
                </c:pt>
                <c:pt idx="433">
                  <c:v>99584.843999999968</c:v>
                </c:pt>
                <c:pt idx="434">
                  <c:v>96493.733999999968</c:v>
                </c:pt>
                <c:pt idx="435">
                  <c:v>99195.015999999989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'FLUO 350 07 fraction DMF '!$C$1</c:f>
              <c:strCache>
                <c:ptCount val="1"/>
                <c:pt idx="0">
                  <c:v>fraction 2 t=0 </c:v>
                </c:pt>
              </c:strCache>
            </c:strRef>
          </c:tx>
          <c:spPr>
            <a:ln w="1905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'FLUO 350 07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07 fraction DMF '!$C$2:$C$437</c:f>
              <c:numCache>
                <c:formatCode>General</c:formatCode>
                <c:ptCount val="436"/>
                <c:pt idx="0">
                  <c:v>430859.56</c:v>
                </c:pt>
                <c:pt idx="1">
                  <c:v>472341.56</c:v>
                </c:pt>
                <c:pt idx="2">
                  <c:v>508608.62</c:v>
                </c:pt>
                <c:pt idx="3">
                  <c:v>531507.18999999831</c:v>
                </c:pt>
                <c:pt idx="4">
                  <c:v>569757.75</c:v>
                </c:pt>
                <c:pt idx="5">
                  <c:v>609969.5</c:v>
                </c:pt>
                <c:pt idx="6">
                  <c:v>645569.62</c:v>
                </c:pt>
                <c:pt idx="7">
                  <c:v>685887.19</c:v>
                </c:pt>
                <c:pt idx="8">
                  <c:v>720126.69</c:v>
                </c:pt>
                <c:pt idx="9">
                  <c:v>762501.25</c:v>
                </c:pt>
                <c:pt idx="10">
                  <c:v>803927.37</c:v>
                </c:pt>
                <c:pt idx="11">
                  <c:v>844246.19</c:v>
                </c:pt>
                <c:pt idx="12">
                  <c:v>893745.06</c:v>
                </c:pt>
                <c:pt idx="13">
                  <c:v>952806.06</c:v>
                </c:pt>
                <c:pt idx="14">
                  <c:v>985402.19</c:v>
                </c:pt>
                <c:pt idx="15">
                  <c:v>1055969.1000000001</c:v>
                </c:pt>
                <c:pt idx="16">
                  <c:v>1117999.9000000004</c:v>
                </c:pt>
                <c:pt idx="17">
                  <c:v>1174696.4000000004</c:v>
                </c:pt>
                <c:pt idx="18">
                  <c:v>1244596.9000000004</c:v>
                </c:pt>
                <c:pt idx="19">
                  <c:v>1321684</c:v>
                </c:pt>
                <c:pt idx="20">
                  <c:v>1395932.7</c:v>
                </c:pt>
                <c:pt idx="21">
                  <c:v>1487240</c:v>
                </c:pt>
                <c:pt idx="22">
                  <c:v>1560299.9</c:v>
                </c:pt>
                <c:pt idx="23">
                  <c:v>1652927.7</c:v>
                </c:pt>
                <c:pt idx="24">
                  <c:v>1719772.9</c:v>
                </c:pt>
                <c:pt idx="25">
                  <c:v>1787257.6</c:v>
                </c:pt>
                <c:pt idx="26">
                  <c:v>1840479.1</c:v>
                </c:pt>
                <c:pt idx="27">
                  <c:v>1867812.7</c:v>
                </c:pt>
                <c:pt idx="28">
                  <c:v>1905503.2</c:v>
                </c:pt>
                <c:pt idx="29">
                  <c:v>1918351.2</c:v>
                </c:pt>
                <c:pt idx="30">
                  <c:v>1940448.1</c:v>
                </c:pt>
                <c:pt idx="31">
                  <c:v>1949729.7</c:v>
                </c:pt>
                <c:pt idx="32">
                  <c:v>1965262.2</c:v>
                </c:pt>
                <c:pt idx="33">
                  <c:v>2004990.7</c:v>
                </c:pt>
                <c:pt idx="34">
                  <c:v>2040102.2</c:v>
                </c:pt>
                <c:pt idx="35">
                  <c:v>2095321.2</c:v>
                </c:pt>
                <c:pt idx="36">
                  <c:v>2120615</c:v>
                </c:pt>
                <c:pt idx="37">
                  <c:v>2154435.7000000002</c:v>
                </c:pt>
                <c:pt idx="38">
                  <c:v>2196584.7000000002</c:v>
                </c:pt>
                <c:pt idx="39">
                  <c:v>2242645.5</c:v>
                </c:pt>
                <c:pt idx="40">
                  <c:v>2280838</c:v>
                </c:pt>
                <c:pt idx="41">
                  <c:v>2324251.2000000002</c:v>
                </c:pt>
                <c:pt idx="42">
                  <c:v>2372061</c:v>
                </c:pt>
                <c:pt idx="43">
                  <c:v>2409380.5</c:v>
                </c:pt>
                <c:pt idx="44">
                  <c:v>2466070.2000000002</c:v>
                </c:pt>
                <c:pt idx="45">
                  <c:v>2518938.2000000002</c:v>
                </c:pt>
                <c:pt idx="46">
                  <c:v>2564657.7000000002</c:v>
                </c:pt>
                <c:pt idx="47">
                  <c:v>2604764.5</c:v>
                </c:pt>
                <c:pt idx="48">
                  <c:v>2635653</c:v>
                </c:pt>
                <c:pt idx="49">
                  <c:v>2690435.2</c:v>
                </c:pt>
                <c:pt idx="50">
                  <c:v>2729058.2</c:v>
                </c:pt>
                <c:pt idx="51">
                  <c:v>2782491.2</c:v>
                </c:pt>
                <c:pt idx="52">
                  <c:v>2818128.2</c:v>
                </c:pt>
                <c:pt idx="53">
                  <c:v>2866900.7</c:v>
                </c:pt>
                <c:pt idx="54">
                  <c:v>2893977.2</c:v>
                </c:pt>
                <c:pt idx="55">
                  <c:v>2946410.5</c:v>
                </c:pt>
                <c:pt idx="56">
                  <c:v>2980815.5</c:v>
                </c:pt>
                <c:pt idx="57">
                  <c:v>3033608</c:v>
                </c:pt>
                <c:pt idx="58">
                  <c:v>3049150.7</c:v>
                </c:pt>
                <c:pt idx="59">
                  <c:v>3096622</c:v>
                </c:pt>
                <c:pt idx="60">
                  <c:v>3122150.5</c:v>
                </c:pt>
                <c:pt idx="61">
                  <c:v>3151679</c:v>
                </c:pt>
                <c:pt idx="62">
                  <c:v>3198756.7</c:v>
                </c:pt>
                <c:pt idx="63">
                  <c:v>3227578</c:v>
                </c:pt>
                <c:pt idx="64">
                  <c:v>3272371.7</c:v>
                </c:pt>
                <c:pt idx="65">
                  <c:v>3302077</c:v>
                </c:pt>
                <c:pt idx="66">
                  <c:v>3315753.2</c:v>
                </c:pt>
                <c:pt idx="67">
                  <c:v>3375346.7</c:v>
                </c:pt>
                <c:pt idx="68">
                  <c:v>3373905.2</c:v>
                </c:pt>
                <c:pt idx="69">
                  <c:v>3393121</c:v>
                </c:pt>
                <c:pt idx="70">
                  <c:v>3418323</c:v>
                </c:pt>
                <c:pt idx="71">
                  <c:v>3447352.2</c:v>
                </c:pt>
                <c:pt idx="72">
                  <c:v>3467109.2</c:v>
                </c:pt>
                <c:pt idx="73">
                  <c:v>3474402.7</c:v>
                </c:pt>
                <c:pt idx="74">
                  <c:v>3497396.2</c:v>
                </c:pt>
                <c:pt idx="75">
                  <c:v>3510257.2</c:v>
                </c:pt>
                <c:pt idx="76">
                  <c:v>3511102.5</c:v>
                </c:pt>
                <c:pt idx="77">
                  <c:v>3532227.5</c:v>
                </c:pt>
                <c:pt idx="78">
                  <c:v>3551922.2</c:v>
                </c:pt>
                <c:pt idx="79">
                  <c:v>3555323.5</c:v>
                </c:pt>
                <c:pt idx="80">
                  <c:v>3557257.5</c:v>
                </c:pt>
                <c:pt idx="81">
                  <c:v>3576944.7</c:v>
                </c:pt>
                <c:pt idx="82">
                  <c:v>3591001.7</c:v>
                </c:pt>
                <c:pt idx="83">
                  <c:v>3585621.2</c:v>
                </c:pt>
                <c:pt idx="84">
                  <c:v>3606634.2</c:v>
                </c:pt>
                <c:pt idx="85">
                  <c:v>3610382.2</c:v>
                </c:pt>
                <c:pt idx="86">
                  <c:v>3593417</c:v>
                </c:pt>
                <c:pt idx="87">
                  <c:v>3605844</c:v>
                </c:pt>
                <c:pt idx="88">
                  <c:v>3602759</c:v>
                </c:pt>
                <c:pt idx="89">
                  <c:v>3612997.5</c:v>
                </c:pt>
                <c:pt idx="90">
                  <c:v>3620442.5</c:v>
                </c:pt>
                <c:pt idx="91">
                  <c:v>3607409.5</c:v>
                </c:pt>
                <c:pt idx="92">
                  <c:v>3608341</c:v>
                </c:pt>
                <c:pt idx="93">
                  <c:v>3600068.7</c:v>
                </c:pt>
                <c:pt idx="94">
                  <c:v>3617545</c:v>
                </c:pt>
                <c:pt idx="95">
                  <c:v>3593081</c:v>
                </c:pt>
                <c:pt idx="96">
                  <c:v>3580884.2</c:v>
                </c:pt>
                <c:pt idx="97">
                  <c:v>3591155.2</c:v>
                </c:pt>
                <c:pt idx="98">
                  <c:v>3581154.2</c:v>
                </c:pt>
                <c:pt idx="99">
                  <c:v>3585072.2</c:v>
                </c:pt>
                <c:pt idx="100">
                  <c:v>3593833.5</c:v>
                </c:pt>
                <c:pt idx="101">
                  <c:v>3567543</c:v>
                </c:pt>
                <c:pt idx="102">
                  <c:v>3580085</c:v>
                </c:pt>
                <c:pt idx="103">
                  <c:v>3571242.5</c:v>
                </c:pt>
                <c:pt idx="104">
                  <c:v>3551100</c:v>
                </c:pt>
                <c:pt idx="105">
                  <c:v>3565047.7</c:v>
                </c:pt>
                <c:pt idx="106">
                  <c:v>3550134</c:v>
                </c:pt>
                <c:pt idx="107">
                  <c:v>3539454.5</c:v>
                </c:pt>
                <c:pt idx="108">
                  <c:v>3549876.7</c:v>
                </c:pt>
                <c:pt idx="109">
                  <c:v>3533652.2</c:v>
                </c:pt>
                <c:pt idx="110">
                  <c:v>3511058</c:v>
                </c:pt>
                <c:pt idx="111">
                  <c:v>3526556.7</c:v>
                </c:pt>
                <c:pt idx="112">
                  <c:v>3517300.7</c:v>
                </c:pt>
                <c:pt idx="113">
                  <c:v>3492422.5</c:v>
                </c:pt>
                <c:pt idx="114">
                  <c:v>3493736</c:v>
                </c:pt>
                <c:pt idx="115">
                  <c:v>3486710.5</c:v>
                </c:pt>
                <c:pt idx="116">
                  <c:v>3482817</c:v>
                </c:pt>
                <c:pt idx="117">
                  <c:v>3494317</c:v>
                </c:pt>
                <c:pt idx="118">
                  <c:v>3481417.7</c:v>
                </c:pt>
                <c:pt idx="119">
                  <c:v>3473422.7</c:v>
                </c:pt>
                <c:pt idx="120">
                  <c:v>3455839</c:v>
                </c:pt>
                <c:pt idx="121">
                  <c:v>3458014</c:v>
                </c:pt>
                <c:pt idx="122">
                  <c:v>3465560</c:v>
                </c:pt>
                <c:pt idx="123">
                  <c:v>3457642.2</c:v>
                </c:pt>
                <c:pt idx="124">
                  <c:v>3467679.7</c:v>
                </c:pt>
                <c:pt idx="125">
                  <c:v>3437183.2</c:v>
                </c:pt>
                <c:pt idx="126">
                  <c:v>3435758.7</c:v>
                </c:pt>
                <c:pt idx="127">
                  <c:v>3451861.2</c:v>
                </c:pt>
                <c:pt idx="128">
                  <c:v>3428448.5</c:v>
                </c:pt>
                <c:pt idx="129">
                  <c:v>3438774.7</c:v>
                </c:pt>
                <c:pt idx="130">
                  <c:v>3439405.5</c:v>
                </c:pt>
                <c:pt idx="131">
                  <c:v>3419850</c:v>
                </c:pt>
                <c:pt idx="132">
                  <c:v>3430987</c:v>
                </c:pt>
                <c:pt idx="133">
                  <c:v>3433743</c:v>
                </c:pt>
                <c:pt idx="134">
                  <c:v>3409158</c:v>
                </c:pt>
                <c:pt idx="135">
                  <c:v>3411898</c:v>
                </c:pt>
                <c:pt idx="136">
                  <c:v>3411620.2</c:v>
                </c:pt>
                <c:pt idx="137">
                  <c:v>3412991.7</c:v>
                </c:pt>
                <c:pt idx="138">
                  <c:v>3396765.7</c:v>
                </c:pt>
                <c:pt idx="139">
                  <c:v>3409844.5</c:v>
                </c:pt>
                <c:pt idx="140">
                  <c:v>3398855.5</c:v>
                </c:pt>
                <c:pt idx="141">
                  <c:v>3395657</c:v>
                </c:pt>
                <c:pt idx="142">
                  <c:v>3373878.7</c:v>
                </c:pt>
                <c:pt idx="143">
                  <c:v>3386732</c:v>
                </c:pt>
                <c:pt idx="144">
                  <c:v>3378298.5</c:v>
                </c:pt>
                <c:pt idx="145">
                  <c:v>3382687</c:v>
                </c:pt>
                <c:pt idx="146">
                  <c:v>3355245.2</c:v>
                </c:pt>
                <c:pt idx="147">
                  <c:v>3343345.7</c:v>
                </c:pt>
                <c:pt idx="148">
                  <c:v>3342421</c:v>
                </c:pt>
                <c:pt idx="149">
                  <c:v>3343449.7</c:v>
                </c:pt>
                <c:pt idx="150">
                  <c:v>3335232.5</c:v>
                </c:pt>
                <c:pt idx="151">
                  <c:v>3330400.2</c:v>
                </c:pt>
                <c:pt idx="152">
                  <c:v>3326225.7</c:v>
                </c:pt>
                <c:pt idx="153">
                  <c:v>3312613.7</c:v>
                </c:pt>
                <c:pt idx="154">
                  <c:v>3298787.7</c:v>
                </c:pt>
                <c:pt idx="155">
                  <c:v>3284179.2</c:v>
                </c:pt>
                <c:pt idx="156">
                  <c:v>3298810</c:v>
                </c:pt>
                <c:pt idx="157">
                  <c:v>3292871.7</c:v>
                </c:pt>
                <c:pt idx="158">
                  <c:v>3271675</c:v>
                </c:pt>
                <c:pt idx="159">
                  <c:v>3270504.7</c:v>
                </c:pt>
                <c:pt idx="160">
                  <c:v>3263476</c:v>
                </c:pt>
                <c:pt idx="161">
                  <c:v>3240624.2</c:v>
                </c:pt>
                <c:pt idx="162">
                  <c:v>3222959.2</c:v>
                </c:pt>
                <c:pt idx="163">
                  <c:v>3213102.7</c:v>
                </c:pt>
                <c:pt idx="164">
                  <c:v>3215891</c:v>
                </c:pt>
                <c:pt idx="165">
                  <c:v>3201585</c:v>
                </c:pt>
                <c:pt idx="166">
                  <c:v>3183025.2</c:v>
                </c:pt>
                <c:pt idx="167">
                  <c:v>3183100.7</c:v>
                </c:pt>
                <c:pt idx="168">
                  <c:v>3157134.5</c:v>
                </c:pt>
                <c:pt idx="169">
                  <c:v>3144171.5</c:v>
                </c:pt>
                <c:pt idx="170">
                  <c:v>3150442.2</c:v>
                </c:pt>
                <c:pt idx="171">
                  <c:v>3112791.5</c:v>
                </c:pt>
                <c:pt idx="172">
                  <c:v>3124735.5</c:v>
                </c:pt>
                <c:pt idx="173">
                  <c:v>3086364.5</c:v>
                </c:pt>
                <c:pt idx="174">
                  <c:v>3079914.2</c:v>
                </c:pt>
                <c:pt idx="175">
                  <c:v>3065009.7</c:v>
                </c:pt>
                <c:pt idx="176">
                  <c:v>3055458.5</c:v>
                </c:pt>
                <c:pt idx="177">
                  <c:v>3033131.5</c:v>
                </c:pt>
                <c:pt idx="178">
                  <c:v>3009623.7</c:v>
                </c:pt>
                <c:pt idx="179">
                  <c:v>3003863</c:v>
                </c:pt>
                <c:pt idx="180">
                  <c:v>2993798.5</c:v>
                </c:pt>
                <c:pt idx="181">
                  <c:v>2977087.5</c:v>
                </c:pt>
                <c:pt idx="182">
                  <c:v>2958312.7</c:v>
                </c:pt>
                <c:pt idx="183">
                  <c:v>2929429.2</c:v>
                </c:pt>
                <c:pt idx="184">
                  <c:v>2928153.2</c:v>
                </c:pt>
                <c:pt idx="185">
                  <c:v>2900123</c:v>
                </c:pt>
                <c:pt idx="186">
                  <c:v>2885058</c:v>
                </c:pt>
                <c:pt idx="187">
                  <c:v>2867595.2</c:v>
                </c:pt>
                <c:pt idx="188">
                  <c:v>2848235.5</c:v>
                </c:pt>
                <c:pt idx="189">
                  <c:v>2821898.2</c:v>
                </c:pt>
                <c:pt idx="190">
                  <c:v>2817752</c:v>
                </c:pt>
                <c:pt idx="191">
                  <c:v>2800157.5</c:v>
                </c:pt>
                <c:pt idx="192">
                  <c:v>2774216.5</c:v>
                </c:pt>
                <c:pt idx="193">
                  <c:v>2748400</c:v>
                </c:pt>
                <c:pt idx="194">
                  <c:v>2740871.2</c:v>
                </c:pt>
                <c:pt idx="195">
                  <c:v>2711532.2</c:v>
                </c:pt>
                <c:pt idx="196">
                  <c:v>2687061</c:v>
                </c:pt>
                <c:pt idx="197">
                  <c:v>2667027.5</c:v>
                </c:pt>
                <c:pt idx="198">
                  <c:v>2640636.2000000002</c:v>
                </c:pt>
                <c:pt idx="199">
                  <c:v>2624016.5</c:v>
                </c:pt>
                <c:pt idx="200">
                  <c:v>2620146</c:v>
                </c:pt>
                <c:pt idx="201">
                  <c:v>2588601.7000000002</c:v>
                </c:pt>
                <c:pt idx="202">
                  <c:v>2564354.7000000002</c:v>
                </c:pt>
                <c:pt idx="203">
                  <c:v>2542271</c:v>
                </c:pt>
                <c:pt idx="204">
                  <c:v>2525552.2000000002</c:v>
                </c:pt>
                <c:pt idx="205">
                  <c:v>2494761</c:v>
                </c:pt>
                <c:pt idx="206">
                  <c:v>2488052.2000000002</c:v>
                </c:pt>
                <c:pt idx="207">
                  <c:v>2459682.5</c:v>
                </c:pt>
                <c:pt idx="208">
                  <c:v>2428019.7000000002</c:v>
                </c:pt>
                <c:pt idx="209">
                  <c:v>2430221.5</c:v>
                </c:pt>
                <c:pt idx="210">
                  <c:v>2386298.7000000002</c:v>
                </c:pt>
                <c:pt idx="211">
                  <c:v>2386237.2000000002</c:v>
                </c:pt>
                <c:pt idx="212">
                  <c:v>2346055.2000000002</c:v>
                </c:pt>
                <c:pt idx="213">
                  <c:v>2319817.7000000002</c:v>
                </c:pt>
                <c:pt idx="214">
                  <c:v>2313072.5</c:v>
                </c:pt>
                <c:pt idx="215">
                  <c:v>2284666.2000000002</c:v>
                </c:pt>
                <c:pt idx="216">
                  <c:v>2245790.7000000002</c:v>
                </c:pt>
                <c:pt idx="217">
                  <c:v>2235425.7000000002</c:v>
                </c:pt>
                <c:pt idx="218">
                  <c:v>2203016.5</c:v>
                </c:pt>
                <c:pt idx="219">
                  <c:v>2180566.2000000002</c:v>
                </c:pt>
                <c:pt idx="220">
                  <c:v>2168688.7000000002</c:v>
                </c:pt>
                <c:pt idx="221">
                  <c:v>2141964.2000000002</c:v>
                </c:pt>
                <c:pt idx="222">
                  <c:v>2115930.5</c:v>
                </c:pt>
                <c:pt idx="223">
                  <c:v>2098206</c:v>
                </c:pt>
                <c:pt idx="224">
                  <c:v>2069654.2</c:v>
                </c:pt>
                <c:pt idx="225">
                  <c:v>2062885.2</c:v>
                </c:pt>
                <c:pt idx="226">
                  <c:v>2034210.9</c:v>
                </c:pt>
                <c:pt idx="227">
                  <c:v>2001400.6</c:v>
                </c:pt>
                <c:pt idx="228">
                  <c:v>1981567.5</c:v>
                </c:pt>
                <c:pt idx="229">
                  <c:v>1958738.6</c:v>
                </c:pt>
                <c:pt idx="230">
                  <c:v>1946483</c:v>
                </c:pt>
                <c:pt idx="231">
                  <c:v>1911486.4</c:v>
                </c:pt>
                <c:pt idx="232">
                  <c:v>1894837.6</c:v>
                </c:pt>
                <c:pt idx="233">
                  <c:v>1881669</c:v>
                </c:pt>
                <c:pt idx="234">
                  <c:v>1842801.7</c:v>
                </c:pt>
                <c:pt idx="235">
                  <c:v>1831272.6</c:v>
                </c:pt>
                <c:pt idx="236">
                  <c:v>1792988.2</c:v>
                </c:pt>
                <c:pt idx="237">
                  <c:v>1771860.9</c:v>
                </c:pt>
                <c:pt idx="238">
                  <c:v>1763688.7</c:v>
                </c:pt>
                <c:pt idx="239">
                  <c:v>1737675.5</c:v>
                </c:pt>
                <c:pt idx="240">
                  <c:v>1729035.6</c:v>
                </c:pt>
                <c:pt idx="241">
                  <c:v>1689273.5</c:v>
                </c:pt>
                <c:pt idx="242">
                  <c:v>1677117.1</c:v>
                </c:pt>
                <c:pt idx="243">
                  <c:v>1645281.7</c:v>
                </c:pt>
                <c:pt idx="244">
                  <c:v>1631832.5</c:v>
                </c:pt>
                <c:pt idx="245">
                  <c:v>1594421.4</c:v>
                </c:pt>
                <c:pt idx="246">
                  <c:v>1599233.5</c:v>
                </c:pt>
                <c:pt idx="247">
                  <c:v>1547089.5</c:v>
                </c:pt>
                <c:pt idx="248">
                  <c:v>1531549.7</c:v>
                </c:pt>
                <c:pt idx="249">
                  <c:v>1509716.7</c:v>
                </c:pt>
                <c:pt idx="250">
                  <c:v>1488556.7</c:v>
                </c:pt>
                <c:pt idx="251">
                  <c:v>1459813.1</c:v>
                </c:pt>
                <c:pt idx="252">
                  <c:v>1440920.5</c:v>
                </c:pt>
                <c:pt idx="253">
                  <c:v>1409370.2</c:v>
                </c:pt>
                <c:pt idx="254">
                  <c:v>1395143.4</c:v>
                </c:pt>
                <c:pt idx="255">
                  <c:v>1359483.7</c:v>
                </c:pt>
                <c:pt idx="256">
                  <c:v>1345224.9</c:v>
                </c:pt>
                <c:pt idx="257">
                  <c:v>1336517.6000000001</c:v>
                </c:pt>
                <c:pt idx="258">
                  <c:v>1294106.1000000001</c:v>
                </c:pt>
                <c:pt idx="259">
                  <c:v>1277984.2</c:v>
                </c:pt>
                <c:pt idx="260">
                  <c:v>1257327.1000000001</c:v>
                </c:pt>
                <c:pt idx="261">
                  <c:v>1228980</c:v>
                </c:pt>
                <c:pt idx="262">
                  <c:v>1207987.7</c:v>
                </c:pt>
                <c:pt idx="263">
                  <c:v>1183989.7</c:v>
                </c:pt>
                <c:pt idx="264">
                  <c:v>1164014.2</c:v>
                </c:pt>
                <c:pt idx="265">
                  <c:v>1140035.9000000004</c:v>
                </c:pt>
                <c:pt idx="266">
                  <c:v>1123346.2</c:v>
                </c:pt>
                <c:pt idx="267">
                  <c:v>1095615.6000000001</c:v>
                </c:pt>
                <c:pt idx="268">
                  <c:v>1075923.5</c:v>
                </c:pt>
                <c:pt idx="269">
                  <c:v>1053634.6000000001</c:v>
                </c:pt>
                <c:pt idx="270">
                  <c:v>1037472.1</c:v>
                </c:pt>
                <c:pt idx="271">
                  <c:v>1023748.6</c:v>
                </c:pt>
                <c:pt idx="272">
                  <c:v>1005533.7</c:v>
                </c:pt>
                <c:pt idx="273">
                  <c:v>984794.06</c:v>
                </c:pt>
                <c:pt idx="274">
                  <c:v>974443</c:v>
                </c:pt>
                <c:pt idx="275">
                  <c:v>956165.19</c:v>
                </c:pt>
                <c:pt idx="276">
                  <c:v>952591.75</c:v>
                </c:pt>
                <c:pt idx="277">
                  <c:v>926488.31</c:v>
                </c:pt>
                <c:pt idx="278">
                  <c:v>922335.81</c:v>
                </c:pt>
                <c:pt idx="279">
                  <c:v>917060.31</c:v>
                </c:pt>
                <c:pt idx="280">
                  <c:v>894582.62</c:v>
                </c:pt>
                <c:pt idx="281">
                  <c:v>881533.62</c:v>
                </c:pt>
                <c:pt idx="282">
                  <c:v>872080.12</c:v>
                </c:pt>
                <c:pt idx="283">
                  <c:v>854727.12</c:v>
                </c:pt>
                <c:pt idx="284">
                  <c:v>849342.75</c:v>
                </c:pt>
                <c:pt idx="285">
                  <c:v>830440.12</c:v>
                </c:pt>
                <c:pt idx="286">
                  <c:v>815061.75</c:v>
                </c:pt>
                <c:pt idx="287">
                  <c:v>800571.62</c:v>
                </c:pt>
                <c:pt idx="288">
                  <c:v>790687.94000000041</c:v>
                </c:pt>
                <c:pt idx="289">
                  <c:v>782978.94000000041</c:v>
                </c:pt>
                <c:pt idx="290">
                  <c:v>766770</c:v>
                </c:pt>
                <c:pt idx="291">
                  <c:v>740504.75</c:v>
                </c:pt>
                <c:pt idx="292">
                  <c:v>739964.06</c:v>
                </c:pt>
                <c:pt idx="293">
                  <c:v>724257.5</c:v>
                </c:pt>
                <c:pt idx="294">
                  <c:v>707378.94000000041</c:v>
                </c:pt>
                <c:pt idx="295">
                  <c:v>682000.62</c:v>
                </c:pt>
                <c:pt idx="296">
                  <c:v>671372.37</c:v>
                </c:pt>
                <c:pt idx="297">
                  <c:v>661532</c:v>
                </c:pt>
                <c:pt idx="298">
                  <c:v>649389.93999999936</c:v>
                </c:pt>
                <c:pt idx="299">
                  <c:v>630037.37</c:v>
                </c:pt>
                <c:pt idx="300">
                  <c:v>616556.87</c:v>
                </c:pt>
                <c:pt idx="301">
                  <c:v>609391.5</c:v>
                </c:pt>
                <c:pt idx="302">
                  <c:v>594897.5</c:v>
                </c:pt>
                <c:pt idx="303">
                  <c:v>574680.68999999831</c:v>
                </c:pt>
                <c:pt idx="304">
                  <c:v>570676.25</c:v>
                </c:pt>
                <c:pt idx="305">
                  <c:v>560302.87</c:v>
                </c:pt>
                <c:pt idx="306">
                  <c:v>545914.87</c:v>
                </c:pt>
                <c:pt idx="307">
                  <c:v>526559</c:v>
                </c:pt>
                <c:pt idx="308">
                  <c:v>515158.9700000002</c:v>
                </c:pt>
                <c:pt idx="309">
                  <c:v>499495.62</c:v>
                </c:pt>
                <c:pt idx="310">
                  <c:v>479544.94</c:v>
                </c:pt>
                <c:pt idx="311">
                  <c:v>478027.78</c:v>
                </c:pt>
                <c:pt idx="312">
                  <c:v>457856.25</c:v>
                </c:pt>
                <c:pt idx="313">
                  <c:v>443960.83999999997</c:v>
                </c:pt>
                <c:pt idx="314">
                  <c:v>446882.31</c:v>
                </c:pt>
                <c:pt idx="315">
                  <c:v>432759.62</c:v>
                </c:pt>
                <c:pt idx="316">
                  <c:v>429555.62</c:v>
                </c:pt>
                <c:pt idx="317">
                  <c:v>410872.94</c:v>
                </c:pt>
                <c:pt idx="318">
                  <c:v>405041.4700000002</c:v>
                </c:pt>
                <c:pt idx="319">
                  <c:v>385591.9700000002</c:v>
                </c:pt>
                <c:pt idx="320">
                  <c:v>385640.53</c:v>
                </c:pt>
                <c:pt idx="321">
                  <c:v>375550.91000000021</c:v>
                </c:pt>
                <c:pt idx="322">
                  <c:v>363223.19</c:v>
                </c:pt>
                <c:pt idx="323">
                  <c:v>360517.9700000002</c:v>
                </c:pt>
                <c:pt idx="324">
                  <c:v>362928.19</c:v>
                </c:pt>
                <c:pt idx="325">
                  <c:v>374634.4700000002</c:v>
                </c:pt>
                <c:pt idx="326">
                  <c:v>391903.83999999997</c:v>
                </c:pt>
                <c:pt idx="327">
                  <c:v>408952.2200000002</c:v>
                </c:pt>
                <c:pt idx="328">
                  <c:v>437214</c:v>
                </c:pt>
                <c:pt idx="329">
                  <c:v>467796.28</c:v>
                </c:pt>
                <c:pt idx="330">
                  <c:v>505402.53</c:v>
                </c:pt>
                <c:pt idx="331">
                  <c:v>558216.56000000041</c:v>
                </c:pt>
                <c:pt idx="332">
                  <c:v>588753.81000000041</c:v>
                </c:pt>
                <c:pt idx="333">
                  <c:v>618027.25</c:v>
                </c:pt>
                <c:pt idx="334">
                  <c:v>649686.87</c:v>
                </c:pt>
                <c:pt idx="335">
                  <c:v>675988.19</c:v>
                </c:pt>
                <c:pt idx="336">
                  <c:v>673023.5</c:v>
                </c:pt>
                <c:pt idx="337">
                  <c:v>663191.56000000041</c:v>
                </c:pt>
                <c:pt idx="338">
                  <c:v>626798.25</c:v>
                </c:pt>
                <c:pt idx="339">
                  <c:v>585510.43999999936</c:v>
                </c:pt>
                <c:pt idx="340">
                  <c:v>543401.81000000041</c:v>
                </c:pt>
                <c:pt idx="341">
                  <c:v>488653.12</c:v>
                </c:pt>
                <c:pt idx="342">
                  <c:v>436327.87</c:v>
                </c:pt>
                <c:pt idx="343">
                  <c:v>374735.5</c:v>
                </c:pt>
                <c:pt idx="344">
                  <c:v>324776.65999999986</c:v>
                </c:pt>
                <c:pt idx="345">
                  <c:v>283497.2800000002</c:v>
                </c:pt>
                <c:pt idx="346">
                  <c:v>249391.7</c:v>
                </c:pt>
                <c:pt idx="347">
                  <c:v>228271.81</c:v>
                </c:pt>
                <c:pt idx="348">
                  <c:v>201096.03</c:v>
                </c:pt>
                <c:pt idx="349">
                  <c:v>188439.62</c:v>
                </c:pt>
                <c:pt idx="350">
                  <c:v>181231.28</c:v>
                </c:pt>
                <c:pt idx="351">
                  <c:v>179724.19</c:v>
                </c:pt>
                <c:pt idx="352">
                  <c:v>169053.17</c:v>
                </c:pt>
                <c:pt idx="353">
                  <c:v>168028.47</c:v>
                </c:pt>
                <c:pt idx="354">
                  <c:v>166289.53</c:v>
                </c:pt>
                <c:pt idx="355">
                  <c:v>162573.67000000001</c:v>
                </c:pt>
                <c:pt idx="356">
                  <c:v>158432.87</c:v>
                </c:pt>
                <c:pt idx="357">
                  <c:v>156884.91</c:v>
                </c:pt>
                <c:pt idx="358">
                  <c:v>155050.94</c:v>
                </c:pt>
                <c:pt idx="359">
                  <c:v>154055.78</c:v>
                </c:pt>
                <c:pt idx="360">
                  <c:v>149565.51</c:v>
                </c:pt>
                <c:pt idx="361">
                  <c:v>144778.8299999997</c:v>
                </c:pt>
                <c:pt idx="362">
                  <c:v>142878.19</c:v>
                </c:pt>
                <c:pt idx="363">
                  <c:v>141192.67000000001</c:v>
                </c:pt>
                <c:pt idx="364">
                  <c:v>141622.47</c:v>
                </c:pt>
                <c:pt idx="365">
                  <c:v>140033.87</c:v>
                </c:pt>
                <c:pt idx="366">
                  <c:v>139802.91</c:v>
                </c:pt>
                <c:pt idx="367">
                  <c:v>133176.25</c:v>
                </c:pt>
                <c:pt idx="368">
                  <c:v>131763.72</c:v>
                </c:pt>
                <c:pt idx="369">
                  <c:v>132932.22</c:v>
                </c:pt>
                <c:pt idx="370">
                  <c:v>129096.4</c:v>
                </c:pt>
                <c:pt idx="371">
                  <c:v>131324.03</c:v>
                </c:pt>
                <c:pt idx="372">
                  <c:v>130623.66</c:v>
                </c:pt>
                <c:pt idx="373">
                  <c:v>127254.87000000002</c:v>
                </c:pt>
                <c:pt idx="374">
                  <c:v>122560.69</c:v>
                </c:pt>
                <c:pt idx="375">
                  <c:v>123628.06</c:v>
                </c:pt>
                <c:pt idx="376">
                  <c:v>123740.73</c:v>
                </c:pt>
                <c:pt idx="377">
                  <c:v>122767.8</c:v>
                </c:pt>
                <c:pt idx="378">
                  <c:v>119883.11</c:v>
                </c:pt>
                <c:pt idx="379">
                  <c:v>118632.40999999999</c:v>
                </c:pt>
                <c:pt idx="380">
                  <c:v>116374.43999999999</c:v>
                </c:pt>
                <c:pt idx="381">
                  <c:v>116555.09</c:v>
                </c:pt>
                <c:pt idx="382">
                  <c:v>117735.23</c:v>
                </c:pt>
                <c:pt idx="383">
                  <c:v>114325.70999999999</c:v>
                </c:pt>
                <c:pt idx="384">
                  <c:v>114351.05</c:v>
                </c:pt>
                <c:pt idx="385">
                  <c:v>112756.07</c:v>
                </c:pt>
                <c:pt idx="386">
                  <c:v>115431.86</c:v>
                </c:pt>
                <c:pt idx="387">
                  <c:v>113086.45</c:v>
                </c:pt>
                <c:pt idx="388">
                  <c:v>112435.19</c:v>
                </c:pt>
                <c:pt idx="389">
                  <c:v>117381.16</c:v>
                </c:pt>
                <c:pt idx="390">
                  <c:v>112650.8</c:v>
                </c:pt>
                <c:pt idx="391">
                  <c:v>112269.23</c:v>
                </c:pt>
                <c:pt idx="392">
                  <c:v>113087.48</c:v>
                </c:pt>
                <c:pt idx="393">
                  <c:v>112773.43999999999</c:v>
                </c:pt>
                <c:pt idx="394">
                  <c:v>113769.36</c:v>
                </c:pt>
                <c:pt idx="395">
                  <c:v>112181.78</c:v>
                </c:pt>
                <c:pt idx="396">
                  <c:v>113101.55</c:v>
                </c:pt>
                <c:pt idx="397">
                  <c:v>112339.90999999999</c:v>
                </c:pt>
                <c:pt idx="398">
                  <c:v>114893.3</c:v>
                </c:pt>
                <c:pt idx="399">
                  <c:v>114695.95999999999</c:v>
                </c:pt>
                <c:pt idx="400">
                  <c:v>112218.28</c:v>
                </c:pt>
                <c:pt idx="401">
                  <c:v>111431.31</c:v>
                </c:pt>
                <c:pt idx="402">
                  <c:v>110930.62000000002</c:v>
                </c:pt>
                <c:pt idx="403">
                  <c:v>112378.61</c:v>
                </c:pt>
                <c:pt idx="404">
                  <c:v>115101.72</c:v>
                </c:pt>
                <c:pt idx="405">
                  <c:v>114748.45</c:v>
                </c:pt>
                <c:pt idx="406">
                  <c:v>116128.72</c:v>
                </c:pt>
                <c:pt idx="407">
                  <c:v>116326.53</c:v>
                </c:pt>
                <c:pt idx="408">
                  <c:v>115444.16</c:v>
                </c:pt>
                <c:pt idx="409">
                  <c:v>116101.47</c:v>
                </c:pt>
                <c:pt idx="410">
                  <c:v>122059.15000000002</c:v>
                </c:pt>
                <c:pt idx="411">
                  <c:v>122846.31</c:v>
                </c:pt>
                <c:pt idx="412">
                  <c:v>118895.39</c:v>
                </c:pt>
                <c:pt idx="413">
                  <c:v>123546.90999999999</c:v>
                </c:pt>
                <c:pt idx="414">
                  <c:v>119493.3</c:v>
                </c:pt>
                <c:pt idx="415">
                  <c:v>123067.85</c:v>
                </c:pt>
                <c:pt idx="416">
                  <c:v>120748.13</c:v>
                </c:pt>
                <c:pt idx="417">
                  <c:v>117243.58</c:v>
                </c:pt>
                <c:pt idx="418">
                  <c:v>119314.97</c:v>
                </c:pt>
                <c:pt idx="419">
                  <c:v>119246.45</c:v>
                </c:pt>
                <c:pt idx="420">
                  <c:v>119232.93999999999</c:v>
                </c:pt>
                <c:pt idx="421">
                  <c:v>119054.64</c:v>
                </c:pt>
                <c:pt idx="422">
                  <c:v>118177.13</c:v>
                </c:pt>
                <c:pt idx="423">
                  <c:v>118118.17000000011</c:v>
                </c:pt>
                <c:pt idx="424">
                  <c:v>114642.65000000002</c:v>
                </c:pt>
                <c:pt idx="425">
                  <c:v>113735.12000000002</c:v>
                </c:pt>
                <c:pt idx="426">
                  <c:v>113803.54</c:v>
                </c:pt>
                <c:pt idx="427">
                  <c:v>116308.19</c:v>
                </c:pt>
                <c:pt idx="428">
                  <c:v>109142.73</c:v>
                </c:pt>
                <c:pt idx="429">
                  <c:v>111152.07</c:v>
                </c:pt>
                <c:pt idx="430">
                  <c:v>112107.95</c:v>
                </c:pt>
                <c:pt idx="431">
                  <c:v>109019.87000000002</c:v>
                </c:pt>
                <c:pt idx="432">
                  <c:v>110568.19</c:v>
                </c:pt>
                <c:pt idx="433">
                  <c:v>109084.20999999999</c:v>
                </c:pt>
                <c:pt idx="434">
                  <c:v>107921.62000000002</c:v>
                </c:pt>
                <c:pt idx="435">
                  <c:v>107720.28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'FLUO 350 07 fraction DMF '!$D$1</c:f>
              <c:strCache>
                <c:ptCount val="1"/>
                <c:pt idx="0">
                  <c:v>fraction 3 t=0 </c:v>
                </c:pt>
              </c:strCache>
            </c:strRef>
          </c:tx>
          <c:spPr>
            <a:ln w="19050">
              <a:solidFill>
                <a:srgbClr val="00FF99"/>
              </a:solidFill>
              <a:prstDash val="solid"/>
            </a:ln>
          </c:spPr>
          <c:marker>
            <c:symbol val="none"/>
          </c:marker>
          <c:xVal>
            <c:numRef>
              <c:f>'FLUO 350 07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07 fraction DMF '!$D$2:$D$437</c:f>
              <c:numCache>
                <c:formatCode>General</c:formatCode>
                <c:ptCount val="436"/>
                <c:pt idx="0">
                  <c:v>768672.62</c:v>
                </c:pt>
                <c:pt idx="1">
                  <c:v>839286.62</c:v>
                </c:pt>
                <c:pt idx="2">
                  <c:v>899950.37</c:v>
                </c:pt>
                <c:pt idx="3">
                  <c:v>970205.37</c:v>
                </c:pt>
                <c:pt idx="4">
                  <c:v>1034167.5</c:v>
                </c:pt>
                <c:pt idx="5">
                  <c:v>1111152.4000000004</c:v>
                </c:pt>
                <c:pt idx="6">
                  <c:v>1170252.9000000004</c:v>
                </c:pt>
                <c:pt idx="7">
                  <c:v>1235951.5</c:v>
                </c:pt>
                <c:pt idx="8">
                  <c:v>1311083.6000000001</c:v>
                </c:pt>
                <c:pt idx="9">
                  <c:v>1376925</c:v>
                </c:pt>
                <c:pt idx="10">
                  <c:v>1452497.5</c:v>
                </c:pt>
                <c:pt idx="11">
                  <c:v>1529876.5</c:v>
                </c:pt>
                <c:pt idx="12">
                  <c:v>1627582.7</c:v>
                </c:pt>
                <c:pt idx="13">
                  <c:v>1687667.1</c:v>
                </c:pt>
                <c:pt idx="14">
                  <c:v>1792036.7</c:v>
                </c:pt>
                <c:pt idx="15">
                  <c:v>1885512.6</c:v>
                </c:pt>
                <c:pt idx="16">
                  <c:v>1982734.7</c:v>
                </c:pt>
                <c:pt idx="17">
                  <c:v>2087351.2</c:v>
                </c:pt>
                <c:pt idx="18">
                  <c:v>2194178.7000000002</c:v>
                </c:pt>
                <c:pt idx="19">
                  <c:v>2310646.2000000002</c:v>
                </c:pt>
                <c:pt idx="20">
                  <c:v>2424207.2000000002</c:v>
                </c:pt>
                <c:pt idx="21">
                  <c:v>2539273.2000000002</c:v>
                </c:pt>
                <c:pt idx="22">
                  <c:v>2668447</c:v>
                </c:pt>
                <c:pt idx="23">
                  <c:v>2773328.5</c:v>
                </c:pt>
                <c:pt idx="24">
                  <c:v>2878308.2</c:v>
                </c:pt>
                <c:pt idx="25">
                  <c:v>2974344.5</c:v>
                </c:pt>
                <c:pt idx="26">
                  <c:v>3034287</c:v>
                </c:pt>
                <c:pt idx="27">
                  <c:v>3094659</c:v>
                </c:pt>
                <c:pt idx="28">
                  <c:v>3131340.7</c:v>
                </c:pt>
                <c:pt idx="29">
                  <c:v>3184429.7</c:v>
                </c:pt>
                <c:pt idx="30">
                  <c:v>3204682</c:v>
                </c:pt>
                <c:pt idx="31">
                  <c:v>3246652</c:v>
                </c:pt>
                <c:pt idx="32">
                  <c:v>3270566.5</c:v>
                </c:pt>
                <c:pt idx="33">
                  <c:v>3332651.5</c:v>
                </c:pt>
                <c:pt idx="34">
                  <c:v>3365213</c:v>
                </c:pt>
                <c:pt idx="35">
                  <c:v>3434864.2</c:v>
                </c:pt>
                <c:pt idx="36">
                  <c:v>3480321</c:v>
                </c:pt>
                <c:pt idx="37">
                  <c:v>3548492.2</c:v>
                </c:pt>
                <c:pt idx="38">
                  <c:v>3588204.7</c:v>
                </c:pt>
                <c:pt idx="39">
                  <c:v>3656165</c:v>
                </c:pt>
                <c:pt idx="40">
                  <c:v>3716423.7</c:v>
                </c:pt>
                <c:pt idx="41">
                  <c:v>3766122.2</c:v>
                </c:pt>
                <c:pt idx="42">
                  <c:v>3830297</c:v>
                </c:pt>
                <c:pt idx="43">
                  <c:v>3883457.2</c:v>
                </c:pt>
                <c:pt idx="44">
                  <c:v>3938989.2</c:v>
                </c:pt>
                <c:pt idx="45">
                  <c:v>4012181.2</c:v>
                </c:pt>
                <c:pt idx="46">
                  <c:v>4046844.7</c:v>
                </c:pt>
                <c:pt idx="47">
                  <c:v>4101930.2</c:v>
                </c:pt>
                <c:pt idx="48">
                  <c:v>4188575.7</c:v>
                </c:pt>
                <c:pt idx="49">
                  <c:v>4237552.5</c:v>
                </c:pt>
                <c:pt idx="50">
                  <c:v>4265532.5</c:v>
                </c:pt>
                <c:pt idx="51">
                  <c:v>4303372</c:v>
                </c:pt>
                <c:pt idx="52">
                  <c:v>4379214</c:v>
                </c:pt>
                <c:pt idx="53">
                  <c:v>4429768.5</c:v>
                </c:pt>
                <c:pt idx="54">
                  <c:v>4472048.5</c:v>
                </c:pt>
                <c:pt idx="55">
                  <c:v>4535336</c:v>
                </c:pt>
                <c:pt idx="56">
                  <c:v>4561063.5</c:v>
                </c:pt>
                <c:pt idx="57">
                  <c:v>4618108</c:v>
                </c:pt>
                <c:pt idx="58">
                  <c:v>4642579</c:v>
                </c:pt>
                <c:pt idx="59">
                  <c:v>4687376.5</c:v>
                </c:pt>
                <c:pt idx="60">
                  <c:v>4729188.5</c:v>
                </c:pt>
                <c:pt idx="61">
                  <c:v>4749236</c:v>
                </c:pt>
                <c:pt idx="62">
                  <c:v>4812793.5</c:v>
                </c:pt>
                <c:pt idx="63">
                  <c:v>4852964.5</c:v>
                </c:pt>
                <c:pt idx="64">
                  <c:v>4870309</c:v>
                </c:pt>
                <c:pt idx="65">
                  <c:v>4898392</c:v>
                </c:pt>
                <c:pt idx="66">
                  <c:v>4922525</c:v>
                </c:pt>
                <c:pt idx="67">
                  <c:v>4944211</c:v>
                </c:pt>
                <c:pt idx="68">
                  <c:v>4973948.5</c:v>
                </c:pt>
                <c:pt idx="69">
                  <c:v>4983894</c:v>
                </c:pt>
                <c:pt idx="70">
                  <c:v>5002451</c:v>
                </c:pt>
                <c:pt idx="71">
                  <c:v>5031534.5</c:v>
                </c:pt>
                <c:pt idx="72">
                  <c:v>5025105</c:v>
                </c:pt>
                <c:pt idx="73">
                  <c:v>5050322</c:v>
                </c:pt>
                <c:pt idx="74">
                  <c:v>5076626.5</c:v>
                </c:pt>
                <c:pt idx="75">
                  <c:v>5064572</c:v>
                </c:pt>
                <c:pt idx="76">
                  <c:v>5097948</c:v>
                </c:pt>
                <c:pt idx="77">
                  <c:v>5111410</c:v>
                </c:pt>
                <c:pt idx="78">
                  <c:v>5091306.5</c:v>
                </c:pt>
                <c:pt idx="79">
                  <c:v>5095207.5</c:v>
                </c:pt>
                <c:pt idx="80">
                  <c:v>5087633</c:v>
                </c:pt>
                <c:pt idx="81">
                  <c:v>5101779.5</c:v>
                </c:pt>
                <c:pt idx="82">
                  <c:v>5083919</c:v>
                </c:pt>
                <c:pt idx="83">
                  <c:v>5092850</c:v>
                </c:pt>
                <c:pt idx="84">
                  <c:v>5048293</c:v>
                </c:pt>
                <c:pt idx="85">
                  <c:v>5069817</c:v>
                </c:pt>
                <c:pt idx="86">
                  <c:v>5060976</c:v>
                </c:pt>
                <c:pt idx="87">
                  <c:v>5027554</c:v>
                </c:pt>
                <c:pt idx="88">
                  <c:v>5049270.5</c:v>
                </c:pt>
                <c:pt idx="89">
                  <c:v>5039431.5</c:v>
                </c:pt>
                <c:pt idx="90">
                  <c:v>4973752</c:v>
                </c:pt>
                <c:pt idx="91">
                  <c:v>4999357</c:v>
                </c:pt>
                <c:pt idx="92">
                  <c:v>4980109</c:v>
                </c:pt>
                <c:pt idx="93">
                  <c:v>4981389</c:v>
                </c:pt>
                <c:pt idx="94">
                  <c:v>4938204.5</c:v>
                </c:pt>
                <c:pt idx="95">
                  <c:v>4910287</c:v>
                </c:pt>
                <c:pt idx="96">
                  <c:v>4905243.5</c:v>
                </c:pt>
                <c:pt idx="97">
                  <c:v>4883593</c:v>
                </c:pt>
                <c:pt idx="98">
                  <c:v>4847962.5</c:v>
                </c:pt>
                <c:pt idx="99">
                  <c:v>4850358.5</c:v>
                </c:pt>
                <c:pt idx="100">
                  <c:v>4817206.5</c:v>
                </c:pt>
                <c:pt idx="101">
                  <c:v>4780187.5</c:v>
                </c:pt>
                <c:pt idx="102">
                  <c:v>4769362</c:v>
                </c:pt>
                <c:pt idx="103">
                  <c:v>4754293.5</c:v>
                </c:pt>
                <c:pt idx="104">
                  <c:v>4748121.5</c:v>
                </c:pt>
                <c:pt idx="105">
                  <c:v>4716666.5</c:v>
                </c:pt>
                <c:pt idx="106">
                  <c:v>4690447</c:v>
                </c:pt>
                <c:pt idx="107">
                  <c:v>4641547</c:v>
                </c:pt>
                <c:pt idx="108">
                  <c:v>4617733</c:v>
                </c:pt>
                <c:pt idx="109">
                  <c:v>4607219</c:v>
                </c:pt>
                <c:pt idx="110">
                  <c:v>4589817</c:v>
                </c:pt>
                <c:pt idx="111">
                  <c:v>4531001</c:v>
                </c:pt>
                <c:pt idx="112">
                  <c:v>4512589.5</c:v>
                </c:pt>
                <c:pt idx="113">
                  <c:v>4513742</c:v>
                </c:pt>
                <c:pt idx="114">
                  <c:v>4469305</c:v>
                </c:pt>
                <c:pt idx="115">
                  <c:v>4454334.5</c:v>
                </c:pt>
                <c:pt idx="116">
                  <c:v>4430289</c:v>
                </c:pt>
                <c:pt idx="117">
                  <c:v>4391866.5</c:v>
                </c:pt>
                <c:pt idx="118">
                  <c:v>4406039.5</c:v>
                </c:pt>
                <c:pt idx="119">
                  <c:v>4343680.5</c:v>
                </c:pt>
                <c:pt idx="120">
                  <c:v>4329132.5</c:v>
                </c:pt>
                <c:pt idx="121">
                  <c:v>4321034.5</c:v>
                </c:pt>
                <c:pt idx="122">
                  <c:v>4277758.5</c:v>
                </c:pt>
                <c:pt idx="123">
                  <c:v>4255146</c:v>
                </c:pt>
                <c:pt idx="124">
                  <c:v>4262852</c:v>
                </c:pt>
                <c:pt idx="125">
                  <c:v>4216184</c:v>
                </c:pt>
                <c:pt idx="126">
                  <c:v>4205511.5</c:v>
                </c:pt>
                <c:pt idx="127">
                  <c:v>4192751</c:v>
                </c:pt>
                <c:pt idx="128">
                  <c:v>4161285.5</c:v>
                </c:pt>
                <c:pt idx="129">
                  <c:v>4152163.2</c:v>
                </c:pt>
                <c:pt idx="130">
                  <c:v>4131014.7</c:v>
                </c:pt>
                <c:pt idx="131">
                  <c:v>4107332.2</c:v>
                </c:pt>
                <c:pt idx="132">
                  <c:v>4082735.5</c:v>
                </c:pt>
                <c:pt idx="133">
                  <c:v>4051137.5</c:v>
                </c:pt>
                <c:pt idx="134">
                  <c:v>4057234.7</c:v>
                </c:pt>
                <c:pt idx="135">
                  <c:v>4043457.7</c:v>
                </c:pt>
                <c:pt idx="136">
                  <c:v>4024561</c:v>
                </c:pt>
                <c:pt idx="137">
                  <c:v>3992966.7</c:v>
                </c:pt>
                <c:pt idx="138">
                  <c:v>3972927.5</c:v>
                </c:pt>
                <c:pt idx="139">
                  <c:v>3950693</c:v>
                </c:pt>
                <c:pt idx="140">
                  <c:v>3934339.5</c:v>
                </c:pt>
                <c:pt idx="141">
                  <c:v>3915702.2</c:v>
                </c:pt>
                <c:pt idx="142">
                  <c:v>3903807.2</c:v>
                </c:pt>
                <c:pt idx="143">
                  <c:v>3862917.2</c:v>
                </c:pt>
                <c:pt idx="144">
                  <c:v>3852325.5</c:v>
                </c:pt>
                <c:pt idx="145">
                  <c:v>3824283</c:v>
                </c:pt>
                <c:pt idx="146">
                  <c:v>3829958</c:v>
                </c:pt>
                <c:pt idx="147">
                  <c:v>3819470.5</c:v>
                </c:pt>
                <c:pt idx="148">
                  <c:v>3770091.5</c:v>
                </c:pt>
                <c:pt idx="149">
                  <c:v>3745668.2</c:v>
                </c:pt>
                <c:pt idx="150">
                  <c:v>3724345</c:v>
                </c:pt>
                <c:pt idx="151">
                  <c:v>3710924.2</c:v>
                </c:pt>
                <c:pt idx="152">
                  <c:v>3679659</c:v>
                </c:pt>
                <c:pt idx="153">
                  <c:v>3672197.5</c:v>
                </c:pt>
                <c:pt idx="154">
                  <c:v>3649851.7</c:v>
                </c:pt>
                <c:pt idx="155">
                  <c:v>3618521.2</c:v>
                </c:pt>
                <c:pt idx="156">
                  <c:v>3599060.7</c:v>
                </c:pt>
                <c:pt idx="157">
                  <c:v>3583226</c:v>
                </c:pt>
                <c:pt idx="158">
                  <c:v>3558551.7</c:v>
                </c:pt>
                <c:pt idx="159">
                  <c:v>3544219.2</c:v>
                </c:pt>
                <c:pt idx="160">
                  <c:v>3509383.5</c:v>
                </c:pt>
                <c:pt idx="161">
                  <c:v>3506419.7</c:v>
                </c:pt>
                <c:pt idx="162">
                  <c:v>3482505.5</c:v>
                </c:pt>
                <c:pt idx="163">
                  <c:v>3433218</c:v>
                </c:pt>
                <c:pt idx="164">
                  <c:v>3432781.5</c:v>
                </c:pt>
                <c:pt idx="165">
                  <c:v>3423018</c:v>
                </c:pt>
                <c:pt idx="166">
                  <c:v>3376284.5</c:v>
                </c:pt>
                <c:pt idx="167">
                  <c:v>3366650.2</c:v>
                </c:pt>
                <c:pt idx="168">
                  <c:v>3338587</c:v>
                </c:pt>
                <c:pt idx="169">
                  <c:v>3336067.2</c:v>
                </c:pt>
                <c:pt idx="170">
                  <c:v>3310113.7</c:v>
                </c:pt>
                <c:pt idx="171">
                  <c:v>3256637.7</c:v>
                </c:pt>
                <c:pt idx="172">
                  <c:v>3254480.5</c:v>
                </c:pt>
                <c:pt idx="173">
                  <c:v>3227769.5</c:v>
                </c:pt>
                <c:pt idx="174">
                  <c:v>3189482.7</c:v>
                </c:pt>
                <c:pt idx="175">
                  <c:v>3178624.5</c:v>
                </c:pt>
                <c:pt idx="176">
                  <c:v>3162367</c:v>
                </c:pt>
                <c:pt idx="177">
                  <c:v>3146943.7</c:v>
                </c:pt>
                <c:pt idx="178">
                  <c:v>3115232.5</c:v>
                </c:pt>
                <c:pt idx="179">
                  <c:v>3101732.2</c:v>
                </c:pt>
                <c:pt idx="180">
                  <c:v>3091221.5</c:v>
                </c:pt>
                <c:pt idx="181">
                  <c:v>3037636</c:v>
                </c:pt>
                <c:pt idx="182">
                  <c:v>3034148.7</c:v>
                </c:pt>
                <c:pt idx="183">
                  <c:v>2998293.2</c:v>
                </c:pt>
                <c:pt idx="184">
                  <c:v>2980603</c:v>
                </c:pt>
                <c:pt idx="185">
                  <c:v>2957552.5</c:v>
                </c:pt>
                <c:pt idx="186">
                  <c:v>2940633.5</c:v>
                </c:pt>
                <c:pt idx="187">
                  <c:v>2908817</c:v>
                </c:pt>
                <c:pt idx="188">
                  <c:v>2862314.5</c:v>
                </c:pt>
                <c:pt idx="189">
                  <c:v>2830331.5</c:v>
                </c:pt>
                <c:pt idx="190">
                  <c:v>2835206.7</c:v>
                </c:pt>
                <c:pt idx="191">
                  <c:v>2817479.5</c:v>
                </c:pt>
                <c:pt idx="192">
                  <c:v>2773443.7</c:v>
                </c:pt>
                <c:pt idx="193">
                  <c:v>2773906.5</c:v>
                </c:pt>
                <c:pt idx="194">
                  <c:v>2734890</c:v>
                </c:pt>
                <c:pt idx="195">
                  <c:v>2715344.7</c:v>
                </c:pt>
                <c:pt idx="196">
                  <c:v>2681701.2000000002</c:v>
                </c:pt>
                <c:pt idx="197">
                  <c:v>2659970.2000000002</c:v>
                </c:pt>
                <c:pt idx="198">
                  <c:v>2639545.7000000002</c:v>
                </c:pt>
                <c:pt idx="199">
                  <c:v>2608304.5</c:v>
                </c:pt>
                <c:pt idx="200">
                  <c:v>2571259</c:v>
                </c:pt>
                <c:pt idx="201">
                  <c:v>2550259.7000000002</c:v>
                </c:pt>
                <c:pt idx="202">
                  <c:v>2513129.2000000002</c:v>
                </c:pt>
                <c:pt idx="203">
                  <c:v>2502249.7000000002</c:v>
                </c:pt>
                <c:pt idx="204">
                  <c:v>2476210.5</c:v>
                </c:pt>
                <c:pt idx="205">
                  <c:v>2470128.5</c:v>
                </c:pt>
                <c:pt idx="206">
                  <c:v>2432780.7000000002</c:v>
                </c:pt>
                <c:pt idx="207">
                  <c:v>2390430.2000000002</c:v>
                </c:pt>
                <c:pt idx="208">
                  <c:v>2377893.2000000002</c:v>
                </c:pt>
                <c:pt idx="209">
                  <c:v>2344230.2000000002</c:v>
                </c:pt>
                <c:pt idx="210">
                  <c:v>2329189.2000000002</c:v>
                </c:pt>
                <c:pt idx="211">
                  <c:v>2297155</c:v>
                </c:pt>
                <c:pt idx="212">
                  <c:v>2286427.7000000002</c:v>
                </c:pt>
                <c:pt idx="213">
                  <c:v>2267507.5</c:v>
                </c:pt>
                <c:pt idx="214">
                  <c:v>2236312</c:v>
                </c:pt>
                <c:pt idx="215">
                  <c:v>2218427</c:v>
                </c:pt>
                <c:pt idx="216">
                  <c:v>2186399.5</c:v>
                </c:pt>
                <c:pt idx="217">
                  <c:v>2144085</c:v>
                </c:pt>
                <c:pt idx="218">
                  <c:v>2130309</c:v>
                </c:pt>
                <c:pt idx="219">
                  <c:v>2114964.2000000002</c:v>
                </c:pt>
                <c:pt idx="220">
                  <c:v>2092708.9</c:v>
                </c:pt>
                <c:pt idx="221">
                  <c:v>2070583.9</c:v>
                </c:pt>
                <c:pt idx="222">
                  <c:v>2026335.2</c:v>
                </c:pt>
                <c:pt idx="223">
                  <c:v>2027149.2</c:v>
                </c:pt>
                <c:pt idx="224">
                  <c:v>1996661.7</c:v>
                </c:pt>
                <c:pt idx="225">
                  <c:v>1968496.5</c:v>
                </c:pt>
                <c:pt idx="226">
                  <c:v>1934849.2</c:v>
                </c:pt>
                <c:pt idx="227">
                  <c:v>1919012.4</c:v>
                </c:pt>
                <c:pt idx="228">
                  <c:v>1900148.2</c:v>
                </c:pt>
                <c:pt idx="229">
                  <c:v>1870659.4</c:v>
                </c:pt>
                <c:pt idx="230">
                  <c:v>1842091</c:v>
                </c:pt>
                <c:pt idx="231">
                  <c:v>1822194.7</c:v>
                </c:pt>
                <c:pt idx="232">
                  <c:v>1798123</c:v>
                </c:pt>
                <c:pt idx="233">
                  <c:v>1775204.1</c:v>
                </c:pt>
                <c:pt idx="234">
                  <c:v>1750742.2</c:v>
                </c:pt>
                <c:pt idx="235">
                  <c:v>1726976.2</c:v>
                </c:pt>
                <c:pt idx="236">
                  <c:v>1720306.4</c:v>
                </c:pt>
                <c:pt idx="237">
                  <c:v>1687060.9</c:v>
                </c:pt>
                <c:pt idx="238">
                  <c:v>1666304.1</c:v>
                </c:pt>
                <c:pt idx="239">
                  <c:v>1638781.6</c:v>
                </c:pt>
                <c:pt idx="240">
                  <c:v>1620554</c:v>
                </c:pt>
                <c:pt idx="241">
                  <c:v>1598147.7</c:v>
                </c:pt>
                <c:pt idx="242">
                  <c:v>1566452.6</c:v>
                </c:pt>
                <c:pt idx="243">
                  <c:v>1545227.5</c:v>
                </c:pt>
                <c:pt idx="244">
                  <c:v>1538908.1</c:v>
                </c:pt>
                <c:pt idx="245">
                  <c:v>1499159</c:v>
                </c:pt>
                <c:pt idx="246">
                  <c:v>1481095.7</c:v>
                </c:pt>
                <c:pt idx="247">
                  <c:v>1453236.1</c:v>
                </c:pt>
                <c:pt idx="248">
                  <c:v>1439333.4</c:v>
                </c:pt>
                <c:pt idx="249">
                  <c:v>1405664.1</c:v>
                </c:pt>
                <c:pt idx="250">
                  <c:v>1388946.6</c:v>
                </c:pt>
                <c:pt idx="251">
                  <c:v>1356704.6</c:v>
                </c:pt>
                <c:pt idx="252">
                  <c:v>1340350.9000000004</c:v>
                </c:pt>
                <c:pt idx="253">
                  <c:v>1325309.5</c:v>
                </c:pt>
                <c:pt idx="254">
                  <c:v>1307568.6000000001</c:v>
                </c:pt>
                <c:pt idx="255">
                  <c:v>1277327.7</c:v>
                </c:pt>
                <c:pt idx="256">
                  <c:v>1251620.1000000001</c:v>
                </c:pt>
                <c:pt idx="257">
                  <c:v>1231579</c:v>
                </c:pt>
                <c:pt idx="258">
                  <c:v>1209648.7</c:v>
                </c:pt>
                <c:pt idx="259">
                  <c:v>1189918.2</c:v>
                </c:pt>
                <c:pt idx="260">
                  <c:v>1167070.7</c:v>
                </c:pt>
                <c:pt idx="261">
                  <c:v>1148700.9000000004</c:v>
                </c:pt>
                <c:pt idx="262">
                  <c:v>1121380.9000000004</c:v>
                </c:pt>
                <c:pt idx="263">
                  <c:v>1102968.1000000001</c:v>
                </c:pt>
                <c:pt idx="264">
                  <c:v>1077632.2</c:v>
                </c:pt>
                <c:pt idx="265">
                  <c:v>1049665.7</c:v>
                </c:pt>
                <c:pt idx="266">
                  <c:v>1038659.4</c:v>
                </c:pt>
                <c:pt idx="267">
                  <c:v>1020915.8</c:v>
                </c:pt>
                <c:pt idx="268">
                  <c:v>993886.12</c:v>
                </c:pt>
                <c:pt idx="269">
                  <c:v>970994.06</c:v>
                </c:pt>
                <c:pt idx="270">
                  <c:v>960598.56</c:v>
                </c:pt>
                <c:pt idx="271">
                  <c:v>936433.31</c:v>
                </c:pt>
                <c:pt idx="272">
                  <c:v>933135.5</c:v>
                </c:pt>
                <c:pt idx="273">
                  <c:v>911608.94000000041</c:v>
                </c:pt>
                <c:pt idx="274">
                  <c:v>889821.69</c:v>
                </c:pt>
                <c:pt idx="275">
                  <c:v>887206.12</c:v>
                </c:pt>
                <c:pt idx="276">
                  <c:v>866022.81</c:v>
                </c:pt>
                <c:pt idx="277">
                  <c:v>863771.37</c:v>
                </c:pt>
                <c:pt idx="278">
                  <c:v>846929.19</c:v>
                </c:pt>
                <c:pt idx="279">
                  <c:v>830603.69</c:v>
                </c:pt>
                <c:pt idx="280">
                  <c:v>832087.12</c:v>
                </c:pt>
                <c:pt idx="281">
                  <c:v>806854.75</c:v>
                </c:pt>
                <c:pt idx="282">
                  <c:v>808236.44000000041</c:v>
                </c:pt>
                <c:pt idx="283">
                  <c:v>780931.12</c:v>
                </c:pt>
                <c:pt idx="284">
                  <c:v>764133.69</c:v>
                </c:pt>
                <c:pt idx="285">
                  <c:v>765916.94000000041</c:v>
                </c:pt>
                <c:pt idx="286">
                  <c:v>748318.5</c:v>
                </c:pt>
                <c:pt idx="287">
                  <c:v>736260.19</c:v>
                </c:pt>
                <c:pt idx="288">
                  <c:v>716740.87</c:v>
                </c:pt>
                <c:pt idx="289">
                  <c:v>709048.19</c:v>
                </c:pt>
                <c:pt idx="290">
                  <c:v>699010.87</c:v>
                </c:pt>
                <c:pt idx="291">
                  <c:v>688715.69</c:v>
                </c:pt>
                <c:pt idx="292">
                  <c:v>668094.06000000041</c:v>
                </c:pt>
                <c:pt idx="293">
                  <c:v>651654.31000000041</c:v>
                </c:pt>
                <c:pt idx="294">
                  <c:v>639370.68999999831</c:v>
                </c:pt>
                <c:pt idx="295">
                  <c:v>627151.31000000041</c:v>
                </c:pt>
                <c:pt idx="296">
                  <c:v>615260.93999999936</c:v>
                </c:pt>
                <c:pt idx="297">
                  <c:v>600123.62</c:v>
                </c:pt>
                <c:pt idx="298">
                  <c:v>591059.93999999936</c:v>
                </c:pt>
                <c:pt idx="299">
                  <c:v>589204.56000000041</c:v>
                </c:pt>
                <c:pt idx="300">
                  <c:v>572117.75</c:v>
                </c:pt>
                <c:pt idx="301">
                  <c:v>557022.75</c:v>
                </c:pt>
                <c:pt idx="302">
                  <c:v>534263.81000000041</c:v>
                </c:pt>
                <c:pt idx="303">
                  <c:v>526964.87</c:v>
                </c:pt>
                <c:pt idx="304">
                  <c:v>515386.5</c:v>
                </c:pt>
                <c:pt idx="305">
                  <c:v>502595.16</c:v>
                </c:pt>
                <c:pt idx="306">
                  <c:v>494756.37</c:v>
                </c:pt>
                <c:pt idx="307">
                  <c:v>480702.62</c:v>
                </c:pt>
                <c:pt idx="308">
                  <c:v>468406.7200000002</c:v>
                </c:pt>
                <c:pt idx="309">
                  <c:v>453045.62</c:v>
                </c:pt>
                <c:pt idx="310">
                  <c:v>444658.75</c:v>
                </c:pt>
                <c:pt idx="311">
                  <c:v>431867.59</c:v>
                </c:pt>
                <c:pt idx="312">
                  <c:v>422557.5</c:v>
                </c:pt>
                <c:pt idx="313">
                  <c:v>409659.09</c:v>
                </c:pt>
                <c:pt idx="314">
                  <c:v>401877</c:v>
                </c:pt>
                <c:pt idx="315">
                  <c:v>385442.41000000021</c:v>
                </c:pt>
                <c:pt idx="316">
                  <c:v>377711.87</c:v>
                </c:pt>
                <c:pt idx="317">
                  <c:v>374252.53</c:v>
                </c:pt>
                <c:pt idx="318">
                  <c:v>367407.9700000002</c:v>
                </c:pt>
                <c:pt idx="319">
                  <c:v>357806.31</c:v>
                </c:pt>
                <c:pt idx="320">
                  <c:v>342083.12</c:v>
                </c:pt>
                <c:pt idx="321">
                  <c:v>335278.12</c:v>
                </c:pt>
                <c:pt idx="322">
                  <c:v>333407.46999999997</c:v>
                </c:pt>
                <c:pt idx="323">
                  <c:v>340568.59</c:v>
                </c:pt>
                <c:pt idx="324">
                  <c:v>353114.19</c:v>
                </c:pt>
                <c:pt idx="325">
                  <c:v>380474.53</c:v>
                </c:pt>
                <c:pt idx="326">
                  <c:v>414109.2200000002</c:v>
                </c:pt>
                <c:pt idx="327">
                  <c:v>464031.62</c:v>
                </c:pt>
                <c:pt idx="328">
                  <c:v>522406.12</c:v>
                </c:pt>
                <c:pt idx="329">
                  <c:v>590331.37</c:v>
                </c:pt>
                <c:pt idx="330">
                  <c:v>660434.68999999831</c:v>
                </c:pt>
                <c:pt idx="331">
                  <c:v>738531.87</c:v>
                </c:pt>
                <c:pt idx="332">
                  <c:v>823114.94000000041</c:v>
                </c:pt>
                <c:pt idx="333">
                  <c:v>894340.06</c:v>
                </c:pt>
                <c:pt idx="334">
                  <c:v>965570.94000000041</c:v>
                </c:pt>
                <c:pt idx="335">
                  <c:v>1032657.6</c:v>
                </c:pt>
                <c:pt idx="336">
                  <c:v>1074703.5</c:v>
                </c:pt>
                <c:pt idx="337">
                  <c:v>1083399.2</c:v>
                </c:pt>
                <c:pt idx="338">
                  <c:v>1077772.2</c:v>
                </c:pt>
                <c:pt idx="339">
                  <c:v>982509.87</c:v>
                </c:pt>
                <c:pt idx="340">
                  <c:v>868555.19</c:v>
                </c:pt>
                <c:pt idx="341">
                  <c:v>712586.56</c:v>
                </c:pt>
                <c:pt idx="342">
                  <c:v>581353.43999999936</c:v>
                </c:pt>
                <c:pt idx="343">
                  <c:v>486233.31</c:v>
                </c:pt>
                <c:pt idx="344">
                  <c:v>406693</c:v>
                </c:pt>
                <c:pt idx="345">
                  <c:v>339387.19</c:v>
                </c:pt>
                <c:pt idx="346">
                  <c:v>279555.56</c:v>
                </c:pt>
                <c:pt idx="347">
                  <c:v>233942.69</c:v>
                </c:pt>
                <c:pt idx="348">
                  <c:v>207483.33</c:v>
                </c:pt>
                <c:pt idx="349">
                  <c:v>189634.75</c:v>
                </c:pt>
                <c:pt idx="350">
                  <c:v>179832.14</c:v>
                </c:pt>
                <c:pt idx="351">
                  <c:v>177006.67</c:v>
                </c:pt>
                <c:pt idx="352">
                  <c:v>177519.76</c:v>
                </c:pt>
                <c:pt idx="353">
                  <c:v>171262.66</c:v>
                </c:pt>
                <c:pt idx="354">
                  <c:v>171128.67</c:v>
                </c:pt>
                <c:pt idx="355">
                  <c:v>169350.44999999998</c:v>
                </c:pt>
                <c:pt idx="356">
                  <c:v>165078.97</c:v>
                </c:pt>
                <c:pt idx="357">
                  <c:v>165604.94</c:v>
                </c:pt>
                <c:pt idx="358">
                  <c:v>167804.16</c:v>
                </c:pt>
                <c:pt idx="359">
                  <c:v>164467.5</c:v>
                </c:pt>
                <c:pt idx="360">
                  <c:v>161315.85999999969</c:v>
                </c:pt>
                <c:pt idx="361">
                  <c:v>161487.16</c:v>
                </c:pt>
                <c:pt idx="362">
                  <c:v>161867.12</c:v>
                </c:pt>
                <c:pt idx="363">
                  <c:v>158916.64000000001</c:v>
                </c:pt>
                <c:pt idx="364">
                  <c:v>161053.41</c:v>
                </c:pt>
                <c:pt idx="365">
                  <c:v>158090.06</c:v>
                </c:pt>
                <c:pt idx="366">
                  <c:v>158046.97</c:v>
                </c:pt>
                <c:pt idx="367">
                  <c:v>156662.54999999999</c:v>
                </c:pt>
                <c:pt idx="368">
                  <c:v>159188.72</c:v>
                </c:pt>
                <c:pt idx="369">
                  <c:v>152711.06</c:v>
                </c:pt>
                <c:pt idx="370">
                  <c:v>151753.94999999998</c:v>
                </c:pt>
                <c:pt idx="371">
                  <c:v>151755.69</c:v>
                </c:pt>
                <c:pt idx="372">
                  <c:v>156096.94999999998</c:v>
                </c:pt>
                <c:pt idx="373">
                  <c:v>151581.03</c:v>
                </c:pt>
                <c:pt idx="374">
                  <c:v>158461.16</c:v>
                </c:pt>
                <c:pt idx="375">
                  <c:v>158100.41999999998</c:v>
                </c:pt>
                <c:pt idx="376">
                  <c:v>155800.16</c:v>
                </c:pt>
                <c:pt idx="377">
                  <c:v>157376.23000000001</c:v>
                </c:pt>
                <c:pt idx="378">
                  <c:v>152794.26</c:v>
                </c:pt>
                <c:pt idx="379">
                  <c:v>155783.47999999998</c:v>
                </c:pt>
                <c:pt idx="380">
                  <c:v>155709.69</c:v>
                </c:pt>
                <c:pt idx="381">
                  <c:v>159436.06</c:v>
                </c:pt>
                <c:pt idx="382">
                  <c:v>155657.34</c:v>
                </c:pt>
                <c:pt idx="383">
                  <c:v>158506.44</c:v>
                </c:pt>
                <c:pt idx="384">
                  <c:v>155544.56</c:v>
                </c:pt>
                <c:pt idx="385">
                  <c:v>159080.79999999999</c:v>
                </c:pt>
                <c:pt idx="386">
                  <c:v>158411.67000000001</c:v>
                </c:pt>
                <c:pt idx="387">
                  <c:v>163566.66</c:v>
                </c:pt>
                <c:pt idx="388">
                  <c:v>159193.26</c:v>
                </c:pt>
                <c:pt idx="389">
                  <c:v>158372.5</c:v>
                </c:pt>
                <c:pt idx="390">
                  <c:v>158401.38999999972</c:v>
                </c:pt>
                <c:pt idx="391">
                  <c:v>160326.88999999972</c:v>
                </c:pt>
                <c:pt idx="392">
                  <c:v>162231.01</c:v>
                </c:pt>
                <c:pt idx="393">
                  <c:v>165446.44999999998</c:v>
                </c:pt>
                <c:pt idx="394">
                  <c:v>164043.56</c:v>
                </c:pt>
                <c:pt idx="395">
                  <c:v>168233.55</c:v>
                </c:pt>
                <c:pt idx="396">
                  <c:v>163388.66</c:v>
                </c:pt>
                <c:pt idx="397">
                  <c:v>164631.73000000001</c:v>
                </c:pt>
                <c:pt idx="398">
                  <c:v>163311.84</c:v>
                </c:pt>
                <c:pt idx="399">
                  <c:v>167038.41</c:v>
                </c:pt>
                <c:pt idx="400">
                  <c:v>170966.16</c:v>
                </c:pt>
                <c:pt idx="401">
                  <c:v>169314.53</c:v>
                </c:pt>
                <c:pt idx="402">
                  <c:v>166914.12</c:v>
                </c:pt>
                <c:pt idx="403">
                  <c:v>174832.97</c:v>
                </c:pt>
                <c:pt idx="404">
                  <c:v>171591.19</c:v>
                </c:pt>
                <c:pt idx="405">
                  <c:v>173232.83</c:v>
                </c:pt>
                <c:pt idx="406">
                  <c:v>175747.09</c:v>
                </c:pt>
                <c:pt idx="407">
                  <c:v>179569.62</c:v>
                </c:pt>
                <c:pt idx="408">
                  <c:v>179475.76</c:v>
                </c:pt>
                <c:pt idx="409">
                  <c:v>179708.36</c:v>
                </c:pt>
                <c:pt idx="410">
                  <c:v>181433.87</c:v>
                </c:pt>
                <c:pt idx="411">
                  <c:v>183255</c:v>
                </c:pt>
                <c:pt idx="412">
                  <c:v>183110.78</c:v>
                </c:pt>
                <c:pt idx="413">
                  <c:v>185452.75</c:v>
                </c:pt>
                <c:pt idx="414">
                  <c:v>185446</c:v>
                </c:pt>
                <c:pt idx="415">
                  <c:v>188191.7</c:v>
                </c:pt>
                <c:pt idx="416">
                  <c:v>187314.53</c:v>
                </c:pt>
                <c:pt idx="417">
                  <c:v>186032.14</c:v>
                </c:pt>
                <c:pt idx="418">
                  <c:v>187138.26</c:v>
                </c:pt>
                <c:pt idx="419">
                  <c:v>183159.97999999998</c:v>
                </c:pt>
                <c:pt idx="420">
                  <c:v>188339.91999999998</c:v>
                </c:pt>
                <c:pt idx="421">
                  <c:v>188883.41</c:v>
                </c:pt>
                <c:pt idx="422">
                  <c:v>185180.61000000004</c:v>
                </c:pt>
                <c:pt idx="423">
                  <c:v>183993.08</c:v>
                </c:pt>
                <c:pt idx="424">
                  <c:v>175692.37</c:v>
                </c:pt>
                <c:pt idx="425">
                  <c:v>177764.03</c:v>
                </c:pt>
                <c:pt idx="426">
                  <c:v>173699.84</c:v>
                </c:pt>
                <c:pt idx="427">
                  <c:v>175024.75</c:v>
                </c:pt>
                <c:pt idx="428">
                  <c:v>176304.72</c:v>
                </c:pt>
                <c:pt idx="429">
                  <c:v>174623.17</c:v>
                </c:pt>
                <c:pt idx="430">
                  <c:v>173429</c:v>
                </c:pt>
                <c:pt idx="431">
                  <c:v>167838.58</c:v>
                </c:pt>
                <c:pt idx="432">
                  <c:v>167407.94999999998</c:v>
                </c:pt>
                <c:pt idx="433">
                  <c:v>170178.05</c:v>
                </c:pt>
                <c:pt idx="434">
                  <c:v>167409.06</c:v>
                </c:pt>
                <c:pt idx="435">
                  <c:v>169544.78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'FLUO 350 07 fraction DMF '!$E$1</c:f>
              <c:strCache>
                <c:ptCount val="1"/>
                <c:pt idx="0">
                  <c:v>fraction 1 t=4h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'FLUO 350 07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07 fraction DMF '!$E$2:$E$437</c:f>
              <c:numCache>
                <c:formatCode>General</c:formatCode>
                <c:ptCount val="436"/>
                <c:pt idx="0">
                  <c:v>1419911.9</c:v>
                </c:pt>
                <c:pt idx="1">
                  <c:v>1566291</c:v>
                </c:pt>
                <c:pt idx="2">
                  <c:v>1707794.1</c:v>
                </c:pt>
                <c:pt idx="3">
                  <c:v>1871705</c:v>
                </c:pt>
                <c:pt idx="4">
                  <c:v>2023473.1</c:v>
                </c:pt>
                <c:pt idx="5">
                  <c:v>2203896</c:v>
                </c:pt>
                <c:pt idx="6">
                  <c:v>2374485.2000000002</c:v>
                </c:pt>
                <c:pt idx="7">
                  <c:v>2544632.2000000002</c:v>
                </c:pt>
                <c:pt idx="8">
                  <c:v>2736103</c:v>
                </c:pt>
                <c:pt idx="9">
                  <c:v>2926073</c:v>
                </c:pt>
                <c:pt idx="10">
                  <c:v>3144387.2</c:v>
                </c:pt>
                <c:pt idx="11">
                  <c:v>3331730</c:v>
                </c:pt>
                <c:pt idx="12">
                  <c:v>3568089.2</c:v>
                </c:pt>
                <c:pt idx="13">
                  <c:v>3782830.5</c:v>
                </c:pt>
                <c:pt idx="14">
                  <c:v>4004266.7</c:v>
                </c:pt>
                <c:pt idx="15">
                  <c:v>4258503</c:v>
                </c:pt>
                <c:pt idx="16">
                  <c:v>4508625.5</c:v>
                </c:pt>
                <c:pt idx="17">
                  <c:v>4730501</c:v>
                </c:pt>
                <c:pt idx="18">
                  <c:v>5013889</c:v>
                </c:pt>
                <c:pt idx="19">
                  <c:v>5231127.5</c:v>
                </c:pt>
                <c:pt idx="20">
                  <c:v>5501178.5</c:v>
                </c:pt>
                <c:pt idx="21">
                  <c:v>5743474</c:v>
                </c:pt>
                <c:pt idx="22">
                  <c:v>5996125.5</c:v>
                </c:pt>
                <c:pt idx="23">
                  <c:v>6228613.5</c:v>
                </c:pt>
                <c:pt idx="24">
                  <c:v>6493987.5</c:v>
                </c:pt>
                <c:pt idx="25">
                  <c:v>6714510</c:v>
                </c:pt>
                <c:pt idx="26">
                  <c:v>6924516.5</c:v>
                </c:pt>
                <c:pt idx="27">
                  <c:v>7123646</c:v>
                </c:pt>
                <c:pt idx="28">
                  <c:v>7358660.5</c:v>
                </c:pt>
                <c:pt idx="29">
                  <c:v>7532116.5</c:v>
                </c:pt>
                <c:pt idx="30">
                  <c:v>7726989</c:v>
                </c:pt>
                <c:pt idx="31">
                  <c:v>7947977.5</c:v>
                </c:pt>
                <c:pt idx="32">
                  <c:v>8153001.5</c:v>
                </c:pt>
                <c:pt idx="33">
                  <c:v>8369919</c:v>
                </c:pt>
                <c:pt idx="34">
                  <c:v>8547288</c:v>
                </c:pt>
                <c:pt idx="35">
                  <c:v>8705026</c:v>
                </c:pt>
                <c:pt idx="36">
                  <c:v>8944537</c:v>
                </c:pt>
                <c:pt idx="37">
                  <c:v>9163529</c:v>
                </c:pt>
                <c:pt idx="38">
                  <c:v>9328785</c:v>
                </c:pt>
                <c:pt idx="39">
                  <c:v>9546099</c:v>
                </c:pt>
                <c:pt idx="40">
                  <c:v>9725564</c:v>
                </c:pt>
                <c:pt idx="41">
                  <c:v>9930174</c:v>
                </c:pt>
                <c:pt idx="42">
                  <c:v>10120834</c:v>
                </c:pt>
                <c:pt idx="43">
                  <c:v>10302699</c:v>
                </c:pt>
                <c:pt idx="44">
                  <c:v>10494631</c:v>
                </c:pt>
                <c:pt idx="45">
                  <c:v>10712218</c:v>
                </c:pt>
                <c:pt idx="46">
                  <c:v>10876586</c:v>
                </c:pt>
                <c:pt idx="47">
                  <c:v>11097672</c:v>
                </c:pt>
                <c:pt idx="48">
                  <c:v>11255433</c:v>
                </c:pt>
                <c:pt idx="49">
                  <c:v>11414352</c:v>
                </c:pt>
                <c:pt idx="50">
                  <c:v>11598161</c:v>
                </c:pt>
                <c:pt idx="51">
                  <c:v>11786761</c:v>
                </c:pt>
                <c:pt idx="52">
                  <c:v>11957479</c:v>
                </c:pt>
                <c:pt idx="53">
                  <c:v>12126385</c:v>
                </c:pt>
                <c:pt idx="54">
                  <c:v>12280147</c:v>
                </c:pt>
                <c:pt idx="55">
                  <c:v>12425637</c:v>
                </c:pt>
                <c:pt idx="56">
                  <c:v>12584318</c:v>
                </c:pt>
                <c:pt idx="57">
                  <c:v>12728656</c:v>
                </c:pt>
                <c:pt idx="58">
                  <c:v>12883747</c:v>
                </c:pt>
                <c:pt idx="59">
                  <c:v>13000172</c:v>
                </c:pt>
                <c:pt idx="60">
                  <c:v>13160481</c:v>
                </c:pt>
                <c:pt idx="61">
                  <c:v>13286706</c:v>
                </c:pt>
                <c:pt idx="62">
                  <c:v>13404438</c:v>
                </c:pt>
                <c:pt idx="63">
                  <c:v>13527982</c:v>
                </c:pt>
                <c:pt idx="64">
                  <c:v>13608805</c:v>
                </c:pt>
                <c:pt idx="65">
                  <c:v>13746523</c:v>
                </c:pt>
                <c:pt idx="66">
                  <c:v>13824185</c:v>
                </c:pt>
                <c:pt idx="67">
                  <c:v>13991072</c:v>
                </c:pt>
                <c:pt idx="68">
                  <c:v>14060980</c:v>
                </c:pt>
                <c:pt idx="69">
                  <c:v>14122743</c:v>
                </c:pt>
                <c:pt idx="70">
                  <c:v>14245002</c:v>
                </c:pt>
                <c:pt idx="71">
                  <c:v>14297943</c:v>
                </c:pt>
                <c:pt idx="72">
                  <c:v>14404930</c:v>
                </c:pt>
                <c:pt idx="73">
                  <c:v>14470392</c:v>
                </c:pt>
                <c:pt idx="74">
                  <c:v>14523400</c:v>
                </c:pt>
                <c:pt idx="75">
                  <c:v>14597523</c:v>
                </c:pt>
                <c:pt idx="76">
                  <c:v>14640574</c:v>
                </c:pt>
                <c:pt idx="77">
                  <c:v>14663734</c:v>
                </c:pt>
                <c:pt idx="78">
                  <c:v>14756408</c:v>
                </c:pt>
                <c:pt idx="79">
                  <c:v>14732320</c:v>
                </c:pt>
                <c:pt idx="80">
                  <c:v>14823449</c:v>
                </c:pt>
                <c:pt idx="81">
                  <c:v>14810926</c:v>
                </c:pt>
                <c:pt idx="82">
                  <c:v>14828624</c:v>
                </c:pt>
                <c:pt idx="83">
                  <c:v>14870525</c:v>
                </c:pt>
                <c:pt idx="84">
                  <c:v>14883619</c:v>
                </c:pt>
                <c:pt idx="85">
                  <c:v>14868048</c:v>
                </c:pt>
                <c:pt idx="86">
                  <c:v>14886023</c:v>
                </c:pt>
                <c:pt idx="87">
                  <c:v>14869975</c:v>
                </c:pt>
                <c:pt idx="88">
                  <c:v>14883325</c:v>
                </c:pt>
                <c:pt idx="89">
                  <c:v>14871544</c:v>
                </c:pt>
                <c:pt idx="90">
                  <c:v>14902378</c:v>
                </c:pt>
                <c:pt idx="91">
                  <c:v>14873057</c:v>
                </c:pt>
                <c:pt idx="92">
                  <c:v>14836451</c:v>
                </c:pt>
                <c:pt idx="93">
                  <c:v>14815134</c:v>
                </c:pt>
                <c:pt idx="94">
                  <c:v>14722753</c:v>
                </c:pt>
                <c:pt idx="95">
                  <c:v>14758519</c:v>
                </c:pt>
                <c:pt idx="96">
                  <c:v>14659377</c:v>
                </c:pt>
                <c:pt idx="97">
                  <c:v>14633750</c:v>
                </c:pt>
                <c:pt idx="98">
                  <c:v>14600441</c:v>
                </c:pt>
                <c:pt idx="99">
                  <c:v>14566037</c:v>
                </c:pt>
                <c:pt idx="100">
                  <c:v>14495398</c:v>
                </c:pt>
                <c:pt idx="101">
                  <c:v>14468873</c:v>
                </c:pt>
                <c:pt idx="102">
                  <c:v>14415989</c:v>
                </c:pt>
                <c:pt idx="103">
                  <c:v>14359509</c:v>
                </c:pt>
                <c:pt idx="104">
                  <c:v>14306178</c:v>
                </c:pt>
                <c:pt idx="105">
                  <c:v>14192059</c:v>
                </c:pt>
                <c:pt idx="106">
                  <c:v>14153606</c:v>
                </c:pt>
                <c:pt idx="107">
                  <c:v>14090758</c:v>
                </c:pt>
                <c:pt idx="108">
                  <c:v>13989368</c:v>
                </c:pt>
                <c:pt idx="109">
                  <c:v>13917566</c:v>
                </c:pt>
                <c:pt idx="110">
                  <c:v>13818612</c:v>
                </c:pt>
                <c:pt idx="111">
                  <c:v>13774546</c:v>
                </c:pt>
                <c:pt idx="112">
                  <c:v>13685974</c:v>
                </c:pt>
                <c:pt idx="113">
                  <c:v>13639760</c:v>
                </c:pt>
                <c:pt idx="114">
                  <c:v>13537509</c:v>
                </c:pt>
                <c:pt idx="115">
                  <c:v>13434951</c:v>
                </c:pt>
                <c:pt idx="116">
                  <c:v>13363137</c:v>
                </c:pt>
                <c:pt idx="117">
                  <c:v>13295686</c:v>
                </c:pt>
                <c:pt idx="118">
                  <c:v>13257258</c:v>
                </c:pt>
                <c:pt idx="119">
                  <c:v>13156201</c:v>
                </c:pt>
                <c:pt idx="120">
                  <c:v>13072738</c:v>
                </c:pt>
                <c:pt idx="121">
                  <c:v>12970878</c:v>
                </c:pt>
                <c:pt idx="122">
                  <c:v>12926166</c:v>
                </c:pt>
                <c:pt idx="123">
                  <c:v>12817010</c:v>
                </c:pt>
                <c:pt idx="124">
                  <c:v>12768908</c:v>
                </c:pt>
                <c:pt idx="125">
                  <c:v>12671282</c:v>
                </c:pt>
                <c:pt idx="126">
                  <c:v>12582161</c:v>
                </c:pt>
                <c:pt idx="127">
                  <c:v>12486817</c:v>
                </c:pt>
                <c:pt idx="128">
                  <c:v>12418768</c:v>
                </c:pt>
                <c:pt idx="129">
                  <c:v>12350049</c:v>
                </c:pt>
                <c:pt idx="130">
                  <c:v>12250135</c:v>
                </c:pt>
                <c:pt idx="131">
                  <c:v>12138482</c:v>
                </c:pt>
                <c:pt idx="132">
                  <c:v>12049411</c:v>
                </c:pt>
                <c:pt idx="133">
                  <c:v>11976991</c:v>
                </c:pt>
                <c:pt idx="134">
                  <c:v>11898823</c:v>
                </c:pt>
                <c:pt idx="135">
                  <c:v>11796148</c:v>
                </c:pt>
                <c:pt idx="136">
                  <c:v>11713217</c:v>
                </c:pt>
                <c:pt idx="137">
                  <c:v>11601596</c:v>
                </c:pt>
                <c:pt idx="138">
                  <c:v>11499411</c:v>
                </c:pt>
                <c:pt idx="139">
                  <c:v>11440402</c:v>
                </c:pt>
                <c:pt idx="140">
                  <c:v>11303608</c:v>
                </c:pt>
                <c:pt idx="141">
                  <c:v>11220221</c:v>
                </c:pt>
                <c:pt idx="142">
                  <c:v>11120873</c:v>
                </c:pt>
                <c:pt idx="143">
                  <c:v>11053595</c:v>
                </c:pt>
                <c:pt idx="144">
                  <c:v>10947043</c:v>
                </c:pt>
                <c:pt idx="145">
                  <c:v>10858121</c:v>
                </c:pt>
                <c:pt idx="146">
                  <c:v>10784564</c:v>
                </c:pt>
                <c:pt idx="147">
                  <c:v>10637616</c:v>
                </c:pt>
                <c:pt idx="148">
                  <c:v>10538397</c:v>
                </c:pt>
                <c:pt idx="149">
                  <c:v>10441611</c:v>
                </c:pt>
                <c:pt idx="150">
                  <c:v>10355123</c:v>
                </c:pt>
                <c:pt idx="151">
                  <c:v>10242380</c:v>
                </c:pt>
                <c:pt idx="152">
                  <c:v>10138282</c:v>
                </c:pt>
                <c:pt idx="153">
                  <c:v>10018686</c:v>
                </c:pt>
                <c:pt idx="154">
                  <c:v>9950344</c:v>
                </c:pt>
                <c:pt idx="155">
                  <c:v>9817108</c:v>
                </c:pt>
                <c:pt idx="156">
                  <c:v>9727201</c:v>
                </c:pt>
                <c:pt idx="157">
                  <c:v>9639127</c:v>
                </c:pt>
                <c:pt idx="158">
                  <c:v>9526294</c:v>
                </c:pt>
                <c:pt idx="159">
                  <c:v>9435339</c:v>
                </c:pt>
                <c:pt idx="160">
                  <c:v>9338828</c:v>
                </c:pt>
                <c:pt idx="161">
                  <c:v>9190985</c:v>
                </c:pt>
                <c:pt idx="162">
                  <c:v>9087792</c:v>
                </c:pt>
                <c:pt idx="163">
                  <c:v>9033480</c:v>
                </c:pt>
                <c:pt idx="164">
                  <c:v>8871131</c:v>
                </c:pt>
                <c:pt idx="165">
                  <c:v>8777197</c:v>
                </c:pt>
                <c:pt idx="166">
                  <c:v>8685862</c:v>
                </c:pt>
                <c:pt idx="167">
                  <c:v>8603753</c:v>
                </c:pt>
                <c:pt idx="168">
                  <c:v>8476536</c:v>
                </c:pt>
                <c:pt idx="169">
                  <c:v>8385087</c:v>
                </c:pt>
                <c:pt idx="170">
                  <c:v>8265727</c:v>
                </c:pt>
                <c:pt idx="171">
                  <c:v>8177148</c:v>
                </c:pt>
                <c:pt idx="172">
                  <c:v>8051029.5</c:v>
                </c:pt>
                <c:pt idx="173">
                  <c:v>7947718.5</c:v>
                </c:pt>
                <c:pt idx="174">
                  <c:v>7891114.5</c:v>
                </c:pt>
                <c:pt idx="175">
                  <c:v>7792068</c:v>
                </c:pt>
                <c:pt idx="176">
                  <c:v>7689406.5</c:v>
                </c:pt>
                <c:pt idx="177">
                  <c:v>7582933</c:v>
                </c:pt>
                <c:pt idx="178">
                  <c:v>7484804</c:v>
                </c:pt>
                <c:pt idx="179">
                  <c:v>7379843</c:v>
                </c:pt>
                <c:pt idx="180">
                  <c:v>7269617.5</c:v>
                </c:pt>
                <c:pt idx="181">
                  <c:v>7188333.5</c:v>
                </c:pt>
                <c:pt idx="182">
                  <c:v>7104785.5</c:v>
                </c:pt>
                <c:pt idx="183">
                  <c:v>7002306</c:v>
                </c:pt>
                <c:pt idx="184">
                  <c:v>6890721.5</c:v>
                </c:pt>
                <c:pt idx="185">
                  <c:v>6804637</c:v>
                </c:pt>
                <c:pt idx="186">
                  <c:v>6711613</c:v>
                </c:pt>
                <c:pt idx="187">
                  <c:v>6633766.5</c:v>
                </c:pt>
                <c:pt idx="188">
                  <c:v>6530215.5</c:v>
                </c:pt>
                <c:pt idx="189">
                  <c:v>6429956</c:v>
                </c:pt>
                <c:pt idx="190">
                  <c:v>6362834.5</c:v>
                </c:pt>
                <c:pt idx="191">
                  <c:v>6287890</c:v>
                </c:pt>
                <c:pt idx="192">
                  <c:v>6177658</c:v>
                </c:pt>
                <c:pt idx="193">
                  <c:v>6117702</c:v>
                </c:pt>
                <c:pt idx="194">
                  <c:v>5991521.5</c:v>
                </c:pt>
                <c:pt idx="195">
                  <c:v>5907095.5</c:v>
                </c:pt>
                <c:pt idx="196">
                  <c:v>5842506</c:v>
                </c:pt>
                <c:pt idx="197">
                  <c:v>5760083.5</c:v>
                </c:pt>
                <c:pt idx="198">
                  <c:v>5660927</c:v>
                </c:pt>
                <c:pt idx="199">
                  <c:v>5600073.5</c:v>
                </c:pt>
                <c:pt idx="200">
                  <c:v>5509757.5</c:v>
                </c:pt>
                <c:pt idx="201">
                  <c:v>5442584</c:v>
                </c:pt>
                <c:pt idx="202">
                  <c:v>5346689.5</c:v>
                </c:pt>
                <c:pt idx="203">
                  <c:v>5275875.5</c:v>
                </c:pt>
                <c:pt idx="204">
                  <c:v>5193526</c:v>
                </c:pt>
                <c:pt idx="205">
                  <c:v>5107092</c:v>
                </c:pt>
                <c:pt idx="206">
                  <c:v>5043750</c:v>
                </c:pt>
                <c:pt idx="207">
                  <c:v>4973792.5</c:v>
                </c:pt>
                <c:pt idx="208">
                  <c:v>4917173.5</c:v>
                </c:pt>
                <c:pt idx="209">
                  <c:v>4811914.5</c:v>
                </c:pt>
                <c:pt idx="210">
                  <c:v>4744371</c:v>
                </c:pt>
                <c:pt idx="211">
                  <c:v>4661601</c:v>
                </c:pt>
                <c:pt idx="212">
                  <c:v>4589413</c:v>
                </c:pt>
                <c:pt idx="213">
                  <c:v>4527408.5</c:v>
                </c:pt>
                <c:pt idx="214">
                  <c:v>4461191.5</c:v>
                </c:pt>
                <c:pt idx="215">
                  <c:v>4365898.5</c:v>
                </c:pt>
                <c:pt idx="216">
                  <c:v>4331894</c:v>
                </c:pt>
                <c:pt idx="217">
                  <c:v>4236617.5</c:v>
                </c:pt>
                <c:pt idx="218">
                  <c:v>4176337.7</c:v>
                </c:pt>
                <c:pt idx="219">
                  <c:v>4123852.7</c:v>
                </c:pt>
                <c:pt idx="220">
                  <c:v>4072339.5</c:v>
                </c:pt>
                <c:pt idx="221">
                  <c:v>3997671.5</c:v>
                </c:pt>
                <c:pt idx="222">
                  <c:v>3937536.7</c:v>
                </c:pt>
                <c:pt idx="223">
                  <c:v>3871645.7</c:v>
                </c:pt>
                <c:pt idx="224">
                  <c:v>3820103</c:v>
                </c:pt>
                <c:pt idx="225">
                  <c:v>3747047.2</c:v>
                </c:pt>
                <c:pt idx="226">
                  <c:v>3704267.7</c:v>
                </c:pt>
                <c:pt idx="227">
                  <c:v>3637061.5</c:v>
                </c:pt>
                <c:pt idx="228">
                  <c:v>3595411</c:v>
                </c:pt>
                <c:pt idx="229">
                  <c:v>3502083.2</c:v>
                </c:pt>
                <c:pt idx="230">
                  <c:v>3470846.5</c:v>
                </c:pt>
                <c:pt idx="231">
                  <c:v>3413006.2</c:v>
                </c:pt>
                <c:pt idx="232">
                  <c:v>3336481.7</c:v>
                </c:pt>
                <c:pt idx="233">
                  <c:v>3290451.7</c:v>
                </c:pt>
                <c:pt idx="234">
                  <c:v>3236294.5</c:v>
                </c:pt>
                <c:pt idx="235">
                  <c:v>3183480.5</c:v>
                </c:pt>
                <c:pt idx="236">
                  <c:v>3130014.7</c:v>
                </c:pt>
                <c:pt idx="237">
                  <c:v>3091930.2</c:v>
                </c:pt>
                <c:pt idx="238">
                  <c:v>3034715.5</c:v>
                </c:pt>
                <c:pt idx="239">
                  <c:v>2992994</c:v>
                </c:pt>
                <c:pt idx="240">
                  <c:v>2939685.7</c:v>
                </c:pt>
                <c:pt idx="241">
                  <c:v>2880897.5</c:v>
                </c:pt>
                <c:pt idx="242">
                  <c:v>2834976.7</c:v>
                </c:pt>
                <c:pt idx="243">
                  <c:v>2786642.2</c:v>
                </c:pt>
                <c:pt idx="244">
                  <c:v>2733880.5</c:v>
                </c:pt>
                <c:pt idx="245">
                  <c:v>2681457</c:v>
                </c:pt>
                <c:pt idx="246">
                  <c:v>2644521</c:v>
                </c:pt>
                <c:pt idx="247">
                  <c:v>2585556.7000000002</c:v>
                </c:pt>
                <c:pt idx="248">
                  <c:v>2541128.7000000002</c:v>
                </c:pt>
                <c:pt idx="249">
                  <c:v>2485924.7000000002</c:v>
                </c:pt>
                <c:pt idx="250">
                  <c:v>2456378.7000000002</c:v>
                </c:pt>
                <c:pt idx="251">
                  <c:v>2409764.5</c:v>
                </c:pt>
                <c:pt idx="252">
                  <c:v>2344989</c:v>
                </c:pt>
                <c:pt idx="253">
                  <c:v>2303334.2000000002</c:v>
                </c:pt>
                <c:pt idx="254">
                  <c:v>2263854.7000000002</c:v>
                </c:pt>
                <c:pt idx="255">
                  <c:v>2222658.2000000002</c:v>
                </c:pt>
                <c:pt idx="256">
                  <c:v>2178571.5</c:v>
                </c:pt>
                <c:pt idx="257">
                  <c:v>2127765.5</c:v>
                </c:pt>
                <c:pt idx="258">
                  <c:v>2080284.7</c:v>
                </c:pt>
                <c:pt idx="259">
                  <c:v>2040784.2</c:v>
                </c:pt>
                <c:pt idx="260">
                  <c:v>1981506</c:v>
                </c:pt>
                <c:pt idx="261">
                  <c:v>1956271.5</c:v>
                </c:pt>
                <c:pt idx="262">
                  <c:v>1920662.6</c:v>
                </c:pt>
                <c:pt idx="263">
                  <c:v>1868596.6</c:v>
                </c:pt>
                <c:pt idx="264">
                  <c:v>1812402</c:v>
                </c:pt>
                <c:pt idx="265">
                  <c:v>1782683.4</c:v>
                </c:pt>
                <c:pt idx="266">
                  <c:v>1754242.2</c:v>
                </c:pt>
                <c:pt idx="267">
                  <c:v>1699337.7</c:v>
                </c:pt>
                <c:pt idx="268">
                  <c:v>1666192.4</c:v>
                </c:pt>
                <c:pt idx="269">
                  <c:v>1636548.9</c:v>
                </c:pt>
                <c:pt idx="270">
                  <c:v>1603284.2</c:v>
                </c:pt>
                <c:pt idx="271">
                  <c:v>1579126.7</c:v>
                </c:pt>
                <c:pt idx="272">
                  <c:v>1538565.1</c:v>
                </c:pt>
                <c:pt idx="273">
                  <c:v>1511236.5</c:v>
                </c:pt>
                <c:pt idx="274">
                  <c:v>1478366.5</c:v>
                </c:pt>
                <c:pt idx="275">
                  <c:v>1465228</c:v>
                </c:pt>
                <c:pt idx="276">
                  <c:v>1453544.2</c:v>
                </c:pt>
                <c:pt idx="277">
                  <c:v>1416273.9</c:v>
                </c:pt>
                <c:pt idx="278">
                  <c:v>1395908.9</c:v>
                </c:pt>
                <c:pt idx="279">
                  <c:v>1382472.5</c:v>
                </c:pt>
                <c:pt idx="280">
                  <c:v>1333586.9000000004</c:v>
                </c:pt>
                <c:pt idx="281">
                  <c:v>1334650.2</c:v>
                </c:pt>
                <c:pt idx="282">
                  <c:v>1306033.9000000004</c:v>
                </c:pt>
                <c:pt idx="283">
                  <c:v>1284368.1000000001</c:v>
                </c:pt>
                <c:pt idx="284">
                  <c:v>1251336.1000000001</c:v>
                </c:pt>
                <c:pt idx="285">
                  <c:v>1239578.2</c:v>
                </c:pt>
                <c:pt idx="286">
                  <c:v>1199656.4000000004</c:v>
                </c:pt>
                <c:pt idx="287">
                  <c:v>1199460.4000000004</c:v>
                </c:pt>
                <c:pt idx="288">
                  <c:v>1168613.5</c:v>
                </c:pt>
                <c:pt idx="289">
                  <c:v>1148796.6000000001</c:v>
                </c:pt>
                <c:pt idx="290">
                  <c:v>1123595.7</c:v>
                </c:pt>
                <c:pt idx="291">
                  <c:v>1090637.2</c:v>
                </c:pt>
                <c:pt idx="292">
                  <c:v>1069806.2</c:v>
                </c:pt>
                <c:pt idx="293">
                  <c:v>1039318.1</c:v>
                </c:pt>
                <c:pt idx="294">
                  <c:v>1030676.8</c:v>
                </c:pt>
                <c:pt idx="295">
                  <c:v>1010260.2</c:v>
                </c:pt>
                <c:pt idx="296">
                  <c:v>985269.62</c:v>
                </c:pt>
                <c:pt idx="297">
                  <c:v>961902.44000000041</c:v>
                </c:pt>
                <c:pt idx="298">
                  <c:v>942132.37</c:v>
                </c:pt>
                <c:pt idx="299">
                  <c:v>911886.06</c:v>
                </c:pt>
                <c:pt idx="300">
                  <c:v>897402.62</c:v>
                </c:pt>
                <c:pt idx="301">
                  <c:v>861578.06</c:v>
                </c:pt>
                <c:pt idx="302">
                  <c:v>852182.44000000041</c:v>
                </c:pt>
                <c:pt idx="303">
                  <c:v>831937.31</c:v>
                </c:pt>
                <c:pt idx="304">
                  <c:v>804780.56</c:v>
                </c:pt>
                <c:pt idx="305">
                  <c:v>796786.06</c:v>
                </c:pt>
                <c:pt idx="306">
                  <c:v>769740.06</c:v>
                </c:pt>
                <c:pt idx="307">
                  <c:v>751434.87</c:v>
                </c:pt>
                <c:pt idx="308">
                  <c:v>729447.87</c:v>
                </c:pt>
                <c:pt idx="309">
                  <c:v>715431.81</c:v>
                </c:pt>
                <c:pt idx="310">
                  <c:v>701642.56</c:v>
                </c:pt>
                <c:pt idx="311">
                  <c:v>677278.31</c:v>
                </c:pt>
                <c:pt idx="312">
                  <c:v>660677.5</c:v>
                </c:pt>
                <c:pt idx="313">
                  <c:v>640613.5</c:v>
                </c:pt>
                <c:pt idx="314">
                  <c:v>632082.43999999936</c:v>
                </c:pt>
                <c:pt idx="315">
                  <c:v>606640.5</c:v>
                </c:pt>
                <c:pt idx="316">
                  <c:v>595511.37</c:v>
                </c:pt>
                <c:pt idx="317">
                  <c:v>580058.87</c:v>
                </c:pt>
                <c:pt idx="318">
                  <c:v>563707.68999999831</c:v>
                </c:pt>
                <c:pt idx="319">
                  <c:v>546539</c:v>
                </c:pt>
                <c:pt idx="320">
                  <c:v>535982.37</c:v>
                </c:pt>
                <c:pt idx="321">
                  <c:v>527498.12</c:v>
                </c:pt>
                <c:pt idx="322">
                  <c:v>533169.62</c:v>
                </c:pt>
                <c:pt idx="323">
                  <c:v>558101.81000000041</c:v>
                </c:pt>
                <c:pt idx="324">
                  <c:v>610002.43999999936</c:v>
                </c:pt>
                <c:pt idx="325">
                  <c:v>703901.87</c:v>
                </c:pt>
                <c:pt idx="326">
                  <c:v>832940</c:v>
                </c:pt>
                <c:pt idx="327">
                  <c:v>996140.62</c:v>
                </c:pt>
                <c:pt idx="328">
                  <c:v>1214471.7</c:v>
                </c:pt>
                <c:pt idx="329">
                  <c:v>1418633.2</c:v>
                </c:pt>
                <c:pt idx="330">
                  <c:v>1664045.2</c:v>
                </c:pt>
                <c:pt idx="331">
                  <c:v>1924213.4</c:v>
                </c:pt>
                <c:pt idx="332">
                  <c:v>2173194</c:v>
                </c:pt>
                <c:pt idx="333">
                  <c:v>2380122.7000000002</c:v>
                </c:pt>
                <c:pt idx="334">
                  <c:v>2557371</c:v>
                </c:pt>
                <c:pt idx="335">
                  <c:v>2630610.2000000002</c:v>
                </c:pt>
                <c:pt idx="336">
                  <c:v>2667926.5</c:v>
                </c:pt>
                <c:pt idx="337">
                  <c:v>2614338.2000000002</c:v>
                </c:pt>
                <c:pt idx="338">
                  <c:v>2497422</c:v>
                </c:pt>
                <c:pt idx="339">
                  <c:v>2251691.2000000002</c:v>
                </c:pt>
                <c:pt idx="340">
                  <c:v>2016915.5</c:v>
                </c:pt>
                <c:pt idx="341">
                  <c:v>1740156.1</c:v>
                </c:pt>
                <c:pt idx="342">
                  <c:v>1469941.6</c:v>
                </c:pt>
                <c:pt idx="343">
                  <c:v>1238075.5</c:v>
                </c:pt>
                <c:pt idx="344">
                  <c:v>975764.25</c:v>
                </c:pt>
                <c:pt idx="345">
                  <c:v>770253.75</c:v>
                </c:pt>
                <c:pt idx="346">
                  <c:v>568500.5</c:v>
                </c:pt>
                <c:pt idx="347">
                  <c:v>438994.62</c:v>
                </c:pt>
                <c:pt idx="348">
                  <c:v>346765.94</c:v>
                </c:pt>
                <c:pt idx="349">
                  <c:v>300391</c:v>
                </c:pt>
                <c:pt idx="350">
                  <c:v>279389.5</c:v>
                </c:pt>
                <c:pt idx="351">
                  <c:v>269784.5300000002</c:v>
                </c:pt>
                <c:pt idx="352">
                  <c:v>271181.06</c:v>
                </c:pt>
                <c:pt idx="353">
                  <c:v>263402.69</c:v>
                </c:pt>
                <c:pt idx="354">
                  <c:v>266609.46999999997</c:v>
                </c:pt>
                <c:pt idx="355">
                  <c:v>266535.81</c:v>
                </c:pt>
                <c:pt idx="356">
                  <c:v>261787.81</c:v>
                </c:pt>
                <c:pt idx="357">
                  <c:v>260716.03</c:v>
                </c:pt>
                <c:pt idx="358">
                  <c:v>253863.12</c:v>
                </c:pt>
                <c:pt idx="359">
                  <c:v>255061.41999999998</c:v>
                </c:pt>
                <c:pt idx="360">
                  <c:v>258228.78</c:v>
                </c:pt>
                <c:pt idx="361">
                  <c:v>255176.64</c:v>
                </c:pt>
                <c:pt idx="362">
                  <c:v>253423.31</c:v>
                </c:pt>
                <c:pt idx="363">
                  <c:v>251693.66</c:v>
                </c:pt>
                <c:pt idx="364">
                  <c:v>255854.97</c:v>
                </c:pt>
                <c:pt idx="365">
                  <c:v>255403.09</c:v>
                </c:pt>
                <c:pt idx="366">
                  <c:v>256638.91</c:v>
                </c:pt>
                <c:pt idx="367">
                  <c:v>257920.55</c:v>
                </c:pt>
                <c:pt idx="368">
                  <c:v>261883.73</c:v>
                </c:pt>
                <c:pt idx="369">
                  <c:v>256732.88999999972</c:v>
                </c:pt>
                <c:pt idx="370">
                  <c:v>265225.94</c:v>
                </c:pt>
                <c:pt idx="371">
                  <c:v>262714.7800000002</c:v>
                </c:pt>
                <c:pt idx="372">
                  <c:v>268587.5300000002</c:v>
                </c:pt>
                <c:pt idx="373">
                  <c:v>270962.19</c:v>
                </c:pt>
                <c:pt idx="374">
                  <c:v>272745.09000000008</c:v>
                </c:pt>
                <c:pt idx="375">
                  <c:v>275540.2800000002</c:v>
                </c:pt>
                <c:pt idx="376">
                  <c:v>275595.37</c:v>
                </c:pt>
                <c:pt idx="377">
                  <c:v>277149.15999999986</c:v>
                </c:pt>
                <c:pt idx="378">
                  <c:v>284149.94</c:v>
                </c:pt>
                <c:pt idx="379">
                  <c:v>289444.0300000002</c:v>
                </c:pt>
                <c:pt idx="380">
                  <c:v>287579.62</c:v>
                </c:pt>
                <c:pt idx="381">
                  <c:v>294119.09000000008</c:v>
                </c:pt>
                <c:pt idx="382">
                  <c:v>295817.0300000002</c:v>
                </c:pt>
                <c:pt idx="383">
                  <c:v>306046.5</c:v>
                </c:pt>
                <c:pt idx="384">
                  <c:v>304623.2800000002</c:v>
                </c:pt>
                <c:pt idx="385">
                  <c:v>311774.7800000002</c:v>
                </c:pt>
                <c:pt idx="386">
                  <c:v>315862.90999999997</c:v>
                </c:pt>
                <c:pt idx="387">
                  <c:v>310901.5</c:v>
                </c:pt>
                <c:pt idx="388">
                  <c:v>319902.06</c:v>
                </c:pt>
                <c:pt idx="389">
                  <c:v>324014.69</c:v>
                </c:pt>
                <c:pt idx="390">
                  <c:v>326397.06</c:v>
                </c:pt>
                <c:pt idx="391">
                  <c:v>336062.75</c:v>
                </c:pt>
                <c:pt idx="392">
                  <c:v>336553.06</c:v>
                </c:pt>
                <c:pt idx="393">
                  <c:v>339072.83999999997</c:v>
                </c:pt>
                <c:pt idx="394">
                  <c:v>345869.09</c:v>
                </c:pt>
                <c:pt idx="395">
                  <c:v>343959.81</c:v>
                </c:pt>
                <c:pt idx="396">
                  <c:v>349608.2200000002</c:v>
                </c:pt>
                <c:pt idx="397">
                  <c:v>355648.12</c:v>
                </c:pt>
                <c:pt idx="398">
                  <c:v>360896.19</c:v>
                </c:pt>
                <c:pt idx="399">
                  <c:v>367590.09</c:v>
                </c:pt>
                <c:pt idx="400">
                  <c:v>367541.06</c:v>
                </c:pt>
                <c:pt idx="401">
                  <c:v>369624</c:v>
                </c:pt>
                <c:pt idx="402">
                  <c:v>378129.59</c:v>
                </c:pt>
                <c:pt idx="403">
                  <c:v>384155</c:v>
                </c:pt>
                <c:pt idx="404">
                  <c:v>390996.06</c:v>
                </c:pt>
                <c:pt idx="405">
                  <c:v>395310.56</c:v>
                </c:pt>
                <c:pt idx="406">
                  <c:v>390576.69</c:v>
                </c:pt>
                <c:pt idx="407">
                  <c:v>396640.5</c:v>
                </c:pt>
                <c:pt idx="408">
                  <c:v>404361.69</c:v>
                </c:pt>
                <c:pt idx="409">
                  <c:v>409541.31</c:v>
                </c:pt>
                <c:pt idx="410">
                  <c:v>409958.31</c:v>
                </c:pt>
                <c:pt idx="411">
                  <c:v>420544.25</c:v>
                </c:pt>
                <c:pt idx="412">
                  <c:v>415252.56</c:v>
                </c:pt>
                <c:pt idx="413">
                  <c:v>420760.75</c:v>
                </c:pt>
                <c:pt idx="414">
                  <c:v>427085.37</c:v>
                </c:pt>
                <c:pt idx="415">
                  <c:v>429195.28</c:v>
                </c:pt>
                <c:pt idx="416">
                  <c:v>432883.75</c:v>
                </c:pt>
                <c:pt idx="417">
                  <c:v>434577.59</c:v>
                </c:pt>
                <c:pt idx="418">
                  <c:v>436365.87</c:v>
                </c:pt>
                <c:pt idx="419">
                  <c:v>433611.59</c:v>
                </c:pt>
                <c:pt idx="420">
                  <c:v>440592.12</c:v>
                </c:pt>
                <c:pt idx="421">
                  <c:v>437509.16</c:v>
                </c:pt>
                <c:pt idx="422">
                  <c:v>441870.12</c:v>
                </c:pt>
                <c:pt idx="423">
                  <c:v>438811.44</c:v>
                </c:pt>
                <c:pt idx="424">
                  <c:v>443028.37</c:v>
                </c:pt>
                <c:pt idx="425">
                  <c:v>445886.37</c:v>
                </c:pt>
                <c:pt idx="426">
                  <c:v>449168.69</c:v>
                </c:pt>
                <c:pt idx="427">
                  <c:v>443287.59</c:v>
                </c:pt>
                <c:pt idx="428">
                  <c:v>449668.7200000002</c:v>
                </c:pt>
                <c:pt idx="429">
                  <c:v>446310.37</c:v>
                </c:pt>
                <c:pt idx="430">
                  <c:v>441265.94</c:v>
                </c:pt>
                <c:pt idx="431">
                  <c:v>442769.4700000002</c:v>
                </c:pt>
                <c:pt idx="432">
                  <c:v>449227</c:v>
                </c:pt>
                <c:pt idx="433">
                  <c:v>448490.81</c:v>
                </c:pt>
                <c:pt idx="434">
                  <c:v>444643.75</c:v>
                </c:pt>
                <c:pt idx="435">
                  <c:v>446204.69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'FLUO 350 07 fraction DMF '!$F$1</c:f>
              <c:strCache>
                <c:ptCount val="1"/>
                <c:pt idx="0">
                  <c:v>fraction 2 t=4h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350 07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07 fraction DMF '!$F$2:$F$437</c:f>
              <c:numCache>
                <c:formatCode>General</c:formatCode>
                <c:ptCount val="436"/>
                <c:pt idx="0">
                  <c:v>1738017.1</c:v>
                </c:pt>
                <c:pt idx="1">
                  <c:v>1900205.5</c:v>
                </c:pt>
                <c:pt idx="2">
                  <c:v>2066251.5</c:v>
                </c:pt>
                <c:pt idx="3">
                  <c:v>2248959.2000000002</c:v>
                </c:pt>
                <c:pt idx="4">
                  <c:v>2444447.5</c:v>
                </c:pt>
                <c:pt idx="5">
                  <c:v>2622779.5</c:v>
                </c:pt>
                <c:pt idx="6">
                  <c:v>2815841.5</c:v>
                </c:pt>
                <c:pt idx="7">
                  <c:v>3026332.2</c:v>
                </c:pt>
                <c:pt idx="8">
                  <c:v>3249537.5</c:v>
                </c:pt>
                <c:pt idx="9">
                  <c:v>3450389</c:v>
                </c:pt>
                <c:pt idx="10">
                  <c:v>3682909.7</c:v>
                </c:pt>
                <c:pt idx="11">
                  <c:v>3914072.7</c:v>
                </c:pt>
                <c:pt idx="12">
                  <c:v>4173041</c:v>
                </c:pt>
                <c:pt idx="13">
                  <c:v>4406326.5</c:v>
                </c:pt>
                <c:pt idx="14">
                  <c:v>4619006.5</c:v>
                </c:pt>
                <c:pt idx="15">
                  <c:v>4919070.5</c:v>
                </c:pt>
                <c:pt idx="16">
                  <c:v>5153761</c:v>
                </c:pt>
                <c:pt idx="17">
                  <c:v>5458662.5</c:v>
                </c:pt>
                <c:pt idx="18">
                  <c:v>5749258.5</c:v>
                </c:pt>
                <c:pt idx="19">
                  <c:v>6036046.5</c:v>
                </c:pt>
                <c:pt idx="20">
                  <c:v>6292404.5</c:v>
                </c:pt>
                <c:pt idx="21">
                  <c:v>6605473</c:v>
                </c:pt>
                <c:pt idx="22">
                  <c:v>6853186.5</c:v>
                </c:pt>
                <c:pt idx="23">
                  <c:v>7141435.5</c:v>
                </c:pt>
                <c:pt idx="24">
                  <c:v>7419879.5</c:v>
                </c:pt>
                <c:pt idx="25">
                  <c:v>7640737</c:v>
                </c:pt>
                <c:pt idx="26">
                  <c:v>7860623.5</c:v>
                </c:pt>
                <c:pt idx="27">
                  <c:v>8092520</c:v>
                </c:pt>
                <c:pt idx="28">
                  <c:v>8231594.5</c:v>
                </c:pt>
                <c:pt idx="29">
                  <c:v>8412372</c:v>
                </c:pt>
                <c:pt idx="30">
                  <c:v>8620057</c:v>
                </c:pt>
                <c:pt idx="31">
                  <c:v>8809576</c:v>
                </c:pt>
                <c:pt idx="32">
                  <c:v>8958227</c:v>
                </c:pt>
                <c:pt idx="33">
                  <c:v>9179977</c:v>
                </c:pt>
                <c:pt idx="34">
                  <c:v>9340018</c:v>
                </c:pt>
                <c:pt idx="35">
                  <c:v>9546461</c:v>
                </c:pt>
                <c:pt idx="36">
                  <c:v>9732031</c:v>
                </c:pt>
                <c:pt idx="37">
                  <c:v>9942602</c:v>
                </c:pt>
                <c:pt idx="38">
                  <c:v>10091755</c:v>
                </c:pt>
                <c:pt idx="39">
                  <c:v>10279153</c:v>
                </c:pt>
                <c:pt idx="40">
                  <c:v>10437255</c:v>
                </c:pt>
                <c:pt idx="41">
                  <c:v>10630697</c:v>
                </c:pt>
                <c:pt idx="42">
                  <c:v>10802611</c:v>
                </c:pt>
                <c:pt idx="43">
                  <c:v>10987326</c:v>
                </c:pt>
                <c:pt idx="44">
                  <c:v>11142291</c:v>
                </c:pt>
                <c:pt idx="45">
                  <c:v>11300221</c:v>
                </c:pt>
                <c:pt idx="46">
                  <c:v>11506588</c:v>
                </c:pt>
                <c:pt idx="47">
                  <c:v>11658709</c:v>
                </c:pt>
                <c:pt idx="48">
                  <c:v>11822278</c:v>
                </c:pt>
                <c:pt idx="49">
                  <c:v>11983683</c:v>
                </c:pt>
                <c:pt idx="50">
                  <c:v>12089114</c:v>
                </c:pt>
                <c:pt idx="51">
                  <c:v>12242799</c:v>
                </c:pt>
                <c:pt idx="52">
                  <c:v>12377117</c:v>
                </c:pt>
                <c:pt idx="53">
                  <c:v>12538043</c:v>
                </c:pt>
                <c:pt idx="54">
                  <c:v>12655274</c:v>
                </c:pt>
                <c:pt idx="55">
                  <c:v>12810736</c:v>
                </c:pt>
                <c:pt idx="56">
                  <c:v>12917214</c:v>
                </c:pt>
                <c:pt idx="57">
                  <c:v>13056028</c:v>
                </c:pt>
                <c:pt idx="58">
                  <c:v>13138817</c:v>
                </c:pt>
                <c:pt idx="59">
                  <c:v>13233155</c:v>
                </c:pt>
                <c:pt idx="60">
                  <c:v>13368306</c:v>
                </c:pt>
                <c:pt idx="61">
                  <c:v>13468788</c:v>
                </c:pt>
                <c:pt idx="62">
                  <c:v>13580063</c:v>
                </c:pt>
                <c:pt idx="63">
                  <c:v>13666828</c:v>
                </c:pt>
                <c:pt idx="64">
                  <c:v>13767415</c:v>
                </c:pt>
                <c:pt idx="65">
                  <c:v>13807822</c:v>
                </c:pt>
                <c:pt idx="66">
                  <c:v>13902764</c:v>
                </c:pt>
                <c:pt idx="67">
                  <c:v>13994625</c:v>
                </c:pt>
                <c:pt idx="68">
                  <c:v>14096100</c:v>
                </c:pt>
                <c:pt idx="69">
                  <c:v>14130370</c:v>
                </c:pt>
                <c:pt idx="70">
                  <c:v>14151066</c:v>
                </c:pt>
                <c:pt idx="71">
                  <c:v>14234620</c:v>
                </c:pt>
                <c:pt idx="72">
                  <c:v>14335085</c:v>
                </c:pt>
                <c:pt idx="73">
                  <c:v>14371720</c:v>
                </c:pt>
                <c:pt idx="74">
                  <c:v>14395985</c:v>
                </c:pt>
                <c:pt idx="75">
                  <c:v>14443845</c:v>
                </c:pt>
                <c:pt idx="76">
                  <c:v>14492416</c:v>
                </c:pt>
                <c:pt idx="77">
                  <c:v>14515980</c:v>
                </c:pt>
                <c:pt idx="78">
                  <c:v>14526874</c:v>
                </c:pt>
                <c:pt idx="79">
                  <c:v>14567743</c:v>
                </c:pt>
                <c:pt idx="80">
                  <c:v>14608039</c:v>
                </c:pt>
                <c:pt idx="81">
                  <c:v>14630099</c:v>
                </c:pt>
                <c:pt idx="82">
                  <c:v>14669569</c:v>
                </c:pt>
                <c:pt idx="83">
                  <c:v>14638786</c:v>
                </c:pt>
                <c:pt idx="84">
                  <c:v>14641126</c:v>
                </c:pt>
                <c:pt idx="85">
                  <c:v>14653439</c:v>
                </c:pt>
                <c:pt idx="86">
                  <c:v>14680662</c:v>
                </c:pt>
                <c:pt idx="87">
                  <c:v>14644589</c:v>
                </c:pt>
                <c:pt idx="88">
                  <c:v>14671657</c:v>
                </c:pt>
                <c:pt idx="89">
                  <c:v>14671898</c:v>
                </c:pt>
                <c:pt idx="90">
                  <c:v>14657915</c:v>
                </c:pt>
                <c:pt idx="91">
                  <c:v>14640872</c:v>
                </c:pt>
                <c:pt idx="92">
                  <c:v>14667474</c:v>
                </c:pt>
                <c:pt idx="93">
                  <c:v>14624323</c:v>
                </c:pt>
                <c:pt idx="94">
                  <c:v>14640577</c:v>
                </c:pt>
                <c:pt idx="95">
                  <c:v>14594612</c:v>
                </c:pt>
                <c:pt idx="96">
                  <c:v>14543284</c:v>
                </c:pt>
                <c:pt idx="97">
                  <c:v>14503834</c:v>
                </c:pt>
                <c:pt idx="98">
                  <c:v>14495184</c:v>
                </c:pt>
                <c:pt idx="99">
                  <c:v>14474280</c:v>
                </c:pt>
                <c:pt idx="100">
                  <c:v>14429450</c:v>
                </c:pt>
                <c:pt idx="101">
                  <c:v>14444701</c:v>
                </c:pt>
                <c:pt idx="102">
                  <c:v>14424367</c:v>
                </c:pt>
                <c:pt idx="103">
                  <c:v>14349733</c:v>
                </c:pt>
                <c:pt idx="104">
                  <c:v>14313205</c:v>
                </c:pt>
                <c:pt idx="105">
                  <c:v>14296648</c:v>
                </c:pt>
                <c:pt idx="106">
                  <c:v>14267332</c:v>
                </c:pt>
                <c:pt idx="107">
                  <c:v>14238430</c:v>
                </c:pt>
                <c:pt idx="108">
                  <c:v>14178105</c:v>
                </c:pt>
                <c:pt idx="109">
                  <c:v>14093608</c:v>
                </c:pt>
                <c:pt idx="110">
                  <c:v>14019118</c:v>
                </c:pt>
                <c:pt idx="111">
                  <c:v>13992467</c:v>
                </c:pt>
                <c:pt idx="112">
                  <c:v>13923896</c:v>
                </c:pt>
                <c:pt idx="113">
                  <c:v>13895219</c:v>
                </c:pt>
                <c:pt idx="114">
                  <c:v>13816691</c:v>
                </c:pt>
                <c:pt idx="115">
                  <c:v>13828796</c:v>
                </c:pt>
                <c:pt idx="116">
                  <c:v>13763322</c:v>
                </c:pt>
                <c:pt idx="117">
                  <c:v>13711785</c:v>
                </c:pt>
                <c:pt idx="118">
                  <c:v>13637595</c:v>
                </c:pt>
                <c:pt idx="119">
                  <c:v>13582605</c:v>
                </c:pt>
                <c:pt idx="120">
                  <c:v>13529282</c:v>
                </c:pt>
                <c:pt idx="121">
                  <c:v>13494928</c:v>
                </c:pt>
                <c:pt idx="122">
                  <c:v>13409898</c:v>
                </c:pt>
                <c:pt idx="123">
                  <c:v>13349787</c:v>
                </c:pt>
                <c:pt idx="124">
                  <c:v>13298598</c:v>
                </c:pt>
                <c:pt idx="125">
                  <c:v>13223338</c:v>
                </c:pt>
                <c:pt idx="126">
                  <c:v>13192601</c:v>
                </c:pt>
                <c:pt idx="127">
                  <c:v>13106739</c:v>
                </c:pt>
                <c:pt idx="128">
                  <c:v>13036786</c:v>
                </c:pt>
                <c:pt idx="129">
                  <c:v>12994064</c:v>
                </c:pt>
                <c:pt idx="130">
                  <c:v>12937390</c:v>
                </c:pt>
                <c:pt idx="131">
                  <c:v>12832890</c:v>
                </c:pt>
                <c:pt idx="132">
                  <c:v>12763230</c:v>
                </c:pt>
                <c:pt idx="133">
                  <c:v>12713248</c:v>
                </c:pt>
                <c:pt idx="134">
                  <c:v>12652609</c:v>
                </c:pt>
                <c:pt idx="135">
                  <c:v>12557129</c:v>
                </c:pt>
                <c:pt idx="136">
                  <c:v>12429477</c:v>
                </c:pt>
                <c:pt idx="137">
                  <c:v>12390263</c:v>
                </c:pt>
                <c:pt idx="138">
                  <c:v>12315071</c:v>
                </c:pt>
                <c:pt idx="139">
                  <c:v>12217461</c:v>
                </c:pt>
                <c:pt idx="140">
                  <c:v>12148302</c:v>
                </c:pt>
                <c:pt idx="141">
                  <c:v>12054906</c:v>
                </c:pt>
                <c:pt idx="142">
                  <c:v>11993039</c:v>
                </c:pt>
                <c:pt idx="143">
                  <c:v>11864437</c:v>
                </c:pt>
                <c:pt idx="144">
                  <c:v>11787269</c:v>
                </c:pt>
                <c:pt idx="145">
                  <c:v>11690626</c:v>
                </c:pt>
                <c:pt idx="146">
                  <c:v>11621674</c:v>
                </c:pt>
                <c:pt idx="147">
                  <c:v>11510808</c:v>
                </c:pt>
                <c:pt idx="148">
                  <c:v>11414532</c:v>
                </c:pt>
                <c:pt idx="149">
                  <c:v>11290190</c:v>
                </c:pt>
                <c:pt idx="150">
                  <c:v>11211079</c:v>
                </c:pt>
                <c:pt idx="151">
                  <c:v>11140931</c:v>
                </c:pt>
                <c:pt idx="152">
                  <c:v>11024470</c:v>
                </c:pt>
                <c:pt idx="153">
                  <c:v>10962837</c:v>
                </c:pt>
                <c:pt idx="154">
                  <c:v>10833445</c:v>
                </c:pt>
                <c:pt idx="155">
                  <c:v>10729175</c:v>
                </c:pt>
                <c:pt idx="156">
                  <c:v>10620504</c:v>
                </c:pt>
                <c:pt idx="157">
                  <c:v>10528980</c:v>
                </c:pt>
                <c:pt idx="158">
                  <c:v>10408868</c:v>
                </c:pt>
                <c:pt idx="159">
                  <c:v>10307146</c:v>
                </c:pt>
                <c:pt idx="160">
                  <c:v>10206965</c:v>
                </c:pt>
                <c:pt idx="161">
                  <c:v>10086024</c:v>
                </c:pt>
                <c:pt idx="162">
                  <c:v>9968694</c:v>
                </c:pt>
                <c:pt idx="163">
                  <c:v>9889299</c:v>
                </c:pt>
                <c:pt idx="164">
                  <c:v>9764869</c:v>
                </c:pt>
                <c:pt idx="165">
                  <c:v>9661729</c:v>
                </c:pt>
                <c:pt idx="166">
                  <c:v>9583291</c:v>
                </c:pt>
                <c:pt idx="167">
                  <c:v>9517200</c:v>
                </c:pt>
                <c:pt idx="168">
                  <c:v>9376883</c:v>
                </c:pt>
                <c:pt idx="169">
                  <c:v>9239349</c:v>
                </c:pt>
                <c:pt idx="170">
                  <c:v>9171439</c:v>
                </c:pt>
                <c:pt idx="171">
                  <c:v>9051549</c:v>
                </c:pt>
                <c:pt idx="172">
                  <c:v>8972336</c:v>
                </c:pt>
                <c:pt idx="173">
                  <c:v>8828084</c:v>
                </c:pt>
                <c:pt idx="174">
                  <c:v>8733686</c:v>
                </c:pt>
                <c:pt idx="175">
                  <c:v>8639221</c:v>
                </c:pt>
                <c:pt idx="176">
                  <c:v>8546355</c:v>
                </c:pt>
                <c:pt idx="177">
                  <c:v>8443011</c:v>
                </c:pt>
                <c:pt idx="178">
                  <c:v>8334016</c:v>
                </c:pt>
                <c:pt idx="179">
                  <c:v>8245345</c:v>
                </c:pt>
                <c:pt idx="180">
                  <c:v>8109797.5</c:v>
                </c:pt>
                <c:pt idx="181">
                  <c:v>8039816.5</c:v>
                </c:pt>
                <c:pt idx="182">
                  <c:v>7929837</c:v>
                </c:pt>
                <c:pt idx="183">
                  <c:v>7834079.5</c:v>
                </c:pt>
                <c:pt idx="184">
                  <c:v>7733042</c:v>
                </c:pt>
                <c:pt idx="185">
                  <c:v>7630459</c:v>
                </c:pt>
                <c:pt idx="186">
                  <c:v>7544450</c:v>
                </c:pt>
                <c:pt idx="187">
                  <c:v>7434210</c:v>
                </c:pt>
                <c:pt idx="188">
                  <c:v>7322283.5</c:v>
                </c:pt>
                <c:pt idx="189">
                  <c:v>7221742.5</c:v>
                </c:pt>
                <c:pt idx="190">
                  <c:v>7168249.5</c:v>
                </c:pt>
                <c:pt idx="191">
                  <c:v>7058201</c:v>
                </c:pt>
                <c:pt idx="192">
                  <c:v>6979445.5</c:v>
                </c:pt>
                <c:pt idx="193">
                  <c:v>6860851.5</c:v>
                </c:pt>
                <c:pt idx="194">
                  <c:v>6772154</c:v>
                </c:pt>
                <c:pt idx="195">
                  <c:v>6688371.5</c:v>
                </c:pt>
                <c:pt idx="196">
                  <c:v>6585166</c:v>
                </c:pt>
                <c:pt idx="197">
                  <c:v>6504549</c:v>
                </c:pt>
                <c:pt idx="198">
                  <c:v>6406552</c:v>
                </c:pt>
                <c:pt idx="199">
                  <c:v>6311966</c:v>
                </c:pt>
                <c:pt idx="200">
                  <c:v>6227400</c:v>
                </c:pt>
                <c:pt idx="201">
                  <c:v>6157524.5</c:v>
                </c:pt>
                <c:pt idx="202">
                  <c:v>6046914</c:v>
                </c:pt>
                <c:pt idx="203">
                  <c:v>5967284</c:v>
                </c:pt>
                <c:pt idx="204">
                  <c:v>5875266.5</c:v>
                </c:pt>
                <c:pt idx="205">
                  <c:v>5782921.5</c:v>
                </c:pt>
                <c:pt idx="206">
                  <c:v>5717378</c:v>
                </c:pt>
                <c:pt idx="207">
                  <c:v>5621440</c:v>
                </c:pt>
                <c:pt idx="208">
                  <c:v>5550269</c:v>
                </c:pt>
                <c:pt idx="209">
                  <c:v>5468407</c:v>
                </c:pt>
                <c:pt idx="210">
                  <c:v>5387999</c:v>
                </c:pt>
                <c:pt idx="211">
                  <c:v>5311763</c:v>
                </c:pt>
                <c:pt idx="212">
                  <c:v>5222350.5</c:v>
                </c:pt>
                <c:pt idx="213">
                  <c:v>5137023.5</c:v>
                </c:pt>
                <c:pt idx="214">
                  <c:v>5071807.5</c:v>
                </c:pt>
                <c:pt idx="215">
                  <c:v>4978314</c:v>
                </c:pt>
                <c:pt idx="216">
                  <c:v>4904243</c:v>
                </c:pt>
                <c:pt idx="217">
                  <c:v>4849821.5</c:v>
                </c:pt>
                <c:pt idx="218">
                  <c:v>4744330</c:v>
                </c:pt>
                <c:pt idx="219">
                  <c:v>4705750.5</c:v>
                </c:pt>
                <c:pt idx="220">
                  <c:v>4617342.5</c:v>
                </c:pt>
                <c:pt idx="221">
                  <c:v>4553298</c:v>
                </c:pt>
                <c:pt idx="222">
                  <c:v>4466159</c:v>
                </c:pt>
                <c:pt idx="223">
                  <c:v>4400372.5</c:v>
                </c:pt>
                <c:pt idx="224">
                  <c:v>4343805.5</c:v>
                </c:pt>
                <c:pt idx="225">
                  <c:v>4274940</c:v>
                </c:pt>
                <c:pt idx="226">
                  <c:v>4200791.5</c:v>
                </c:pt>
                <c:pt idx="227">
                  <c:v>4147520</c:v>
                </c:pt>
                <c:pt idx="228">
                  <c:v>4086089.2</c:v>
                </c:pt>
                <c:pt idx="229">
                  <c:v>3996239</c:v>
                </c:pt>
                <c:pt idx="230">
                  <c:v>3940251</c:v>
                </c:pt>
                <c:pt idx="231">
                  <c:v>3892585.5</c:v>
                </c:pt>
                <c:pt idx="232">
                  <c:v>3817085.5</c:v>
                </c:pt>
                <c:pt idx="233">
                  <c:v>3766151.5</c:v>
                </c:pt>
                <c:pt idx="234">
                  <c:v>3706122.2</c:v>
                </c:pt>
                <c:pt idx="235">
                  <c:v>3621069.2</c:v>
                </c:pt>
                <c:pt idx="236">
                  <c:v>3568238.2</c:v>
                </c:pt>
                <c:pt idx="237">
                  <c:v>3510718.5</c:v>
                </c:pt>
                <c:pt idx="238">
                  <c:v>3481347.5</c:v>
                </c:pt>
                <c:pt idx="239">
                  <c:v>3391323</c:v>
                </c:pt>
                <c:pt idx="240">
                  <c:v>3347549.5</c:v>
                </c:pt>
                <c:pt idx="241">
                  <c:v>3271532.2</c:v>
                </c:pt>
                <c:pt idx="242">
                  <c:v>3224886.5</c:v>
                </c:pt>
                <c:pt idx="243">
                  <c:v>3175236.2</c:v>
                </c:pt>
                <c:pt idx="244">
                  <c:v>3115335.2</c:v>
                </c:pt>
                <c:pt idx="245">
                  <c:v>3076569.5</c:v>
                </c:pt>
                <c:pt idx="246">
                  <c:v>2981799.2</c:v>
                </c:pt>
                <c:pt idx="247">
                  <c:v>2947536.5</c:v>
                </c:pt>
                <c:pt idx="248">
                  <c:v>2889584</c:v>
                </c:pt>
                <c:pt idx="249">
                  <c:v>2833231.7</c:v>
                </c:pt>
                <c:pt idx="250">
                  <c:v>2791663.2</c:v>
                </c:pt>
                <c:pt idx="251">
                  <c:v>2719182.7</c:v>
                </c:pt>
                <c:pt idx="252">
                  <c:v>2678809</c:v>
                </c:pt>
                <c:pt idx="253">
                  <c:v>2622776</c:v>
                </c:pt>
                <c:pt idx="254">
                  <c:v>2582574.7000000002</c:v>
                </c:pt>
                <c:pt idx="255">
                  <c:v>2515114.5</c:v>
                </c:pt>
                <c:pt idx="256">
                  <c:v>2480576.2000000002</c:v>
                </c:pt>
                <c:pt idx="257">
                  <c:v>2417383.7000000002</c:v>
                </c:pt>
                <c:pt idx="258">
                  <c:v>2373979</c:v>
                </c:pt>
                <c:pt idx="259">
                  <c:v>2323684</c:v>
                </c:pt>
                <c:pt idx="260">
                  <c:v>2277566.7000000002</c:v>
                </c:pt>
                <c:pt idx="261">
                  <c:v>2221868</c:v>
                </c:pt>
                <c:pt idx="262">
                  <c:v>2183214.5</c:v>
                </c:pt>
                <c:pt idx="263">
                  <c:v>2142073.5</c:v>
                </c:pt>
                <c:pt idx="264">
                  <c:v>2079454</c:v>
                </c:pt>
                <c:pt idx="265">
                  <c:v>2045847.9</c:v>
                </c:pt>
                <c:pt idx="266">
                  <c:v>1977034.5</c:v>
                </c:pt>
                <c:pt idx="267">
                  <c:v>1944853.2</c:v>
                </c:pt>
                <c:pt idx="268">
                  <c:v>1904429</c:v>
                </c:pt>
                <c:pt idx="269">
                  <c:v>1868308.1</c:v>
                </c:pt>
                <c:pt idx="270">
                  <c:v>1829008</c:v>
                </c:pt>
                <c:pt idx="271">
                  <c:v>1781733.4</c:v>
                </c:pt>
                <c:pt idx="272">
                  <c:v>1750901</c:v>
                </c:pt>
                <c:pt idx="273">
                  <c:v>1726512.9</c:v>
                </c:pt>
                <c:pt idx="274">
                  <c:v>1695886.9</c:v>
                </c:pt>
                <c:pt idx="275">
                  <c:v>1668639.2</c:v>
                </c:pt>
                <c:pt idx="276">
                  <c:v>1662239.4</c:v>
                </c:pt>
                <c:pt idx="277">
                  <c:v>1614446.4</c:v>
                </c:pt>
                <c:pt idx="278">
                  <c:v>1590404.7</c:v>
                </c:pt>
                <c:pt idx="279">
                  <c:v>1563284.9</c:v>
                </c:pt>
                <c:pt idx="280">
                  <c:v>1554665.7</c:v>
                </c:pt>
                <c:pt idx="281">
                  <c:v>1524656.9</c:v>
                </c:pt>
                <c:pt idx="282">
                  <c:v>1486819.1</c:v>
                </c:pt>
                <c:pt idx="283">
                  <c:v>1458437</c:v>
                </c:pt>
                <c:pt idx="284">
                  <c:v>1434959.5</c:v>
                </c:pt>
                <c:pt idx="285">
                  <c:v>1411113.7</c:v>
                </c:pt>
                <c:pt idx="286">
                  <c:v>1394668.1</c:v>
                </c:pt>
                <c:pt idx="287">
                  <c:v>1356968.1</c:v>
                </c:pt>
                <c:pt idx="288">
                  <c:v>1336135.1000000001</c:v>
                </c:pt>
                <c:pt idx="289">
                  <c:v>1304134</c:v>
                </c:pt>
                <c:pt idx="290">
                  <c:v>1277522</c:v>
                </c:pt>
                <c:pt idx="291">
                  <c:v>1243350.7</c:v>
                </c:pt>
                <c:pt idx="292">
                  <c:v>1224914.6000000001</c:v>
                </c:pt>
                <c:pt idx="293">
                  <c:v>1196578.9000000004</c:v>
                </c:pt>
                <c:pt idx="294">
                  <c:v>1174275.1000000001</c:v>
                </c:pt>
                <c:pt idx="295">
                  <c:v>1147510.9000000004</c:v>
                </c:pt>
                <c:pt idx="296">
                  <c:v>1129193.1000000001</c:v>
                </c:pt>
                <c:pt idx="297">
                  <c:v>1108437.6000000001</c:v>
                </c:pt>
                <c:pt idx="298">
                  <c:v>1074134.1000000001</c:v>
                </c:pt>
                <c:pt idx="299">
                  <c:v>1052159.4000000004</c:v>
                </c:pt>
                <c:pt idx="300">
                  <c:v>1032178.7</c:v>
                </c:pt>
                <c:pt idx="301">
                  <c:v>1004345.6</c:v>
                </c:pt>
                <c:pt idx="302">
                  <c:v>976705.37</c:v>
                </c:pt>
                <c:pt idx="303">
                  <c:v>959780.06</c:v>
                </c:pt>
                <c:pt idx="304">
                  <c:v>922156.19</c:v>
                </c:pt>
                <c:pt idx="305">
                  <c:v>909567.5</c:v>
                </c:pt>
                <c:pt idx="306">
                  <c:v>893831.37</c:v>
                </c:pt>
                <c:pt idx="307">
                  <c:v>866216.06</c:v>
                </c:pt>
                <c:pt idx="308">
                  <c:v>846553.56</c:v>
                </c:pt>
                <c:pt idx="309">
                  <c:v>820648.44000000041</c:v>
                </c:pt>
                <c:pt idx="310">
                  <c:v>803840.25</c:v>
                </c:pt>
                <c:pt idx="311">
                  <c:v>773813.62</c:v>
                </c:pt>
                <c:pt idx="312">
                  <c:v>758231.25</c:v>
                </c:pt>
                <c:pt idx="313">
                  <c:v>739696.06</c:v>
                </c:pt>
                <c:pt idx="314">
                  <c:v>717154.5</c:v>
                </c:pt>
                <c:pt idx="315">
                  <c:v>698334.37</c:v>
                </c:pt>
                <c:pt idx="316">
                  <c:v>678689.56</c:v>
                </c:pt>
                <c:pt idx="317">
                  <c:v>669045.75</c:v>
                </c:pt>
                <c:pt idx="318">
                  <c:v>643175.5</c:v>
                </c:pt>
                <c:pt idx="319">
                  <c:v>626678.31000000041</c:v>
                </c:pt>
                <c:pt idx="320">
                  <c:v>617588</c:v>
                </c:pt>
                <c:pt idx="321">
                  <c:v>608885.68999999831</c:v>
                </c:pt>
                <c:pt idx="322">
                  <c:v>613734.12</c:v>
                </c:pt>
                <c:pt idx="323">
                  <c:v>649385.18999999831</c:v>
                </c:pt>
                <c:pt idx="324">
                  <c:v>752064.37</c:v>
                </c:pt>
                <c:pt idx="325">
                  <c:v>899022.69</c:v>
                </c:pt>
                <c:pt idx="326">
                  <c:v>1093414.2</c:v>
                </c:pt>
                <c:pt idx="327">
                  <c:v>1332386.6000000001</c:v>
                </c:pt>
                <c:pt idx="328">
                  <c:v>1704876.2</c:v>
                </c:pt>
                <c:pt idx="329">
                  <c:v>2039609.5</c:v>
                </c:pt>
                <c:pt idx="330">
                  <c:v>2496959.5</c:v>
                </c:pt>
                <c:pt idx="331">
                  <c:v>3034988.7</c:v>
                </c:pt>
                <c:pt idx="332">
                  <c:v>3436002.7</c:v>
                </c:pt>
                <c:pt idx="333">
                  <c:v>3794814.5</c:v>
                </c:pt>
                <c:pt idx="334">
                  <c:v>4027233.7</c:v>
                </c:pt>
                <c:pt idx="335">
                  <c:v>4234052.5</c:v>
                </c:pt>
                <c:pt idx="336">
                  <c:v>4327518.5</c:v>
                </c:pt>
                <c:pt idx="337">
                  <c:v>4328544.5</c:v>
                </c:pt>
                <c:pt idx="338">
                  <c:v>4116073.2</c:v>
                </c:pt>
                <c:pt idx="339">
                  <c:v>3783824.5</c:v>
                </c:pt>
                <c:pt idx="340">
                  <c:v>3406918.5</c:v>
                </c:pt>
                <c:pt idx="341">
                  <c:v>2976469.7</c:v>
                </c:pt>
                <c:pt idx="342">
                  <c:v>2564848</c:v>
                </c:pt>
                <c:pt idx="343">
                  <c:v>2110056.2000000002</c:v>
                </c:pt>
                <c:pt idx="344">
                  <c:v>1629589.4</c:v>
                </c:pt>
                <c:pt idx="345">
                  <c:v>1227103</c:v>
                </c:pt>
                <c:pt idx="346">
                  <c:v>879534.37</c:v>
                </c:pt>
                <c:pt idx="347">
                  <c:v>635921.56000000041</c:v>
                </c:pt>
                <c:pt idx="348">
                  <c:v>465516.31</c:v>
                </c:pt>
                <c:pt idx="349">
                  <c:v>369506.03</c:v>
                </c:pt>
                <c:pt idx="350">
                  <c:v>333983.81</c:v>
                </c:pt>
                <c:pt idx="351">
                  <c:v>318986.75</c:v>
                </c:pt>
                <c:pt idx="352">
                  <c:v>317446.06</c:v>
                </c:pt>
                <c:pt idx="353">
                  <c:v>309933.62</c:v>
                </c:pt>
                <c:pt idx="354">
                  <c:v>311673.81</c:v>
                </c:pt>
                <c:pt idx="355">
                  <c:v>308457.31</c:v>
                </c:pt>
                <c:pt idx="356">
                  <c:v>298738.40999999997</c:v>
                </c:pt>
                <c:pt idx="357">
                  <c:v>301403.59000000008</c:v>
                </c:pt>
                <c:pt idx="358">
                  <c:v>301007.31</c:v>
                </c:pt>
                <c:pt idx="359">
                  <c:v>296557.19</c:v>
                </c:pt>
                <c:pt idx="360">
                  <c:v>298454.84000000003</c:v>
                </c:pt>
                <c:pt idx="361">
                  <c:v>299491.71999999997</c:v>
                </c:pt>
                <c:pt idx="362">
                  <c:v>301283.75</c:v>
                </c:pt>
                <c:pt idx="363">
                  <c:v>303453.94</c:v>
                </c:pt>
                <c:pt idx="364">
                  <c:v>295322.56</c:v>
                </c:pt>
                <c:pt idx="365">
                  <c:v>305011.5300000002</c:v>
                </c:pt>
                <c:pt idx="366">
                  <c:v>304915.59000000008</c:v>
                </c:pt>
                <c:pt idx="367">
                  <c:v>306200.44</c:v>
                </c:pt>
                <c:pt idx="368">
                  <c:v>305543.7800000002</c:v>
                </c:pt>
                <c:pt idx="369">
                  <c:v>307333.12</c:v>
                </c:pt>
                <c:pt idx="370">
                  <c:v>311125.81</c:v>
                </c:pt>
                <c:pt idx="371">
                  <c:v>310630.21999999997</c:v>
                </c:pt>
                <c:pt idx="372">
                  <c:v>314870.12</c:v>
                </c:pt>
                <c:pt idx="373">
                  <c:v>310860.0300000002</c:v>
                </c:pt>
                <c:pt idx="374">
                  <c:v>319324.19</c:v>
                </c:pt>
                <c:pt idx="375">
                  <c:v>318042.96999999997</c:v>
                </c:pt>
                <c:pt idx="376">
                  <c:v>331875.31</c:v>
                </c:pt>
                <c:pt idx="377">
                  <c:v>328289</c:v>
                </c:pt>
                <c:pt idx="378">
                  <c:v>333863.44</c:v>
                </c:pt>
                <c:pt idx="379">
                  <c:v>332618.94</c:v>
                </c:pt>
                <c:pt idx="380">
                  <c:v>341646.56</c:v>
                </c:pt>
                <c:pt idx="381">
                  <c:v>335797.83999999997</c:v>
                </c:pt>
                <c:pt idx="382">
                  <c:v>341983.69</c:v>
                </c:pt>
                <c:pt idx="383">
                  <c:v>348201.28</c:v>
                </c:pt>
                <c:pt idx="384">
                  <c:v>345882.7200000002</c:v>
                </c:pt>
                <c:pt idx="385">
                  <c:v>359117.62</c:v>
                </c:pt>
                <c:pt idx="386">
                  <c:v>361890.75</c:v>
                </c:pt>
                <c:pt idx="387">
                  <c:v>362539.75</c:v>
                </c:pt>
                <c:pt idx="388">
                  <c:v>368679.53</c:v>
                </c:pt>
                <c:pt idx="389">
                  <c:v>373684.62</c:v>
                </c:pt>
                <c:pt idx="390">
                  <c:v>380114.31</c:v>
                </c:pt>
                <c:pt idx="391">
                  <c:v>386133.62</c:v>
                </c:pt>
                <c:pt idx="392">
                  <c:v>385002.12</c:v>
                </c:pt>
                <c:pt idx="393">
                  <c:v>393660.75</c:v>
                </c:pt>
                <c:pt idx="394">
                  <c:v>390468.91000000021</c:v>
                </c:pt>
                <c:pt idx="395">
                  <c:v>395970.31</c:v>
                </c:pt>
                <c:pt idx="396">
                  <c:v>399589.19</c:v>
                </c:pt>
                <c:pt idx="397">
                  <c:v>401912.62</c:v>
                </c:pt>
                <c:pt idx="398">
                  <c:v>413441.4700000002</c:v>
                </c:pt>
                <c:pt idx="399">
                  <c:v>412180.69</c:v>
                </c:pt>
                <c:pt idx="400">
                  <c:v>418405.06</c:v>
                </c:pt>
                <c:pt idx="401">
                  <c:v>427058.56</c:v>
                </c:pt>
                <c:pt idx="402">
                  <c:v>424054.31</c:v>
                </c:pt>
                <c:pt idx="403">
                  <c:v>436438.09</c:v>
                </c:pt>
                <c:pt idx="404">
                  <c:v>438751.78</c:v>
                </c:pt>
                <c:pt idx="405">
                  <c:v>440901.06</c:v>
                </c:pt>
                <c:pt idx="406">
                  <c:v>445579.03</c:v>
                </c:pt>
                <c:pt idx="407">
                  <c:v>450609.44</c:v>
                </c:pt>
                <c:pt idx="408">
                  <c:v>454959.12</c:v>
                </c:pt>
                <c:pt idx="409">
                  <c:v>454721.31</c:v>
                </c:pt>
                <c:pt idx="410">
                  <c:v>464680.69</c:v>
                </c:pt>
                <c:pt idx="411">
                  <c:v>467074.7200000002</c:v>
                </c:pt>
                <c:pt idx="412">
                  <c:v>474501.75</c:v>
                </c:pt>
                <c:pt idx="413">
                  <c:v>476082.91000000021</c:v>
                </c:pt>
                <c:pt idx="414">
                  <c:v>481194.66</c:v>
                </c:pt>
                <c:pt idx="415">
                  <c:v>483872.69</c:v>
                </c:pt>
                <c:pt idx="416">
                  <c:v>484844.5</c:v>
                </c:pt>
                <c:pt idx="417">
                  <c:v>483594.87</c:v>
                </c:pt>
                <c:pt idx="418">
                  <c:v>482446.87</c:v>
                </c:pt>
                <c:pt idx="419">
                  <c:v>486115.87</c:v>
                </c:pt>
                <c:pt idx="420">
                  <c:v>492795.78</c:v>
                </c:pt>
                <c:pt idx="421">
                  <c:v>492175.9700000002</c:v>
                </c:pt>
                <c:pt idx="422">
                  <c:v>488247.9700000002</c:v>
                </c:pt>
                <c:pt idx="423">
                  <c:v>486811.94</c:v>
                </c:pt>
                <c:pt idx="424">
                  <c:v>487165.91000000021</c:v>
                </c:pt>
                <c:pt idx="425">
                  <c:v>493447.81</c:v>
                </c:pt>
                <c:pt idx="426">
                  <c:v>485287.12</c:v>
                </c:pt>
                <c:pt idx="427">
                  <c:v>489074.78</c:v>
                </c:pt>
                <c:pt idx="428">
                  <c:v>486404.59</c:v>
                </c:pt>
                <c:pt idx="429">
                  <c:v>488931.62</c:v>
                </c:pt>
                <c:pt idx="430">
                  <c:v>492365.62</c:v>
                </c:pt>
                <c:pt idx="431">
                  <c:v>489647.19</c:v>
                </c:pt>
                <c:pt idx="432">
                  <c:v>482744.09</c:v>
                </c:pt>
                <c:pt idx="433">
                  <c:v>479061.81</c:v>
                </c:pt>
                <c:pt idx="434">
                  <c:v>483639.44</c:v>
                </c:pt>
                <c:pt idx="435">
                  <c:v>481663.62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'FLUO 350 07 fraction DMF '!$G$1</c:f>
              <c:strCache>
                <c:ptCount val="1"/>
                <c:pt idx="0">
                  <c:v>fraction 3 t=4h </c:v>
                </c:pt>
              </c:strCache>
            </c:strRef>
          </c:tx>
          <c:spPr>
            <a:ln w="190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'FLUO 350 07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07 fraction DMF '!$G$2:$G$437</c:f>
              <c:numCache>
                <c:formatCode>General</c:formatCode>
                <c:ptCount val="436"/>
                <c:pt idx="0">
                  <c:v>2403609.5</c:v>
                </c:pt>
                <c:pt idx="1">
                  <c:v>2629999.2000000002</c:v>
                </c:pt>
                <c:pt idx="2">
                  <c:v>2875629.7</c:v>
                </c:pt>
                <c:pt idx="3">
                  <c:v>3119414.5</c:v>
                </c:pt>
                <c:pt idx="4">
                  <c:v>3360688.2</c:v>
                </c:pt>
                <c:pt idx="5">
                  <c:v>3642234</c:v>
                </c:pt>
                <c:pt idx="6">
                  <c:v>3917930.5</c:v>
                </c:pt>
                <c:pt idx="7">
                  <c:v>4170387</c:v>
                </c:pt>
                <c:pt idx="8">
                  <c:v>4478315</c:v>
                </c:pt>
                <c:pt idx="9">
                  <c:v>4783396</c:v>
                </c:pt>
                <c:pt idx="10">
                  <c:v>5088108</c:v>
                </c:pt>
                <c:pt idx="11">
                  <c:v>5368531</c:v>
                </c:pt>
                <c:pt idx="12">
                  <c:v>5711785.5</c:v>
                </c:pt>
                <c:pt idx="13">
                  <c:v>6029063.5</c:v>
                </c:pt>
                <c:pt idx="14">
                  <c:v>6349234.5</c:v>
                </c:pt>
                <c:pt idx="15">
                  <c:v>6718166</c:v>
                </c:pt>
                <c:pt idx="16">
                  <c:v>7036866.5</c:v>
                </c:pt>
                <c:pt idx="17">
                  <c:v>7398620</c:v>
                </c:pt>
                <c:pt idx="18">
                  <c:v>7779372</c:v>
                </c:pt>
                <c:pt idx="19">
                  <c:v>8082316.5</c:v>
                </c:pt>
                <c:pt idx="20">
                  <c:v>8421130</c:v>
                </c:pt>
                <c:pt idx="21">
                  <c:v>8786375</c:v>
                </c:pt>
                <c:pt idx="22">
                  <c:v>9091881</c:v>
                </c:pt>
                <c:pt idx="23">
                  <c:v>9417312</c:v>
                </c:pt>
                <c:pt idx="24">
                  <c:v>9741111</c:v>
                </c:pt>
                <c:pt idx="25">
                  <c:v>10053105</c:v>
                </c:pt>
                <c:pt idx="26">
                  <c:v>10327358</c:v>
                </c:pt>
                <c:pt idx="27">
                  <c:v>10610029</c:v>
                </c:pt>
                <c:pt idx="28">
                  <c:v>10877502</c:v>
                </c:pt>
                <c:pt idx="29">
                  <c:v>11119380</c:v>
                </c:pt>
                <c:pt idx="30">
                  <c:v>11372493</c:v>
                </c:pt>
                <c:pt idx="31">
                  <c:v>11607535</c:v>
                </c:pt>
                <c:pt idx="32">
                  <c:v>11850692</c:v>
                </c:pt>
                <c:pt idx="33">
                  <c:v>12111982</c:v>
                </c:pt>
                <c:pt idx="34">
                  <c:v>12372561</c:v>
                </c:pt>
                <c:pt idx="35">
                  <c:v>12621355</c:v>
                </c:pt>
                <c:pt idx="36">
                  <c:v>12841213</c:v>
                </c:pt>
                <c:pt idx="37">
                  <c:v>13100323</c:v>
                </c:pt>
                <c:pt idx="38">
                  <c:v>13311929</c:v>
                </c:pt>
                <c:pt idx="39">
                  <c:v>13550926</c:v>
                </c:pt>
                <c:pt idx="40">
                  <c:v>13789377</c:v>
                </c:pt>
                <c:pt idx="41">
                  <c:v>14001071</c:v>
                </c:pt>
                <c:pt idx="42">
                  <c:v>14210258</c:v>
                </c:pt>
                <c:pt idx="43">
                  <c:v>14439476</c:v>
                </c:pt>
                <c:pt idx="44">
                  <c:v>14646421</c:v>
                </c:pt>
                <c:pt idx="45">
                  <c:v>14869278</c:v>
                </c:pt>
                <c:pt idx="46">
                  <c:v>15100793</c:v>
                </c:pt>
                <c:pt idx="47">
                  <c:v>15279105</c:v>
                </c:pt>
                <c:pt idx="48">
                  <c:v>15536241</c:v>
                </c:pt>
                <c:pt idx="49">
                  <c:v>15690859</c:v>
                </c:pt>
                <c:pt idx="50">
                  <c:v>15907328</c:v>
                </c:pt>
                <c:pt idx="51">
                  <c:v>16084620</c:v>
                </c:pt>
                <c:pt idx="52">
                  <c:v>16285490</c:v>
                </c:pt>
                <c:pt idx="53">
                  <c:v>16407470</c:v>
                </c:pt>
                <c:pt idx="54">
                  <c:v>16641900</c:v>
                </c:pt>
                <c:pt idx="55">
                  <c:v>16773323</c:v>
                </c:pt>
                <c:pt idx="56">
                  <c:v>16941632</c:v>
                </c:pt>
                <c:pt idx="57">
                  <c:v>17134632</c:v>
                </c:pt>
                <c:pt idx="58">
                  <c:v>17238434</c:v>
                </c:pt>
                <c:pt idx="59">
                  <c:v>17387176</c:v>
                </c:pt>
                <c:pt idx="60">
                  <c:v>17539662</c:v>
                </c:pt>
                <c:pt idx="61">
                  <c:v>17634204</c:v>
                </c:pt>
                <c:pt idx="62">
                  <c:v>17814560</c:v>
                </c:pt>
                <c:pt idx="63">
                  <c:v>17913388</c:v>
                </c:pt>
                <c:pt idx="64">
                  <c:v>17997412</c:v>
                </c:pt>
                <c:pt idx="65">
                  <c:v>18118622</c:v>
                </c:pt>
                <c:pt idx="66">
                  <c:v>18253940</c:v>
                </c:pt>
                <c:pt idx="67">
                  <c:v>18364746</c:v>
                </c:pt>
                <c:pt idx="68">
                  <c:v>18474576</c:v>
                </c:pt>
                <c:pt idx="69">
                  <c:v>18536430</c:v>
                </c:pt>
                <c:pt idx="70">
                  <c:v>18631506</c:v>
                </c:pt>
                <c:pt idx="71">
                  <c:v>18698936</c:v>
                </c:pt>
                <c:pt idx="72">
                  <c:v>18781412</c:v>
                </c:pt>
                <c:pt idx="73">
                  <c:v>18848102</c:v>
                </c:pt>
                <c:pt idx="74">
                  <c:v>18930476</c:v>
                </c:pt>
                <c:pt idx="75">
                  <c:v>18983618</c:v>
                </c:pt>
                <c:pt idx="76">
                  <c:v>19017210</c:v>
                </c:pt>
                <c:pt idx="77">
                  <c:v>19099808</c:v>
                </c:pt>
                <c:pt idx="78">
                  <c:v>19149480</c:v>
                </c:pt>
                <c:pt idx="79">
                  <c:v>19184052</c:v>
                </c:pt>
                <c:pt idx="80">
                  <c:v>19172206</c:v>
                </c:pt>
                <c:pt idx="81">
                  <c:v>19235920</c:v>
                </c:pt>
                <c:pt idx="82">
                  <c:v>19264920</c:v>
                </c:pt>
                <c:pt idx="83">
                  <c:v>19287620</c:v>
                </c:pt>
                <c:pt idx="84">
                  <c:v>19279378</c:v>
                </c:pt>
                <c:pt idx="85">
                  <c:v>19323942</c:v>
                </c:pt>
                <c:pt idx="86">
                  <c:v>19324650</c:v>
                </c:pt>
                <c:pt idx="87">
                  <c:v>19331182</c:v>
                </c:pt>
                <c:pt idx="88">
                  <c:v>19366382</c:v>
                </c:pt>
                <c:pt idx="89">
                  <c:v>19360994</c:v>
                </c:pt>
                <c:pt idx="90">
                  <c:v>19310280</c:v>
                </c:pt>
                <c:pt idx="91">
                  <c:v>19361644</c:v>
                </c:pt>
                <c:pt idx="92">
                  <c:v>19341732</c:v>
                </c:pt>
                <c:pt idx="93">
                  <c:v>19364210</c:v>
                </c:pt>
                <c:pt idx="94">
                  <c:v>19357214</c:v>
                </c:pt>
                <c:pt idx="95">
                  <c:v>19308658</c:v>
                </c:pt>
                <c:pt idx="96">
                  <c:v>19304444</c:v>
                </c:pt>
                <c:pt idx="97">
                  <c:v>19270570</c:v>
                </c:pt>
                <c:pt idx="98">
                  <c:v>19240712</c:v>
                </c:pt>
                <c:pt idx="99">
                  <c:v>19191200</c:v>
                </c:pt>
                <c:pt idx="100">
                  <c:v>19190580</c:v>
                </c:pt>
                <c:pt idx="101">
                  <c:v>19179900</c:v>
                </c:pt>
                <c:pt idx="102">
                  <c:v>19131272</c:v>
                </c:pt>
                <c:pt idx="103">
                  <c:v>19088312</c:v>
                </c:pt>
                <c:pt idx="104">
                  <c:v>19045968</c:v>
                </c:pt>
                <c:pt idx="105">
                  <c:v>19004878</c:v>
                </c:pt>
                <c:pt idx="106">
                  <c:v>19003060</c:v>
                </c:pt>
                <c:pt idx="107">
                  <c:v>18915158</c:v>
                </c:pt>
                <c:pt idx="108">
                  <c:v>18878016</c:v>
                </c:pt>
                <c:pt idx="109">
                  <c:v>18832596</c:v>
                </c:pt>
                <c:pt idx="110">
                  <c:v>18732980</c:v>
                </c:pt>
                <c:pt idx="111">
                  <c:v>18692330</c:v>
                </c:pt>
                <c:pt idx="112">
                  <c:v>18679672</c:v>
                </c:pt>
                <c:pt idx="113">
                  <c:v>18602314</c:v>
                </c:pt>
                <c:pt idx="114">
                  <c:v>18556148</c:v>
                </c:pt>
                <c:pt idx="115">
                  <c:v>18450866</c:v>
                </c:pt>
                <c:pt idx="116">
                  <c:v>18436726</c:v>
                </c:pt>
                <c:pt idx="117">
                  <c:v>18352462</c:v>
                </c:pt>
                <c:pt idx="118">
                  <c:v>18282854</c:v>
                </c:pt>
                <c:pt idx="119">
                  <c:v>18222876</c:v>
                </c:pt>
                <c:pt idx="120">
                  <c:v>18141870</c:v>
                </c:pt>
                <c:pt idx="121">
                  <c:v>18063334</c:v>
                </c:pt>
                <c:pt idx="122">
                  <c:v>18020756</c:v>
                </c:pt>
                <c:pt idx="123">
                  <c:v>17959344</c:v>
                </c:pt>
                <c:pt idx="124">
                  <c:v>17892328</c:v>
                </c:pt>
                <c:pt idx="125">
                  <c:v>17786676</c:v>
                </c:pt>
                <c:pt idx="126">
                  <c:v>17677504</c:v>
                </c:pt>
                <c:pt idx="127">
                  <c:v>17646904</c:v>
                </c:pt>
                <c:pt idx="128">
                  <c:v>17550912</c:v>
                </c:pt>
                <c:pt idx="129">
                  <c:v>17532982</c:v>
                </c:pt>
                <c:pt idx="130">
                  <c:v>17446786</c:v>
                </c:pt>
                <c:pt idx="131">
                  <c:v>17334838</c:v>
                </c:pt>
                <c:pt idx="132">
                  <c:v>17260418</c:v>
                </c:pt>
                <c:pt idx="133">
                  <c:v>17115822</c:v>
                </c:pt>
                <c:pt idx="134">
                  <c:v>17062196</c:v>
                </c:pt>
                <c:pt idx="135">
                  <c:v>16941958</c:v>
                </c:pt>
                <c:pt idx="136">
                  <c:v>16851530</c:v>
                </c:pt>
                <c:pt idx="137">
                  <c:v>16734685</c:v>
                </c:pt>
                <c:pt idx="138">
                  <c:v>16637961</c:v>
                </c:pt>
                <c:pt idx="139">
                  <c:v>16521623</c:v>
                </c:pt>
                <c:pt idx="140">
                  <c:v>16428330</c:v>
                </c:pt>
                <c:pt idx="141">
                  <c:v>16321212</c:v>
                </c:pt>
                <c:pt idx="142">
                  <c:v>16195608</c:v>
                </c:pt>
                <c:pt idx="143">
                  <c:v>16072148</c:v>
                </c:pt>
                <c:pt idx="144">
                  <c:v>15965849</c:v>
                </c:pt>
                <c:pt idx="145">
                  <c:v>15856184</c:v>
                </c:pt>
                <c:pt idx="146">
                  <c:v>15740683</c:v>
                </c:pt>
                <c:pt idx="147">
                  <c:v>15609163</c:v>
                </c:pt>
                <c:pt idx="148">
                  <c:v>15471602</c:v>
                </c:pt>
                <c:pt idx="149">
                  <c:v>15359089</c:v>
                </c:pt>
                <c:pt idx="150">
                  <c:v>15203799</c:v>
                </c:pt>
                <c:pt idx="151">
                  <c:v>15090459</c:v>
                </c:pt>
                <c:pt idx="152">
                  <c:v>14982711</c:v>
                </c:pt>
                <c:pt idx="153">
                  <c:v>14826635</c:v>
                </c:pt>
                <c:pt idx="154">
                  <c:v>14679010</c:v>
                </c:pt>
                <c:pt idx="155">
                  <c:v>14555558</c:v>
                </c:pt>
                <c:pt idx="156">
                  <c:v>14408836</c:v>
                </c:pt>
                <c:pt idx="157">
                  <c:v>14241889</c:v>
                </c:pt>
                <c:pt idx="158">
                  <c:v>14118154</c:v>
                </c:pt>
                <c:pt idx="159">
                  <c:v>13972523</c:v>
                </c:pt>
                <c:pt idx="160">
                  <c:v>13841859</c:v>
                </c:pt>
                <c:pt idx="161">
                  <c:v>13724756</c:v>
                </c:pt>
                <c:pt idx="162">
                  <c:v>13563549</c:v>
                </c:pt>
                <c:pt idx="163">
                  <c:v>13433138</c:v>
                </c:pt>
                <c:pt idx="164">
                  <c:v>13311869</c:v>
                </c:pt>
                <c:pt idx="165">
                  <c:v>13157464</c:v>
                </c:pt>
                <c:pt idx="166">
                  <c:v>12988415</c:v>
                </c:pt>
                <c:pt idx="167">
                  <c:v>12865058</c:v>
                </c:pt>
                <c:pt idx="168">
                  <c:v>12721549</c:v>
                </c:pt>
                <c:pt idx="169">
                  <c:v>12534041</c:v>
                </c:pt>
                <c:pt idx="170">
                  <c:v>12413365</c:v>
                </c:pt>
                <c:pt idx="171">
                  <c:v>12292328</c:v>
                </c:pt>
                <c:pt idx="172">
                  <c:v>12150243</c:v>
                </c:pt>
                <c:pt idx="173">
                  <c:v>12011771</c:v>
                </c:pt>
                <c:pt idx="174">
                  <c:v>11858269</c:v>
                </c:pt>
                <c:pt idx="175">
                  <c:v>11742896</c:v>
                </c:pt>
                <c:pt idx="176">
                  <c:v>11582489</c:v>
                </c:pt>
                <c:pt idx="177">
                  <c:v>11442556</c:v>
                </c:pt>
                <c:pt idx="178">
                  <c:v>11274738</c:v>
                </c:pt>
                <c:pt idx="179">
                  <c:v>11125087</c:v>
                </c:pt>
                <c:pt idx="180">
                  <c:v>11007108</c:v>
                </c:pt>
                <c:pt idx="181">
                  <c:v>10861504</c:v>
                </c:pt>
                <c:pt idx="182">
                  <c:v>10738113</c:v>
                </c:pt>
                <c:pt idx="183">
                  <c:v>10575130</c:v>
                </c:pt>
                <c:pt idx="184">
                  <c:v>10436798</c:v>
                </c:pt>
                <c:pt idx="185">
                  <c:v>10321115</c:v>
                </c:pt>
                <c:pt idx="186">
                  <c:v>10163659</c:v>
                </c:pt>
                <c:pt idx="187">
                  <c:v>10039912</c:v>
                </c:pt>
                <c:pt idx="188">
                  <c:v>9919330</c:v>
                </c:pt>
                <c:pt idx="189">
                  <c:v>9779709</c:v>
                </c:pt>
                <c:pt idx="190">
                  <c:v>9667637</c:v>
                </c:pt>
                <c:pt idx="191">
                  <c:v>9533791</c:v>
                </c:pt>
                <c:pt idx="192">
                  <c:v>9393143</c:v>
                </c:pt>
                <c:pt idx="193">
                  <c:v>9243483</c:v>
                </c:pt>
                <c:pt idx="194">
                  <c:v>9126682</c:v>
                </c:pt>
                <c:pt idx="195">
                  <c:v>8988920</c:v>
                </c:pt>
                <c:pt idx="196">
                  <c:v>8892344</c:v>
                </c:pt>
                <c:pt idx="197">
                  <c:v>8730613</c:v>
                </c:pt>
                <c:pt idx="198">
                  <c:v>8617793</c:v>
                </c:pt>
                <c:pt idx="199">
                  <c:v>8481090</c:v>
                </c:pt>
                <c:pt idx="200">
                  <c:v>8379071.5</c:v>
                </c:pt>
                <c:pt idx="201">
                  <c:v>8252402</c:v>
                </c:pt>
                <c:pt idx="202">
                  <c:v>8151024</c:v>
                </c:pt>
                <c:pt idx="203">
                  <c:v>8030275</c:v>
                </c:pt>
                <c:pt idx="204">
                  <c:v>7905981.5</c:v>
                </c:pt>
                <c:pt idx="205">
                  <c:v>7810759</c:v>
                </c:pt>
                <c:pt idx="206">
                  <c:v>7671638.5</c:v>
                </c:pt>
                <c:pt idx="207">
                  <c:v>7551691.5</c:v>
                </c:pt>
                <c:pt idx="208">
                  <c:v>7433305</c:v>
                </c:pt>
                <c:pt idx="209">
                  <c:v>7340176</c:v>
                </c:pt>
                <c:pt idx="210">
                  <c:v>7201935</c:v>
                </c:pt>
                <c:pt idx="211">
                  <c:v>7104085</c:v>
                </c:pt>
                <c:pt idx="212">
                  <c:v>6983933</c:v>
                </c:pt>
                <c:pt idx="213">
                  <c:v>6903401.5</c:v>
                </c:pt>
                <c:pt idx="214">
                  <c:v>6776042</c:v>
                </c:pt>
                <c:pt idx="215">
                  <c:v>6675131</c:v>
                </c:pt>
                <c:pt idx="216">
                  <c:v>6576589.5</c:v>
                </c:pt>
                <c:pt idx="217">
                  <c:v>6507810</c:v>
                </c:pt>
                <c:pt idx="218">
                  <c:v>6357638.5</c:v>
                </c:pt>
                <c:pt idx="219">
                  <c:v>6271002</c:v>
                </c:pt>
                <c:pt idx="220">
                  <c:v>6176102</c:v>
                </c:pt>
                <c:pt idx="221">
                  <c:v>6071240.5</c:v>
                </c:pt>
                <c:pt idx="222">
                  <c:v>5980055</c:v>
                </c:pt>
                <c:pt idx="223">
                  <c:v>5894075</c:v>
                </c:pt>
                <c:pt idx="224">
                  <c:v>5788797</c:v>
                </c:pt>
                <c:pt idx="225">
                  <c:v>5689856</c:v>
                </c:pt>
                <c:pt idx="226">
                  <c:v>5600826</c:v>
                </c:pt>
                <c:pt idx="227">
                  <c:v>5526410</c:v>
                </c:pt>
                <c:pt idx="228">
                  <c:v>5423922</c:v>
                </c:pt>
                <c:pt idx="229">
                  <c:v>5345772.5</c:v>
                </c:pt>
                <c:pt idx="230">
                  <c:v>5251036</c:v>
                </c:pt>
                <c:pt idx="231">
                  <c:v>5162294.5</c:v>
                </c:pt>
                <c:pt idx="232">
                  <c:v>5086329.5</c:v>
                </c:pt>
                <c:pt idx="233">
                  <c:v>5004819.5</c:v>
                </c:pt>
                <c:pt idx="234">
                  <c:v>4925373.5</c:v>
                </c:pt>
                <c:pt idx="235">
                  <c:v>4832172.5</c:v>
                </c:pt>
                <c:pt idx="236">
                  <c:v>4769776.5</c:v>
                </c:pt>
                <c:pt idx="237">
                  <c:v>4691492</c:v>
                </c:pt>
                <c:pt idx="238">
                  <c:v>4596295</c:v>
                </c:pt>
                <c:pt idx="239">
                  <c:v>4499950.5</c:v>
                </c:pt>
                <c:pt idx="240">
                  <c:v>4434217</c:v>
                </c:pt>
                <c:pt idx="241">
                  <c:v>4370096</c:v>
                </c:pt>
                <c:pt idx="242">
                  <c:v>4273674</c:v>
                </c:pt>
                <c:pt idx="243">
                  <c:v>4210961.5</c:v>
                </c:pt>
                <c:pt idx="244">
                  <c:v>4111747.2</c:v>
                </c:pt>
                <c:pt idx="245">
                  <c:v>4054367.7</c:v>
                </c:pt>
                <c:pt idx="246">
                  <c:v>3987660.5</c:v>
                </c:pt>
                <c:pt idx="247">
                  <c:v>3883428.7</c:v>
                </c:pt>
                <c:pt idx="248">
                  <c:v>3834203.7</c:v>
                </c:pt>
                <c:pt idx="249">
                  <c:v>3762717</c:v>
                </c:pt>
                <c:pt idx="250">
                  <c:v>3666824.2</c:v>
                </c:pt>
                <c:pt idx="251">
                  <c:v>3610037</c:v>
                </c:pt>
                <c:pt idx="252">
                  <c:v>3542889.2</c:v>
                </c:pt>
                <c:pt idx="253">
                  <c:v>3472810.2</c:v>
                </c:pt>
                <c:pt idx="254">
                  <c:v>3412440</c:v>
                </c:pt>
                <c:pt idx="255">
                  <c:v>3345514</c:v>
                </c:pt>
                <c:pt idx="256">
                  <c:v>3270030</c:v>
                </c:pt>
                <c:pt idx="257">
                  <c:v>3166177.5</c:v>
                </c:pt>
                <c:pt idx="258">
                  <c:v>3114209.5</c:v>
                </c:pt>
                <c:pt idx="259">
                  <c:v>3059967.5</c:v>
                </c:pt>
                <c:pt idx="260">
                  <c:v>3007317.5</c:v>
                </c:pt>
                <c:pt idx="261">
                  <c:v>2938406.7</c:v>
                </c:pt>
                <c:pt idx="262">
                  <c:v>2860143.7</c:v>
                </c:pt>
                <c:pt idx="263">
                  <c:v>2812234.2</c:v>
                </c:pt>
                <c:pt idx="264">
                  <c:v>2742936</c:v>
                </c:pt>
                <c:pt idx="265">
                  <c:v>2682746</c:v>
                </c:pt>
                <c:pt idx="266">
                  <c:v>2610600.5</c:v>
                </c:pt>
                <c:pt idx="267">
                  <c:v>2554721</c:v>
                </c:pt>
                <c:pt idx="268">
                  <c:v>2498868</c:v>
                </c:pt>
                <c:pt idx="269">
                  <c:v>2447576</c:v>
                </c:pt>
                <c:pt idx="270">
                  <c:v>2384579</c:v>
                </c:pt>
                <c:pt idx="271">
                  <c:v>2346410</c:v>
                </c:pt>
                <c:pt idx="272">
                  <c:v>2294062</c:v>
                </c:pt>
                <c:pt idx="273">
                  <c:v>2255497.5</c:v>
                </c:pt>
                <c:pt idx="274">
                  <c:v>2229391.5</c:v>
                </c:pt>
                <c:pt idx="275">
                  <c:v>2183174.5</c:v>
                </c:pt>
                <c:pt idx="276">
                  <c:v>2149962.7000000002</c:v>
                </c:pt>
                <c:pt idx="277">
                  <c:v>2116699</c:v>
                </c:pt>
                <c:pt idx="278">
                  <c:v>2084962.1</c:v>
                </c:pt>
                <c:pt idx="279">
                  <c:v>2041666.6</c:v>
                </c:pt>
                <c:pt idx="280">
                  <c:v>1996763.6</c:v>
                </c:pt>
                <c:pt idx="281">
                  <c:v>1977366</c:v>
                </c:pt>
                <c:pt idx="282">
                  <c:v>1944491.4</c:v>
                </c:pt>
                <c:pt idx="283">
                  <c:v>1896604</c:v>
                </c:pt>
                <c:pt idx="284">
                  <c:v>1870373.6</c:v>
                </c:pt>
                <c:pt idx="285">
                  <c:v>1838612.5</c:v>
                </c:pt>
                <c:pt idx="286">
                  <c:v>1801627</c:v>
                </c:pt>
                <c:pt idx="287">
                  <c:v>1764425</c:v>
                </c:pt>
                <c:pt idx="288">
                  <c:v>1734516.4</c:v>
                </c:pt>
                <c:pt idx="289">
                  <c:v>1699145.9</c:v>
                </c:pt>
                <c:pt idx="290">
                  <c:v>1665212.4</c:v>
                </c:pt>
                <c:pt idx="291">
                  <c:v>1630861.1</c:v>
                </c:pt>
                <c:pt idx="292">
                  <c:v>1596613</c:v>
                </c:pt>
                <c:pt idx="293">
                  <c:v>1558593.5</c:v>
                </c:pt>
                <c:pt idx="294">
                  <c:v>1525717.5</c:v>
                </c:pt>
                <c:pt idx="295">
                  <c:v>1493330</c:v>
                </c:pt>
                <c:pt idx="296">
                  <c:v>1459795.9</c:v>
                </c:pt>
                <c:pt idx="297">
                  <c:v>1422440.2</c:v>
                </c:pt>
                <c:pt idx="298">
                  <c:v>1388225.6</c:v>
                </c:pt>
                <c:pt idx="299">
                  <c:v>1363204</c:v>
                </c:pt>
                <c:pt idx="300">
                  <c:v>1328465.9000000004</c:v>
                </c:pt>
                <c:pt idx="301">
                  <c:v>1299308</c:v>
                </c:pt>
                <c:pt idx="302">
                  <c:v>1269555.2</c:v>
                </c:pt>
                <c:pt idx="303">
                  <c:v>1240311.2</c:v>
                </c:pt>
                <c:pt idx="304">
                  <c:v>1210775.1000000001</c:v>
                </c:pt>
                <c:pt idx="305">
                  <c:v>1168678</c:v>
                </c:pt>
                <c:pt idx="306">
                  <c:v>1147137.7</c:v>
                </c:pt>
                <c:pt idx="307">
                  <c:v>1110638.2</c:v>
                </c:pt>
                <c:pt idx="308">
                  <c:v>1095004.9000000004</c:v>
                </c:pt>
                <c:pt idx="309">
                  <c:v>1073518.7</c:v>
                </c:pt>
                <c:pt idx="310">
                  <c:v>1023880.6</c:v>
                </c:pt>
                <c:pt idx="311">
                  <c:v>1005691</c:v>
                </c:pt>
                <c:pt idx="312">
                  <c:v>962127.44000000041</c:v>
                </c:pt>
                <c:pt idx="313">
                  <c:v>954005.81</c:v>
                </c:pt>
                <c:pt idx="314">
                  <c:v>927447.62</c:v>
                </c:pt>
                <c:pt idx="315">
                  <c:v>893382.75</c:v>
                </c:pt>
                <c:pt idx="316">
                  <c:v>869892</c:v>
                </c:pt>
                <c:pt idx="317">
                  <c:v>841758.62</c:v>
                </c:pt>
                <c:pt idx="318">
                  <c:v>833557.62</c:v>
                </c:pt>
                <c:pt idx="319">
                  <c:v>808253</c:v>
                </c:pt>
                <c:pt idx="320">
                  <c:v>785255.62</c:v>
                </c:pt>
                <c:pt idx="321">
                  <c:v>787624.31</c:v>
                </c:pt>
                <c:pt idx="322">
                  <c:v>786089.19</c:v>
                </c:pt>
                <c:pt idx="323">
                  <c:v>840452</c:v>
                </c:pt>
                <c:pt idx="324">
                  <c:v>931753.12</c:v>
                </c:pt>
                <c:pt idx="325">
                  <c:v>1123177.2</c:v>
                </c:pt>
                <c:pt idx="326">
                  <c:v>1374782.1</c:v>
                </c:pt>
                <c:pt idx="327">
                  <c:v>1707102.9</c:v>
                </c:pt>
                <c:pt idx="328">
                  <c:v>2175525.5</c:v>
                </c:pt>
                <c:pt idx="329">
                  <c:v>2640945.7000000002</c:v>
                </c:pt>
                <c:pt idx="330">
                  <c:v>3173190.2</c:v>
                </c:pt>
                <c:pt idx="331">
                  <c:v>3769749.2</c:v>
                </c:pt>
                <c:pt idx="332">
                  <c:v>4357786.5</c:v>
                </c:pt>
                <c:pt idx="333">
                  <c:v>4886515.5</c:v>
                </c:pt>
                <c:pt idx="334">
                  <c:v>5320106.5</c:v>
                </c:pt>
                <c:pt idx="335">
                  <c:v>5661469.5</c:v>
                </c:pt>
                <c:pt idx="336">
                  <c:v>5814128.5</c:v>
                </c:pt>
                <c:pt idx="337">
                  <c:v>5850267</c:v>
                </c:pt>
                <c:pt idx="338">
                  <c:v>5608830</c:v>
                </c:pt>
                <c:pt idx="339">
                  <c:v>5268205.5</c:v>
                </c:pt>
                <c:pt idx="340">
                  <c:v>4831133</c:v>
                </c:pt>
                <c:pt idx="341">
                  <c:v>4289311</c:v>
                </c:pt>
                <c:pt idx="342">
                  <c:v>3661118.2</c:v>
                </c:pt>
                <c:pt idx="343">
                  <c:v>3044781.7</c:v>
                </c:pt>
                <c:pt idx="344">
                  <c:v>2400592</c:v>
                </c:pt>
                <c:pt idx="345">
                  <c:v>1809761.7</c:v>
                </c:pt>
                <c:pt idx="346">
                  <c:v>1269499.6000000001</c:v>
                </c:pt>
                <c:pt idx="347">
                  <c:v>899375.12</c:v>
                </c:pt>
                <c:pt idx="348">
                  <c:v>642034.25</c:v>
                </c:pt>
                <c:pt idx="349">
                  <c:v>508639.12</c:v>
                </c:pt>
                <c:pt idx="350">
                  <c:v>447054.7200000002</c:v>
                </c:pt>
                <c:pt idx="351">
                  <c:v>414064.44</c:v>
                </c:pt>
                <c:pt idx="352">
                  <c:v>404197.56</c:v>
                </c:pt>
                <c:pt idx="353">
                  <c:v>404353.78</c:v>
                </c:pt>
                <c:pt idx="354">
                  <c:v>398102.75</c:v>
                </c:pt>
                <c:pt idx="355">
                  <c:v>401071.37</c:v>
                </c:pt>
                <c:pt idx="356">
                  <c:v>402618.41000000021</c:v>
                </c:pt>
                <c:pt idx="357">
                  <c:v>393024.53</c:v>
                </c:pt>
                <c:pt idx="358">
                  <c:v>397628.19</c:v>
                </c:pt>
                <c:pt idx="359">
                  <c:v>402581.87</c:v>
                </c:pt>
                <c:pt idx="360">
                  <c:v>397572.62</c:v>
                </c:pt>
                <c:pt idx="361">
                  <c:v>393901.69</c:v>
                </c:pt>
                <c:pt idx="362">
                  <c:v>392398.12</c:v>
                </c:pt>
                <c:pt idx="363">
                  <c:v>400488.09</c:v>
                </c:pt>
                <c:pt idx="364">
                  <c:v>403046.37</c:v>
                </c:pt>
                <c:pt idx="365">
                  <c:v>404537.75</c:v>
                </c:pt>
                <c:pt idx="366">
                  <c:v>401224.87</c:v>
                </c:pt>
                <c:pt idx="367">
                  <c:v>405824.19</c:v>
                </c:pt>
                <c:pt idx="368">
                  <c:v>416251.75</c:v>
                </c:pt>
                <c:pt idx="369">
                  <c:v>414935.28</c:v>
                </c:pt>
                <c:pt idx="370">
                  <c:v>417895.56</c:v>
                </c:pt>
                <c:pt idx="371">
                  <c:v>422909.4700000002</c:v>
                </c:pt>
                <c:pt idx="372">
                  <c:v>428340</c:v>
                </c:pt>
                <c:pt idx="373">
                  <c:v>429489.56</c:v>
                </c:pt>
                <c:pt idx="374">
                  <c:v>433886.56</c:v>
                </c:pt>
                <c:pt idx="375">
                  <c:v>438557.16</c:v>
                </c:pt>
                <c:pt idx="376">
                  <c:v>444712.94</c:v>
                </c:pt>
                <c:pt idx="377">
                  <c:v>452154.44</c:v>
                </c:pt>
                <c:pt idx="378">
                  <c:v>461417.81</c:v>
                </c:pt>
                <c:pt idx="379">
                  <c:v>458038.66</c:v>
                </c:pt>
                <c:pt idx="380">
                  <c:v>460573.87</c:v>
                </c:pt>
                <c:pt idx="381">
                  <c:v>477338.37</c:v>
                </c:pt>
                <c:pt idx="382">
                  <c:v>481757.28</c:v>
                </c:pt>
                <c:pt idx="383">
                  <c:v>485733.5</c:v>
                </c:pt>
                <c:pt idx="384">
                  <c:v>489923.37</c:v>
                </c:pt>
                <c:pt idx="385">
                  <c:v>495316.62</c:v>
                </c:pt>
                <c:pt idx="386">
                  <c:v>499192.28</c:v>
                </c:pt>
                <c:pt idx="387">
                  <c:v>508650.94</c:v>
                </c:pt>
                <c:pt idx="388">
                  <c:v>520800.16</c:v>
                </c:pt>
                <c:pt idx="389">
                  <c:v>524455.87</c:v>
                </c:pt>
                <c:pt idx="390">
                  <c:v>534517.56000000041</c:v>
                </c:pt>
                <c:pt idx="391">
                  <c:v>533177.25</c:v>
                </c:pt>
                <c:pt idx="392">
                  <c:v>540788.12</c:v>
                </c:pt>
                <c:pt idx="393">
                  <c:v>549988.75</c:v>
                </c:pt>
                <c:pt idx="394">
                  <c:v>555992.5</c:v>
                </c:pt>
                <c:pt idx="395">
                  <c:v>564963.18999999831</c:v>
                </c:pt>
                <c:pt idx="396">
                  <c:v>569753</c:v>
                </c:pt>
                <c:pt idx="397">
                  <c:v>573047.12</c:v>
                </c:pt>
                <c:pt idx="398">
                  <c:v>574489.25</c:v>
                </c:pt>
                <c:pt idx="399">
                  <c:v>587099.37</c:v>
                </c:pt>
                <c:pt idx="400">
                  <c:v>590434.43999999936</c:v>
                </c:pt>
                <c:pt idx="401">
                  <c:v>588374.37</c:v>
                </c:pt>
                <c:pt idx="402">
                  <c:v>606250.75</c:v>
                </c:pt>
                <c:pt idx="403">
                  <c:v>606121.87</c:v>
                </c:pt>
                <c:pt idx="404">
                  <c:v>613970.87</c:v>
                </c:pt>
                <c:pt idx="405">
                  <c:v>626261.62</c:v>
                </c:pt>
                <c:pt idx="406">
                  <c:v>629536.43999999936</c:v>
                </c:pt>
                <c:pt idx="407">
                  <c:v>630901.37</c:v>
                </c:pt>
                <c:pt idx="408">
                  <c:v>636648.81000000041</c:v>
                </c:pt>
                <c:pt idx="409">
                  <c:v>643825.75</c:v>
                </c:pt>
                <c:pt idx="410">
                  <c:v>640847.37</c:v>
                </c:pt>
                <c:pt idx="411">
                  <c:v>654063.18999999831</c:v>
                </c:pt>
                <c:pt idx="412">
                  <c:v>663870.37</c:v>
                </c:pt>
                <c:pt idx="413">
                  <c:v>656018.56000000041</c:v>
                </c:pt>
                <c:pt idx="414">
                  <c:v>667222.62</c:v>
                </c:pt>
                <c:pt idx="415">
                  <c:v>667271.62</c:v>
                </c:pt>
                <c:pt idx="416">
                  <c:v>675146.87</c:v>
                </c:pt>
                <c:pt idx="417">
                  <c:v>680147.5</c:v>
                </c:pt>
                <c:pt idx="418">
                  <c:v>683038.62</c:v>
                </c:pt>
                <c:pt idx="419">
                  <c:v>679938.19</c:v>
                </c:pt>
                <c:pt idx="420">
                  <c:v>685986.62</c:v>
                </c:pt>
                <c:pt idx="421">
                  <c:v>683579.25</c:v>
                </c:pt>
                <c:pt idx="422">
                  <c:v>683255.31</c:v>
                </c:pt>
                <c:pt idx="423">
                  <c:v>683354.12</c:v>
                </c:pt>
                <c:pt idx="424">
                  <c:v>687367.75</c:v>
                </c:pt>
                <c:pt idx="425">
                  <c:v>684840.81</c:v>
                </c:pt>
                <c:pt idx="426">
                  <c:v>685479.62</c:v>
                </c:pt>
                <c:pt idx="427">
                  <c:v>683756</c:v>
                </c:pt>
                <c:pt idx="428">
                  <c:v>687557.56</c:v>
                </c:pt>
                <c:pt idx="429">
                  <c:v>687470.44000000041</c:v>
                </c:pt>
                <c:pt idx="430">
                  <c:v>685201.31</c:v>
                </c:pt>
                <c:pt idx="431">
                  <c:v>677578.5</c:v>
                </c:pt>
                <c:pt idx="432">
                  <c:v>686407.62</c:v>
                </c:pt>
                <c:pt idx="433">
                  <c:v>691785.44000000041</c:v>
                </c:pt>
                <c:pt idx="434">
                  <c:v>685985.62</c:v>
                </c:pt>
                <c:pt idx="435">
                  <c:v>682874.62</c:v>
                </c:pt>
              </c:numCache>
            </c:numRef>
          </c:yVal>
          <c:smooth val="1"/>
        </c:ser>
        <c:axId val="133979520"/>
        <c:axId val="134088192"/>
      </c:scatterChart>
      <c:valAx>
        <c:axId val="133979520"/>
        <c:scaling>
          <c:orientation val="minMax"/>
          <c:max val="70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baseline="0" dirty="0" smtClean="0"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600" b="1" baseline="0" dirty="0">
                    <a:latin typeface="Bell MT" pitchFamily="18" charset="0"/>
                    <a:cs typeface="Times New Roman" pitchFamily="18" charset="0"/>
                  </a:rPr>
                  <a:t>(nm)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654923835125454"/>
              <c:y val="0.93761403508771934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4088192"/>
        <c:crosses val="autoZero"/>
        <c:crossBetween val="midCat"/>
      </c:valAx>
      <c:valAx>
        <c:axId val="134088192"/>
        <c:scaling>
          <c:orientation val="minMax"/>
          <c:max val="300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Intensité de </a:t>
                </a: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fluorescence (x 10</a:t>
                </a:r>
                <a:r>
                  <a:rPr lang="fr-FR" sz="1600" b="1" baseline="30000" dirty="0" smtClean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 smtClean="0">
                    <a:latin typeface="Bell MT" pitchFamily="18" charset="0"/>
                    <a:cs typeface="Times New Roman" pitchFamily="18" charset="0"/>
                  </a:rPr>
                  <a:t>)</a:t>
                </a: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 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7.9354040404040427E-2"/>
            </c:manualLayout>
          </c:layout>
        </c:title>
        <c:numFmt formatCode="#,##0.0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3979520"/>
        <c:crosses val="autoZero"/>
        <c:crossBetween val="midCat"/>
        <c:dispUnits>
          <c:builtInUnit val="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3864622222222225"/>
          <c:y val="5.4788636363636414E-2"/>
          <c:w val="0.39408088888888909"/>
          <c:h val="0.33301866272241026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116393097643102"/>
          <c:y val="3.5470202020202041E-2"/>
          <c:w val="0.73872558922558962"/>
          <c:h val="0.81745126262626266"/>
        </c:manualLayout>
      </c:layout>
      <c:scatterChart>
        <c:scatterStyle val="smoothMarker"/>
        <c:ser>
          <c:idx val="0"/>
          <c:order val="0"/>
          <c:tx>
            <c:strRef>
              <c:f>'FLUO 350 12 fraction DMF '!$B$1</c:f>
              <c:strCache>
                <c:ptCount val="1"/>
                <c:pt idx="0">
                  <c:v>fraction 1 t=0</c:v>
                </c:pt>
              </c:strCache>
            </c:strRef>
          </c:tx>
          <c:spPr>
            <a:ln w="19050">
              <a:solidFill>
                <a:srgbClr val="66CCFF"/>
              </a:solidFill>
              <a:prstDash val="solid"/>
            </a:ln>
          </c:spPr>
          <c:marker>
            <c:symbol val="none"/>
          </c:marker>
          <c:xVal>
            <c:numRef>
              <c:f>'FLUO 350 12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fraction DMF '!$B$2:$B$437</c:f>
              <c:numCache>
                <c:formatCode>General</c:formatCode>
                <c:ptCount val="436"/>
                <c:pt idx="0">
                  <c:v>305141</c:v>
                </c:pt>
                <c:pt idx="1">
                  <c:v>327092.87</c:v>
                </c:pt>
                <c:pt idx="2">
                  <c:v>338590.62</c:v>
                </c:pt>
                <c:pt idx="3">
                  <c:v>356197.31</c:v>
                </c:pt>
                <c:pt idx="4">
                  <c:v>373834.37</c:v>
                </c:pt>
                <c:pt idx="5">
                  <c:v>389662.94</c:v>
                </c:pt>
                <c:pt idx="6">
                  <c:v>411283.37</c:v>
                </c:pt>
                <c:pt idx="7">
                  <c:v>418508</c:v>
                </c:pt>
                <c:pt idx="8">
                  <c:v>433977.56</c:v>
                </c:pt>
                <c:pt idx="9">
                  <c:v>449146.75</c:v>
                </c:pt>
                <c:pt idx="10">
                  <c:v>467486.37</c:v>
                </c:pt>
                <c:pt idx="11">
                  <c:v>480896.31</c:v>
                </c:pt>
                <c:pt idx="12">
                  <c:v>496879.9700000002</c:v>
                </c:pt>
                <c:pt idx="13">
                  <c:v>527578.56000000041</c:v>
                </c:pt>
                <c:pt idx="14">
                  <c:v>542064.12</c:v>
                </c:pt>
                <c:pt idx="15">
                  <c:v>560660.81000000041</c:v>
                </c:pt>
                <c:pt idx="16">
                  <c:v>583510.5</c:v>
                </c:pt>
                <c:pt idx="17">
                  <c:v>607054.25</c:v>
                </c:pt>
                <c:pt idx="18">
                  <c:v>640222.5</c:v>
                </c:pt>
                <c:pt idx="19">
                  <c:v>672571.31</c:v>
                </c:pt>
                <c:pt idx="20">
                  <c:v>711128</c:v>
                </c:pt>
                <c:pt idx="21">
                  <c:v>751824.44000000041</c:v>
                </c:pt>
                <c:pt idx="22">
                  <c:v>791339.37</c:v>
                </c:pt>
                <c:pt idx="23">
                  <c:v>827842.75</c:v>
                </c:pt>
                <c:pt idx="24">
                  <c:v>864629.12</c:v>
                </c:pt>
                <c:pt idx="25">
                  <c:v>876738</c:v>
                </c:pt>
                <c:pt idx="26">
                  <c:v>911203.87</c:v>
                </c:pt>
                <c:pt idx="27">
                  <c:v>911563.06</c:v>
                </c:pt>
                <c:pt idx="28">
                  <c:v>897690.69</c:v>
                </c:pt>
                <c:pt idx="29">
                  <c:v>893859.56</c:v>
                </c:pt>
                <c:pt idx="30">
                  <c:v>896375.44000000041</c:v>
                </c:pt>
                <c:pt idx="31">
                  <c:v>889470.75</c:v>
                </c:pt>
                <c:pt idx="32">
                  <c:v>888124.62</c:v>
                </c:pt>
                <c:pt idx="33">
                  <c:v>892252.31</c:v>
                </c:pt>
                <c:pt idx="34">
                  <c:v>885566.44000000041</c:v>
                </c:pt>
                <c:pt idx="35">
                  <c:v>898661.69</c:v>
                </c:pt>
                <c:pt idx="36">
                  <c:v>908867.37</c:v>
                </c:pt>
                <c:pt idx="37">
                  <c:v>922276.25</c:v>
                </c:pt>
                <c:pt idx="38">
                  <c:v>927197.25</c:v>
                </c:pt>
                <c:pt idx="39">
                  <c:v>945447.62</c:v>
                </c:pt>
                <c:pt idx="40">
                  <c:v>957403.19</c:v>
                </c:pt>
                <c:pt idx="41">
                  <c:v>954735.56</c:v>
                </c:pt>
                <c:pt idx="42">
                  <c:v>984679.25</c:v>
                </c:pt>
                <c:pt idx="43">
                  <c:v>1004431.6</c:v>
                </c:pt>
                <c:pt idx="44">
                  <c:v>1023088.2</c:v>
                </c:pt>
                <c:pt idx="45">
                  <c:v>1031634.1</c:v>
                </c:pt>
                <c:pt idx="46">
                  <c:v>1038544.2</c:v>
                </c:pt>
                <c:pt idx="47">
                  <c:v>1063884.2</c:v>
                </c:pt>
                <c:pt idx="48">
                  <c:v>1079975.6000000001</c:v>
                </c:pt>
                <c:pt idx="49">
                  <c:v>1082596.5</c:v>
                </c:pt>
                <c:pt idx="50">
                  <c:v>1115831.1000000001</c:v>
                </c:pt>
                <c:pt idx="51">
                  <c:v>1147646.1000000001</c:v>
                </c:pt>
                <c:pt idx="52">
                  <c:v>1142777.5</c:v>
                </c:pt>
                <c:pt idx="53">
                  <c:v>1153526.6000000001</c:v>
                </c:pt>
                <c:pt idx="54">
                  <c:v>1166316.2</c:v>
                </c:pt>
                <c:pt idx="55">
                  <c:v>1188264.5</c:v>
                </c:pt>
                <c:pt idx="56">
                  <c:v>1206538.2</c:v>
                </c:pt>
                <c:pt idx="57">
                  <c:v>1220856</c:v>
                </c:pt>
                <c:pt idx="58">
                  <c:v>1232343.1000000001</c:v>
                </c:pt>
                <c:pt idx="59">
                  <c:v>1258068.6000000001</c:v>
                </c:pt>
                <c:pt idx="60">
                  <c:v>1266769.7</c:v>
                </c:pt>
                <c:pt idx="61">
                  <c:v>1261796.1000000001</c:v>
                </c:pt>
                <c:pt idx="62">
                  <c:v>1298909.6000000001</c:v>
                </c:pt>
                <c:pt idx="63">
                  <c:v>1305369.7</c:v>
                </c:pt>
                <c:pt idx="64">
                  <c:v>1323193.4000000004</c:v>
                </c:pt>
                <c:pt idx="65">
                  <c:v>1337133.5</c:v>
                </c:pt>
                <c:pt idx="66">
                  <c:v>1345473</c:v>
                </c:pt>
                <c:pt idx="67">
                  <c:v>1350262</c:v>
                </c:pt>
                <c:pt idx="68">
                  <c:v>1369954.9</c:v>
                </c:pt>
                <c:pt idx="69">
                  <c:v>1372904.1</c:v>
                </c:pt>
                <c:pt idx="70">
                  <c:v>1379347</c:v>
                </c:pt>
                <c:pt idx="71">
                  <c:v>1391405.4</c:v>
                </c:pt>
                <c:pt idx="72">
                  <c:v>1393061.4</c:v>
                </c:pt>
                <c:pt idx="73">
                  <c:v>1406076</c:v>
                </c:pt>
                <c:pt idx="74">
                  <c:v>1405593.7</c:v>
                </c:pt>
                <c:pt idx="75">
                  <c:v>1401397.7</c:v>
                </c:pt>
                <c:pt idx="76">
                  <c:v>1412364.4</c:v>
                </c:pt>
                <c:pt idx="77">
                  <c:v>1412693.2</c:v>
                </c:pt>
                <c:pt idx="78">
                  <c:v>1423495.5</c:v>
                </c:pt>
                <c:pt idx="79">
                  <c:v>1422294.1</c:v>
                </c:pt>
                <c:pt idx="80">
                  <c:v>1412698.4</c:v>
                </c:pt>
                <c:pt idx="81">
                  <c:v>1423467.7</c:v>
                </c:pt>
                <c:pt idx="82">
                  <c:v>1416622.2</c:v>
                </c:pt>
                <c:pt idx="83">
                  <c:v>1411382.5</c:v>
                </c:pt>
                <c:pt idx="84">
                  <c:v>1412154.7</c:v>
                </c:pt>
                <c:pt idx="85">
                  <c:v>1406778.4</c:v>
                </c:pt>
                <c:pt idx="86">
                  <c:v>1406299</c:v>
                </c:pt>
                <c:pt idx="87">
                  <c:v>1396530.4</c:v>
                </c:pt>
                <c:pt idx="88">
                  <c:v>1384414.9</c:v>
                </c:pt>
                <c:pt idx="89">
                  <c:v>1379653</c:v>
                </c:pt>
                <c:pt idx="90">
                  <c:v>1368355.7</c:v>
                </c:pt>
                <c:pt idx="91">
                  <c:v>1372374.9</c:v>
                </c:pt>
                <c:pt idx="92">
                  <c:v>1356292.7</c:v>
                </c:pt>
                <c:pt idx="93">
                  <c:v>1372804.6</c:v>
                </c:pt>
                <c:pt idx="94">
                  <c:v>1350586.9</c:v>
                </c:pt>
                <c:pt idx="95">
                  <c:v>1348068.1</c:v>
                </c:pt>
                <c:pt idx="96">
                  <c:v>1334084.4000000004</c:v>
                </c:pt>
                <c:pt idx="97">
                  <c:v>1337287.4000000004</c:v>
                </c:pt>
                <c:pt idx="98">
                  <c:v>1311380</c:v>
                </c:pt>
                <c:pt idx="99">
                  <c:v>1310124</c:v>
                </c:pt>
                <c:pt idx="100">
                  <c:v>1301569.6000000001</c:v>
                </c:pt>
                <c:pt idx="101">
                  <c:v>1297387.5</c:v>
                </c:pt>
                <c:pt idx="102">
                  <c:v>1281577.2</c:v>
                </c:pt>
                <c:pt idx="103">
                  <c:v>1270185.5</c:v>
                </c:pt>
                <c:pt idx="104">
                  <c:v>1255821</c:v>
                </c:pt>
                <c:pt idx="105">
                  <c:v>1252700.9000000004</c:v>
                </c:pt>
                <c:pt idx="106">
                  <c:v>1254867.7</c:v>
                </c:pt>
                <c:pt idx="107">
                  <c:v>1227286.5</c:v>
                </c:pt>
                <c:pt idx="108">
                  <c:v>1232154.1000000001</c:v>
                </c:pt>
                <c:pt idx="109">
                  <c:v>1209114.6000000001</c:v>
                </c:pt>
                <c:pt idx="110">
                  <c:v>1210603.5</c:v>
                </c:pt>
                <c:pt idx="111">
                  <c:v>1199767.1000000001</c:v>
                </c:pt>
                <c:pt idx="112">
                  <c:v>1194301.1000000001</c:v>
                </c:pt>
                <c:pt idx="113">
                  <c:v>1181774.5</c:v>
                </c:pt>
                <c:pt idx="114">
                  <c:v>1168104.9000000004</c:v>
                </c:pt>
                <c:pt idx="115">
                  <c:v>1159928</c:v>
                </c:pt>
                <c:pt idx="116">
                  <c:v>1158818.9000000004</c:v>
                </c:pt>
                <c:pt idx="117">
                  <c:v>1144054.1000000001</c:v>
                </c:pt>
                <c:pt idx="118">
                  <c:v>1141281.2</c:v>
                </c:pt>
                <c:pt idx="119">
                  <c:v>1133002.5</c:v>
                </c:pt>
                <c:pt idx="120">
                  <c:v>1124110.1000000001</c:v>
                </c:pt>
                <c:pt idx="121">
                  <c:v>1119453.6000000001</c:v>
                </c:pt>
                <c:pt idx="122">
                  <c:v>1104099.2</c:v>
                </c:pt>
                <c:pt idx="123">
                  <c:v>1097806.9000000004</c:v>
                </c:pt>
                <c:pt idx="124">
                  <c:v>1089363.4000000004</c:v>
                </c:pt>
                <c:pt idx="125">
                  <c:v>1086328.6000000001</c:v>
                </c:pt>
                <c:pt idx="126">
                  <c:v>1077840</c:v>
                </c:pt>
                <c:pt idx="127">
                  <c:v>1076317.5</c:v>
                </c:pt>
                <c:pt idx="128">
                  <c:v>1058392.5</c:v>
                </c:pt>
                <c:pt idx="129">
                  <c:v>1061206.4000000004</c:v>
                </c:pt>
                <c:pt idx="130">
                  <c:v>1049098.5</c:v>
                </c:pt>
                <c:pt idx="131">
                  <c:v>1044841.8</c:v>
                </c:pt>
                <c:pt idx="132">
                  <c:v>1025850.9</c:v>
                </c:pt>
                <c:pt idx="133">
                  <c:v>1035824.7</c:v>
                </c:pt>
                <c:pt idx="134">
                  <c:v>1024666.4</c:v>
                </c:pt>
                <c:pt idx="135">
                  <c:v>1018284.9</c:v>
                </c:pt>
                <c:pt idx="136">
                  <c:v>1018068.6</c:v>
                </c:pt>
                <c:pt idx="137">
                  <c:v>1004399.5</c:v>
                </c:pt>
                <c:pt idx="138">
                  <c:v>993045.87</c:v>
                </c:pt>
                <c:pt idx="139">
                  <c:v>987596.19</c:v>
                </c:pt>
                <c:pt idx="140">
                  <c:v>994793.12</c:v>
                </c:pt>
                <c:pt idx="141">
                  <c:v>975473.31</c:v>
                </c:pt>
                <c:pt idx="142">
                  <c:v>976612.75</c:v>
                </c:pt>
                <c:pt idx="143">
                  <c:v>972529.25</c:v>
                </c:pt>
                <c:pt idx="144">
                  <c:v>960144.75</c:v>
                </c:pt>
                <c:pt idx="145">
                  <c:v>952549.56</c:v>
                </c:pt>
                <c:pt idx="146">
                  <c:v>947449.56</c:v>
                </c:pt>
                <c:pt idx="147">
                  <c:v>954199.44000000041</c:v>
                </c:pt>
                <c:pt idx="148">
                  <c:v>937466.87</c:v>
                </c:pt>
                <c:pt idx="149">
                  <c:v>940050.5</c:v>
                </c:pt>
                <c:pt idx="150">
                  <c:v>923111.94000000041</c:v>
                </c:pt>
                <c:pt idx="151">
                  <c:v>910062.94000000041</c:v>
                </c:pt>
                <c:pt idx="152">
                  <c:v>909915.81</c:v>
                </c:pt>
                <c:pt idx="153">
                  <c:v>914654.81</c:v>
                </c:pt>
                <c:pt idx="154">
                  <c:v>899487.06</c:v>
                </c:pt>
                <c:pt idx="155">
                  <c:v>899855.94000000041</c:v>
                </c:pt>
                <c:pt idx="156">
                  <c:v>894994.81</c:v>
                </c:pt>
                <c:pt idx="157">
                  <c:v>885908.44000000041</c:v>
                </c:pt>
                <c:pt idx="158">
                  <c:v>880001</c:v>
                </c:pt>
                <c:pt idx="159">
                  <c:v>875515.44000000041</c:v>
                </c:pt>
                <c:pt idx="160">
                  <c:v>871155.25</c:v>
                </c:pt>
                <c:pt idx="161">
                  <c:v>854548.19</c:v>
                </c:pt>
                <c:pt idx="162">
                  <c:v>867499.44000000041</c:v>
                </c:pt>
                <c:pt idx="163">
                  <c:v>852657.69</c:v>
                </c:pt>
                <c:pt idx="164">
                  <c:v>833872.44000000041</c:v>
                </c:pt>
                <c:pt idx="165">
                  <c:v>831733.19</c:v>
                </c:pt>
                <c:pt idx="166">
                  <c:v>827161.44000000041</c:v>
                </c:pt>
                <c:pt idx="167">
                  <c:v>835831.44000000041</c:v>
                </c:pt>
                <c:pt idx="168">
                  <c:v>821489.87</c:v>
                </c:pt>
                <c:pt idx="169">
                  <c:v>814808.25</c:v>
                </c:pt>
                <c:pt idx="170">
                  <c:v>799555.31</c:v>
                </c:pt>
                <c:pt idx="171">
                  <c:v>803671.06</c:v>
                </c:pt>
                <c:pt idx="172">
                  <c:v>791967.87</c:v>
                </c:pt>
                <c:pt idx="173">
                  <c:v>782910.5</c:v>
                </c:pt>
                <c:pt idx="174">
                  <c:v>780567.25</c:v>
                </c:pt>
                <c:pt idx="175">
                  <c:v>777688.06</c:v>
                </c:pt>
                <c:pt idx="176">
                  <c:v>769672.44000000041</c:v>
                </c:pt>
                <c:pt idx="177">
                  <c:v>761116.75</c:v>
                </c:pt>
                <c:pt idx="178">
                  <c:v>754916.62</c:v>
                </c:pt>
                <c:pt idx="179">
                  <c:v>753051.81</c:v>
                </c:pt>
                <c:pt idx="180">
                  <c:v>742511.62</c:v>
                </c:pt>
                <c:pt idx="181">
                  <c:v>734789.31</c:v>
                </c:pt>
                <c:pt idx="182">
                  <c:v>733134.44000000041</c:v>
                </c:pt>
                <c:pt idx="183">
                  <c:v>723524.81</c:v>
                </c:pt>
                <c:pt idx="184">
                  <c:v>721715.37</c:v>
                </c:pt>
                <c:pt idx="185">
                  <c:v>708677.94000000041</c:v>
                </c:pt>
                <c:pt idx="186">
                  <c:v>701162.19</c:v>
                </c:pt>
                <c:pt idx="187">
                  <c:v>701089.56</c:v>
                </c:pt>
                <c:pt idx="188">
                  <c:v>689540.06</c:v>
                </c:pt>
                <c:pt idx="189">
                  <c:v>681422.62</c:v>
                </c:pt>
                <c:pt idx="190">
                  <c:v>679549.06</c:v>
                </c:pt>
                <c:pt idx="191">
                  <c:v>670930.56000000041</c:v>
                </c:pt>
                <c:pt idx="192">
                  <c:v>660629.81000000041</c:v>
                </c:pt>
                <c:pt idx="193">
                  <c:v>651205.12</c:v>
                </c:pt>
                <c:pt idx="194">
                  <c:v>641510.37</c:v>
                </c:pt>
                <c:pt idx="195">
                  <c:v>647173.31000000041</c:v>
                </c:pt>
                <c:pt idx="196">
                  <c:v>637122.5</c:v>
                </c:pt>
                <c:pt idx="197">
                  <c:v>631919.37</c:v>
                </c:pt>
                <c:pt idx="198">
                  <c:v>621219.43999999936</c:v>
                </c:pt>
                <c:pt idx="199">
                  <c:v>612006.5</c:v>
                </c:pt>
                <c:pt idx="200">
                  <c:v>616200.93999999936</c:v>
                </c:pt>
                <c:pt idx="201">
                  <c:v>610209.75</c:v>
                </c:pt>
                <c:pt idx="202">
                  <c:v>604054.5</c:v>
                </c:pt>
                <c:pt idx="203">
                  <c:v>591882.12</c:v>
                </c:pt>
                <c:pt idx="204">
                  <c:v>601435.75</c:v>
                </c:pt>
                <c:pt idx="205">
                  <c:v>574598.93999999936</c:v>
                </c:pt>
                <c:pt idx="206">
                  <c:v>579823</c:v>
                </c:pt>
                <c:pt idx="207">
                  <c:v>567392</c:v>
                </c:pt>
                <c:pt idx="208">
                  <c:v>556947.93999999936</c:v>
                </c:pt>
                <c:pt idx="209">
                  <c:v>560859.12</c:v>
                </c:pt>
                <c:pt idx="210">
                  <c:v>542839.81000000041</c:v>
                </c:pt>
                <c:pt idx="211">
                  <c:v>542902.75</c:v>
                </c:pt>
                <c:pt idx="212">
                  <c:v>536470.68999999831</c:v>
                </c:pt>
                <c:pt idx="213">
                  <c:v>524920.25</c:v>
                </c:pt>
                <c:pt idx="214">
                  <c:v>523944.59</c:v>
                </c:pt>
                <c:pt idx="215">
                  <c:v>523317.75</c:v>
                </c:pt>
                <c:pt idx="216">
                  <c:v>506128.53</c:v>
                </c:pt>
                <c:pt idx="217">
                  <c:v>500999.62</c:v>
                </c:pt>
                <c:pt idx="218">
                  <c:v>495503.69</c:v>
                </c:pt>
                <c:pt idx="219">
                  <c:v>492386.31</c:v>
                </c:pt>
                <c:pt idx="220">
                  <c:v>484312.19</c:v>
                </c:pt>
                <c:pt idx="221">
                  <c:v>483433.5</c:v>
                </c:pt>
                <c:pt idx="222">
                  <c:v>470564.44</c:v>
                </c:pt>
                <c:pt idx="223">
                  <c:v>468095.87</c:v>
                </c:pt>
                <c:pt idx="224">
                  <c:v>467858.12</c:v>
                </c:pt>
                <c:pt idx="225">
                  <c:v>454021.37</c:v>
                </c:pt>
                <c:pt idx="226">
                  <c:v>451746.83999999997</c:v>
                </c:pt>
                <c:pt idx="227">
                  <c:v>445912.44</c:v>
                </c:pt>
                <c:pt idx="228">
                  <c:v>436104.87</c:v>
                </c:pt>
                <c:pt idx="229">
                  <c:v>434746.31</c:v>
                </c:pt>
                <c:pt idx="230">
                  <c:v>431496.09</c:v>
                </c:pt>
                <c:pt idx="231">
                  <c:v>424891.94</c:v>
                </c:pt>
                <c:pt idx="232">
                  <c:v>424246.25</c:v>
                </c:pt>
                <c:pt idx="233">
                  <c:v>412512.31</c:v>
                </c:pt>
                <c:pt idx="234">
                  <c:v>399524.83999999997</c:v>
                </c:pt>
                <c:pt idx="235">
                  <c:v>397136.94</c:v>
                </c:pt>
                <c:pt idx="236">
                  <c:v>397058.44</c:v>
                </c:pt>
                <c:pt idx="237">
                  <c:v>387162.78</c:v>
                </c:pt>
                <c:pt idx="238">
                  <c:v>379009.83999999997</c:v>
                </c:pt>
                <c:pt idx="239">
                  <c:v>376815.25</c:v>
                </c:pt>
                <c:pt idx="240">
                  <c:v>374086.53</c:v>
                </c:pt>
                <c:pt idx="241">
                  <c:v>362549</c:v>
                </c:pt>
                <c:pt idx="242">
                  <c:v>359531.81</c:v>
                </c:pt>
                <c:pt idx="243">
                  <c:v>361120.94</c:v>
                </c:pt>
                <c:pt idx="244">
                  <c:v>346417.4700000002</c:v>
                </c:pt>
                <c:pt idx="245">
                  <c:v>337495.91000000021</c:v>
                </c:pt>
                <c:pt idx="246">
                  <c:v>338678.28</c:v>
                </c:pt>
                <c:pt idx="247">
                  <c:v>327796.75</c:v>
                </c:pt>
                <c:pt idx="248">
                  <c:v>327878.81</c:v>
                </c:pt>
                <c:pt idx="249">
                  <c:v>319853.12</c:v>
                </c:pt>
                <c:pt idx="250">
                  <c:v>309464.7800000002</c:v>
                </c:pt>
                <c:pt idx="251">
                  <c:v>309636.84000000003</c:v>
                </c:pt>
                <c:pt idx="252">
                  <c:v>303621.94</c:v>
                </c:pt>
                <c:pt idx="253">
                  <c:v>295160.31</c:v>
                </c:pt>
                <c:pt idx="254">
                  <c:v>293029.71999999997</c:v>
                </c:pt>
                <c:pt idx="255">
                  <c:v>290973.96999999997</c:v>
                </c:pt>
                <c:pt idx="256">
                  <c:v>285212.59000000008</c:v>
                </c:pt>
                <c:pt idx="257">
                  <c:v>275451.37</c:v>
                </c:pt>
                <c:pt idx="258">
                  <c:v>273407.2800000002</c:v>
                </c:pt>
                <c:pt idx="259">
                  <c:v>263488.46999999997</c:v>
                </c:pt>
                <c:pt idx="260">
                  <c:v>265101.34000000003</c:v>
                </c:pt>
                <c:pt idx="261">
                  <c:v>259453.03</c:v>
                </c:pt>
                <c:pt idx="262">
                  <c:v>251667.34</c:v>
                </c:pt>
                <c:pt idx="263">
                  <c:v>245524.56</c:v>
                </c:pt>
                <c:pt idx="264">
                  <c:v>234074.22</c:v>
                </c:pt>
                <c:pt idx="265">
                  <c:v>238711.31</c:v>
                </c:pt>
                <c:pt idx="266">
                  <c:v>230262.33</c:v>
                </c:pt>
                <c:pt idx="267">
                  <c:v>229361.26</c:v>
                </c:pt>
                <c:pt idx="268">
                  <c:v>214686.26</c:v>
                </c:pt>
                <c:pt idx="269">
                  <c:v>215262.16</c:v>
                </c:pt>
                <c:pt idx="270">
                  <c:v>214471.66</c:v>
                </c:pt>
                <c:pt idx="271">
                  <c:v>205367.3</c:v>
                </c:pt>
                <c:pt idx="272">
                  <c:v>204445</c:v>
                </c:pt>
                <c:pt idx="273">
                  <c:v>197532.41999999998</c:v>
                </c:pt>
                <c:pt idx="274">
                  <c:v>202613.72</c:v>
                </c:pt>
                <c:pt idx="275">
                  <c:v>194427.61000000004</c:v>
                </c:pt>
                <c:pt idx="276">
                  <c:v>194328</c:v>
                </c:pt>
                <c:pt idx="277">
                  <c:v>189531.59</c:v>
                </c:pt>
                <c:pt idx="278">
                  <c:v>190048.44</c:v>
                </c:pt>
                <c:pt idx="279">
                  <c:v>185586.26</c:v>
                </c:pt>
                <c:pt idx="280">
                  <c:v>184134.12</c:v>
                </c:pt>
                <c:pt idx="281">
                  <c:v>177083.06</c:v>
                </c:pt>
                <c:pt idx="282">
                  <c:v>180914.47</c:v>
                </c:pt>
                <c:pt idx="283">
                  <c:v>174393.55</c:v>
                </c:pt>
                <c:pt idx="284">
                  <c:v>171895.17</c:v>
                </c:pt>
                <c:pt idx="285">
                  <c:v>170977.62</c:v>
                </c:pt>
                <c:pt idx="286">
                  <c:v>165390.16</c:v>
                </c:pt>
                <c:pt idx="287">
                  <c:v>163121.64000000001</c:v>
                </c:pt>
                <c:pt idx="288">
                  <c:v>162004.25</c:v>
                </c:pt>
                <c:pt idx="289">
                  <c:v>156458.44999999998</c:v>
                </c:pt>
                <c:pt idx="290">
                  <c:v>149741</c:v>
                </c:pt>
                <c:pt idx="291">
                  <c:v>150528.94999999998</c:v>
                </c:pt>
                <c:pt idx="292">
                  <c:v>143030.3299999997</c:v>
                </c:pt>
                <c:pt idx="293">
                  <c:v>141641.41</c:v>
                </c:pt>
                <c:pt idx="294">
                  <c:v>143834.75</c:v>
                </c:pt>
                <c:pt idx="295">
                  <c:v>139463.70000000001</c:v>
                </c:pt>
                <c:pt idx="296">
                  <c:v>134164.53</c:v>
                </c:pt>
                <c:pt idx="297">
                  <c:v>131753.94</c:v>
                </c:pt>
                <c:pt idx="298">
                  <c:v>129610.89</c:v>
                </c:pt>
                <c:pt idx="299">
                  <c:v>127822.20999999999</c:v>
                </c:pt>
                <c:pt idx="300">
                  <c:v>123908.14</c:v>
                </c:pt>
                <c:pt idx="301">
                  <c:v>119904.8</c:v>
                </c:pt>
                <c:pt idx="302">
                  <c:v>116513.69</c:v>
                </c:pt>
                <c:pt idx="303">
                  <c:v>114210.5</c:v>
                </c:pt>
                <c:pt idx="304">
                  <c:v>111628.37000000002</c:v>
                </c:pt>
                <c:pt idx="305">
                  <c:v>110577.40999999999</c:v>
                </c:pt>
                <c:pt idx="306">
                  <c:v>105533.75</c:v>
                </c:pt>
                <c:pt idx="307">
                  <c:v>106683.87000000002</c:v>
                </c:pt>
                <c:pt idx="308">
                  <c:v>102011.45999999999</c:v>
                </c:pt>
                <c:pt idx="309">
                  <c:v>101977.26</c:v>
                </c:pt>
                <c:pt idx="310">
                  <c:v>97964.25</c:v>
                </c:pt>
                <c:pt idx="311">
                  <c:v>94387.304999999993</c:v>
                </c:pt>
                <c:pt idx="312">
                  <c:v>90823.875000000087</c:v>
                </c:pt>
                <c:pt idx="313">
                  <c:v>91767.031000000003</c:v>
                </c:pt>
                <c:pt idx="314">
                  <c:v>88044.905999999988</c:v>
                </c:pt>
                <c:pt idx="315">
                  <c:v>88616.57</c:v>
                </c:pt>
                <c:pt idx="316">
                  <c:v>83114.125000000087</c:v>
                </c:pt>
                <c:pt idx="317">
                  <c:v>82014.936999999918</c:v>
                </c:pt>
                <c:pt idx="318">
                  <c:v>79060.695000000007</c:v>
                </c:pt>
                <c:pt idx="319">
                  <c:v>77659.820000000007</c:v>
                </c:pt>
                <c:pt idx="320">
                  <c:v>78073.891000000003</c:v>
                </c:pt>
                <c:pt idx="321">
                  <c:v>72026.929999999993</c:v>
                </c:pt>
                <c:pt idx="322">
                  <c:v>75797.835999999996</c:v>
                </c:pt>
                <c:pt idx="323">
                  <c:v>79952.421999999991</c:v>
                </c:pt>
                <c:pt idx="324">
                  <c:v>86129.133000000002</c:v>
                </c:pt>
                <c:pt idx="325">
                  <c:v>97793.561999999991</c:v>
                </c:pt>
                <c:pt idx="326">
                  <c:v>116591.58</c:v>
                </c:pt>
                <c:pt idx="327">
                  <c:v>132945.04999999999</c:v>
                </c:pt>
                <c:pt idx="328">
                  <c:v>161826.25</c:v>
                </c:pt>
                <c:pt idx="329">
                  <c:v>191104.37</c:v>
                </c:pt>
                <c:pt idx="330">
                  <c:v>225186.5</c:v>
                </c:pt>
                <c:pt idx="331">
                  <c:v>259109.31</c:v>
                </c:pt>
                <c:pt idx="332">
                  <c:v>286921.75</c:v>
                </c:pt>
                <c:pt idx="333">
                  <c:v>320761.87</c:v>
                </c:pt>
                <c:pt idx="334">
                  <c:v>345208.25</c:v>
                </c:pt>
                <c:pt idx="335">
                  <c:v>364997.2200000002</c:v>
                </c:pt>
                <c:pt idx="336">
                  <c:v>364052.37</c:v>
                </c:pt>
                <c:pt idx="337">
                  <c:v>356252.06</c:v>
                </c:pt>
                <c:pt idx="338">
                  <c:v>335255</c:v>
                </c:pt>
                <c:pt idx="339">
                  <c:v>309167.62</c:v>
                </c:pt>
                <c:pt idx="340">
                  <c:v>286859.94</c:v>
                </c:pt>
                <c:pt idx="341">
                  <c:v>246903.59</c:v>
                </c:pt>
                <c:pt idx="342">
                  <c:v>207056.8</c:v>
                </c:pt>
                <c:pt idx="343">
                  <c:v>174505.14</c:v>
                </c:pt>
                <c:pt idx="344">
                  <c:v>140224.94999999998</c:v>
                </c:pt>
                <c:pt idx="345">
                  <c:v>110636.04</c:v>
                </c:pt>
                <c:pt idx="346">
                  <c:v>87724.616999999998</c:v>
                </c:pt>
                <c:pt idx="347">
                  <c:v>70350.233999999968</c:v>
                </c:pt>
                <c:pt idx="348">
                  <c:v>57206.445</c:v>
                </c:pt>
                <c:pt idx="349">
                  <c:v>50558.957000000002</c:v>
                </c:pt>
                <c:pt idx="350">
                  <c:v>48260.351000000002</c:v>
                </c:pt>
                <c:pt idx="351">
                  <c:v>46880.535000000003</c:v>
                </c:pt>
                <c:pt idx="352">
                  <c:v>47361.093999999997</c:v>
                </c:pt>
                <c:pt idx="353">
                  <c:v>48605.316000000013</c:v>
                </c:pt>
                <c:pt idx="354">
                  <c:v>46634.48</c:v>
                </c:pt>
                <c:pt idx="355">
                  <c:v>46462.754000000001</c:v>
                </c:pt>
                <c:pt idx="356">
                  <c:v>46529.867000000006</c:v>
                </c:pt>
                <c:pt idx="357">
                  <c:v>45718.761999999995</c:v>
                </c:pt>
                <c:pt idx="358">
                  <c:v>44657.984000000011</c:v>
                </c:pt>
                <c:pt idx="359">
                  <c:v>45612.082000000002</c:v>
                </c:pt>
                <c:pt idx="360">
                  <c:v>45452.241999999998</c:v>
                </c:pt>
                <c:pt idx="361">
                  <c:v>46503.984000000011</c:v>
                </c:pt>
                <c:pt idx="362">
                  <c:v>46596.344000000012</c:v>
                </c:pt>
                <c:pt idx="363">
                  <c:v>46660.937000000005</c:v>
                </c:pt>
                <c:pt idx="364">
                  <c:v>47330.25</c:v>
                </c:pt>
                <c:pt idx="365">
                  <c:v>45928.171999999999</c:v>
                </c:pt>
                <c:pt idx="366">
                  <c:v>47399.488000000012</c:v>
                </c:pt>
                <c:pt idx="367">
                  <c:v>43174.921999999999</c:v>
                </c:pt>
                <c:pt idx="368">
                  <c:v>44615.969000000005</c:v>
                </c:pt>
                <c:pt idx="369">
                  <c:v>45260.203000000001</c:v>
                </c:pt>
                <c:pt idx="370">
                  <c:v>44768.574000000001</c:v>
                </c:pt>
                <c:pt idx="371">
                  <c:v>47082.027000000002</c:v>
                </c:pt>
                <c:pt idx="372">
                  <c:v>46017.387000000002</c:v>
                </c:pt>
                <c:pt idx="373">
                  <c:v>45812.707000000002</c:v>
                </c:pt>
                <c:pt idx="374">
                  <c:v>47054.351000000002</c:v>
                </c:pt>
                <c:pt idx="375">
                  <c:v>46119.945</c:v>
                </c:pt>
                <c:pt idx="376">
                  <c:v>47367.491999999998</c:v>
                </c:pt>
                <c:pt idx="377">
                  <c:v>44765.16</c:v>
                </c:pt>
                <c:pt idx="378">
                  <c:v>45948.816000000013</c:v>
                </c:pt>
                <c:pt idx="379">
                  <c:v>45221.305</c:v>
                </c:pt>
                <c:pt idx="380">
                  <c:v>45447.652000000002</c:v>
                </c:pt>
                <c:pt idx="381">
                  <c:v>45007.461000000003</c:v>
                </c:pt>
                <c:pt idx="382">
                  <c:v>45931.925999999999</c:v>
                </c:pt>
                <c:pt idx="383">
                  <c:v>46153.844000000012</c:v>
                </c:pt>
                <c:pt idx="384">
                  <c:v>46359.124999999993</c:v>
                </c:pt>
                <c:pt idx="385">
                  <c:v>48594.061999999998</c:v>
                </c:pt>
                <c:pt idx="386">
                  <c:v>47021.624999999993</c:v>
                </c:pt>
                <c:pt idx="387">
                  <c:v>46495.719000000005</c:v>
                </c:pt>
                <c:pt idx="388">
                  <c:v>44930.175999999999</c:v>
                </c:pt>
                <c:pt idx="389">
                  <c:v>46605.875</c:v>
                </c:pt>
                <c:pt idx="390">
                  <c:v>48436.945</c:v>
                </c:pt>
                <c:pt idx="391">
                  <c:v>47117.375</c:v>
                </c:pt>
                <c:pt idx="392">
                  <c:v>44873.258000000002</c:v>
                </c:pt>
                <c:pt idx="393">
                  <c:v>46985.141000000003</c:v>
                </c:pt>
                <c:pt idx="394">
                  <c:v>44104.25</c:v>
                </c:pt>
                <c:pt idx="395">
                  <c:v>45662.445</c:v>
                </c:pt>
                <c:pt idx="396">
                  <c:v>47807.051000000007</c:v>
                </c:pt>
                <c:pt idx="397">
                  <c:v>46724.008000000002</c:v>
                </c:pt>
                <c:pt idx="398">
                  <c:v>46675.773000000001</c:v>
                </c:pt>
                <c:pt idx="399">
                  <c:v>46876.582000000002</c:v>
                </c:pt>
                <c:pt idx="400">
                  <c:v>48322.995999999999</c:v>
                </c:pt>
                <c:pt idx="401">
                  <c:v>46602.68</c:v>
                </c:pt>
                <c:pt idx="402">
                  <c:v>45620.07</c:v>
                </c:pt>
                <c:pt idx="403">
                  <c:v>50112.57</c:v>
                </c:pt>
                <c:pt idx="404">
                  <c:v>48937.245999999999</c:v>
                </c:pt>
                <c:pt idx="405">
                  <c:v>48352.425999999999</c:v>
                </c:pt>
                <c:pt idx="406">
                  <c:v>50162.058000000012</c:v>
                </c:pt>
                <c:pt idx="407">
                  <c:v>51823.561999999998</c:v>
                </c:pt>
                <c:pt idx="408">
                  <c:v>52084.648000000001</c:v>
                </c:pt>
                <c:pt idx="409">
                  <c:v>53020.898000000001</c:v>
                </c:pt>
                <c:pt idx="410">
                  <c:v>51659.117000000006</c:v>
                </c:pt>
                <c:pt idx="411">
                  <c:v>53394.008000000002</c:v>
                </c:pt>
                <c:pt idx="412">
                  <c:v>56019.219000000005</c:v>
                </c:pt>
                <c:pt idx="413">
                  <c:v>55762.175999999999</c:v>
                </c:pt>
                <c:pt idx="414">
                  <c:v>55077.453000000001</c:v>
                </c:pt>
                <c:pt idx="415">
                  <c:v>54681.969000000005</c:v>
                </c:pt>
                <c:pt idx="416">
                  <c:v>54375.617000000006</c:v>
                </c:pt>
                <c:pt idx="417">
                  <c:v>55339.363000000005</c:v>
                </c:pt>
                <c:pt idx="418">
                  <c:v>55011.516000000003</c:v>
                </c:pt>
                <c:pt idx="419">
                  <c:v>54596.031000000003</c:v>
                </c:pt>
                <c:pt idx="420">
                  <c:v>51824.484000000011</c:v>
                </c:pt>
                <c:pt idx="421">
                  <c:v>49142.222999999998</c:v>
                </c:pt>
                <c:pt idx="422">
                  <c:v>52292.211000000003</c:v>
                </c:pt>
                <c:pt idx="423">
                  <c:v>51983.894</c:v>
                </c:pt>
                <c:pt idx="424">
                  <c:v>48975.461000000003</c:v>
                </c:pt>
                <c:pt idx="425">
                  <c:v>50224.851000000002</c:v>
                </c:pt>
                <c:pt idx="426">
                  <c:v>48873.703000000001</c:v>
                </c:pt>
                <c:pt idx="427">
                  <c:v>45324.703000000001</c:v>
                </c:pt>
                <c:pt idx="428">
                  <c:v>47757.495999999999</c:v>
                </c:pt>
                <c:pt idx="429">
                  <c:v>48613.047000000006</c:v>
                </c:pt>
                <c:pt idx="430">
                  <c:v>47339.523000000001</c:v>
                </c:pt>
                <c:pt idx="431">
                  <c:v>46198.949000000001</c:v>
                </c:pt>
                <c:pt idx="432">
                  <c:v>43463.969000000005</c:v>
                </c:pt>
                <c:pt idx="433">
                  <c:v>45911.663999999997</c:v>
                </c:pt>
                <c:pt idx="434">
                  <c:v>46754.953000000001</c:v>
                </c:pt>
                <c:pt idx="435">
                  <c:v>43687.355000000003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'FLUO 350 12 fraction DMF '!$C$1</c:f>
              <c:strCache>
                <c:ptCount val="1"/>
                <c:pt idx="0">
                  <c:v>fraction 2 t=0</c:v>
                </c:pt>
              </c:strCache>
            </c:strRef>
          </c:tx>
          <c:spPr>
            <a:ln w="1905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'FLUO 350 12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fraction DMF '!$C$2:$C$437</c:f>
              <c:numCache>
                <c:formatCode>General</c:formatCode>
                <c:ptCount val="436"/>
                <c:pt idx="0">
                  <c:v>1210276.2</c:v>
                </c:pt>
                <c:pt idx="1">
                  <c:v>1287034.5</c:v>
                </c:pt>
                <c:pt idx="2">
                  <c:v>1358973.1</c:v>
                </c:pt>
                <c:pt idx="3">
                  <c:v>1429708.4</c:v>
                </c:pt>
                <c:pt idx="4">
                  <c:v>1514898.4</c:v>
                </c:pt>
                <c:pt idx="5">
                  <c:v>1583579</c:v>
                </c:pt>
                <c:pt idx="6">
                  <c:v>1682432.9</c:v>
                </c:pt>
                <c:pt idx="7">
                  <c:v>1744877.2</c:v>
                </c:pt>
                <c:pt idx="8">
                  <c:v>1811980.1</c:v>
                </c:pt>
                <c:pt idx="9">
                  <c:v>1884488</c:v>
                </c:pt>
                <c:pt idx="10">
                  <c:v>1963062.6</c:v>
                </c:pt>
                <c:pt idx="11">
                  <c:v>2031427.5</c:v>
                </c:pt>
                <c:pt idx="12">
                  <c:v>2123511.5</c:v>
                </c:pt>
                <c:pt idx="13">
                  <c:v>2205652.2000000002</c:v>
                </c:pt>
                <c:pt idx="14">
                  <c:v>2286492</c:v>
                </c:pt>
                <c:pt idx="15">
                  <c:v>2389011.2000000002</c:v>
                </c:pt>
                <c:pt idx="16">
                  <c:v>2465781.7000000002</c:v>
                </c:pt>
                <c:pt idx="17">
                  <c:v>2556981</c:v>
                </c:pt>
                <c:pt idx="18">
                  <c:v>2675867.7000000002</c:v>
                </c:pt>
                <c:pt idx="19">
                  <c:v>2782065.7</c:v>
                </c:pt>
                <c:pt idx="20">
                  <c:v>2901238.5</c:v>
                </c:pt>
                <c:pt idx="21">
                  <c:v>3004533.2</c:v>
                </c:pt>
                <c:pt idx="22">
                  <c:v>3137959.2</c:v>
                </c:pt>
                <c:pt idx="23">
                  <c:v>3243873.5</c:v>
                </c:pt>
                <c:pt idx="24">
                  <c:v>3326228.5</c:v>
                </c:pt>
                <c:pt idx="25">
                  <c:v>3418529.2</c:v>
                </c:pt>
                <c:pt idx="26">
                  <c:v>3491574.5</c:v>
                </c:pt>
                <c:pt idx="27">
                  <c:v>3517325</c:v>
                </c:pt>
                <c:pt idx="28">
                  <c:v>3552404.5</c:v>
                </c:pt>
                <c:pt idx="29">
                  <c:v>3564781.2</c:v>
                </c:pt>
                <c:pt idx="30">
                  <c:v>3548673.5</c:v>
                </c:pt>
                <c:pt idx="31">
                  <c:v>3590733.7</c:v>
                </c:pt>
                <c:pt idx="32">
                  <c:v>3609514</c:v>
                </c:pt>
                <c:pt idx="33">
                  <c:v>3634239</c:v>
                </c:pt>
                <c:pt idx="34">
                  <c:v>3676587.7</c:v>
                </c:pt>
                <c:pt idx="35">
                  <c:v>3704799.2</c:v>
                </c:pt>
                <c:pt idx="36">
                  <c:v>3746123.2</c:v>
                </c:pt>
                <c:pt idx="37">
                  <c:v>3784897.5</c:v>
                </c:pt>
                <c:pt idx="38">
                  <c:v>3796731.7</c:v>
                </c:pt>
                <c:pt idx="39">
                  <c:v>3872384.2</c:v>
                </c:pt>
                <c:pt idx="40">
                  <c:v>3909016.7</c:v>
                </c:pt>
                <c:pt idx="41">
                  <c:v>3936859.5</c:v>
                </c:pt>
                <c:pt idx="42">
                  <c:v>4002874.2</c:v>
                </c:pt>
                <c:pt idx="43">
                  <c:v>4033915.5</c:v>
                </c:pt>
                <c:pt idx="44">
                  <c:v>4079935.5</c:v>
                </c:pt>
                <c:pt idx="45">
                  <c:v>4115877.5</c:v>
                </c:pt>
                <c:pt idx="46">
                  <c:v>4178200.7</c:v>
                </c:pt>
                <c:pt idx="47">
                  <c:v>4205691</c:v>
                </c:pt>
                <c:pt idx="48">
                  <c:v>4233761.5</c:v>
                </c:pt>
                <c:pt idx="49">
                  <c:v>4287376</c:v>
                </c:pt>
                <c:pt idx="50">
                  <c:v>4343272</c:v>
                </c:pt>
                <c:pt idx="51">
                  <c:v>4403983.5</c:v>
                </c:pt>
                <c:pt idx="52">
                  <c:v>4425217</c:v>
                </c:pt>
                <c:pt idx="53">
                  <c:v>4452880.5</c:v>
                </c:pt>
                <c:pt idx="54">
                  <c:v>4490779.5</c:v>
                </c:pt>
                <c:pt idx="55">
                  <c:v>4524560</c:v>
                </c:pt>
                <c:pt idx="56">
                  <c:v>4558501.5</c:v>
                </c:pt>
                <c:pt idx="57">
                  <c:v>4590529</c:v>
                </c:pt>
                <c:pt idx="58">
                  <c:v>4590692</c:v>
                </c:pt>
                <c:pt idx="59">
                  <c:v>4632470</c:v>
                </c:pt>
                <c:pt idx="60">
                  <c:v>4664161</c:v>
                </c:pt>
                <c:pt idx="61">
                  <c:v>4671139</c:v>
                </c:pt>
                <c:pt idx="62">
                  <c:v>4709541.5</c:v>
                </c:pt>
                <c:pt idx="63">
                  <c:v>4724090</c:v>
                </c:pt>
                <c:pt idx="64">
                  <c:v>4708707</c:v>
                </c:pt>
                <c:pt idx="65">
                  <c:v>4735446</c:v>
                </c:pt>
                <c:pt idx="66">
                  <c:v>4763952.5</c:v>
                </c:pt>
                <c:pt idx="67">
                  <c:v>4777827</c:v>
                </c:pt>
                <c:pt idx="68">
                  <c:v>4794636.5</c:v>
                </c:pt>
                <c:pt idx="69">
                  <c:v>4794063</c:v>
                </c:pt>
                <c:pt idx="70">
                  <c:v>4772246.5</c:v>
                </c:pt>
                <c:pt idx="71">
                  <c:v>4770423.5</c:v>
                </c:pt>
                <c:pt idx="72">
                  <c:v>4799995</c:v>
                </c:pt>
                <c:pt idx="73">
                  <c:v>4785426</c:v>
                </c:pt>
                <c:pt idx="74">
                  <c:v>4770474.5</c:v>
                </c:pt>
                <c:pt idx="75">
                  <c:v>4762617.5</c:v>
                </c:pt>
                <c:pt idx="76">
                  <c:v>4779594.5</c:v>
                </c:pt>
                <c:pt idx="77">
                  <c:v>4756742</c:v>
                </c:pt>
                <c:pt idx="78">
                  <c:v>4759254.5</c:v>
                </c:pt>
                <c:pt idx="79">
                  <c:v>4732739.5</c:v>
                </c:pt>
                <c:pt idx="80">
                  <c:v>4729122.5</c:v>
                </c:pt>
                <c:pt idx="81">
                  <c:v>4695480.5</c:v>
                </c:pt>
                <c:pt idx="82">
                  <c:v>4719954.5</c:v>
                </c:pt>
                <c:pt idx="83">
                  <c:v>4657294.5</c:v>
                </c:pt>
                <c:pt idx="84">
                  <c:v>4647679.5</c:v>
                </c:pt>
                <c:pt idx="85">
                  <c:v>4623036.5</c:v>
                </c:pt>
                <c:pt idx="86">
                  <c:v>4614734</c:v>
                </c:pt>
                <c:pt idx="87">
                  <c:v>4568328</c:v>
                </c:pt>
                <c:pt idx="88">
                  <c:v>4566580</c:v>
                </c:pt>
                <c:pt idx="89">
                  <c:v>4538889.5</c:v>
                </c:pt>
                <c:pt idx="90">
                  <c:v>4526935</c:v>
                </c:pt>
                <c:pt idx="91">
                  <c:v>4497387.5</c:v>
                </c:pt>
                <c:pt idx="92">
                  <c:v>4460042</c:v>
                </c:pt>
                <c:pt idx="93">
                  <c:v>4436104.5</c:v>
                </c:pt>
                <c:pt idx="94">
                  <c:v>4404311.5</c:v>
                </c:pt>
                <c:pt idx="95">
                  <c:v>4401335.5</c:v>
                </c:pt>
                <c:pt idx="96">
                  <c:v>4344798.5</c:v>
                </c:pt>
                <c:pt idx="97">
                  <c:v>4329008.5</c:v>
                </c:pt>
                <c:pt idx="98">
                  <c:v>4318203</c:v>
                </c:pt>
                <c:pt idx="99">
                  <c:v>4274353.5</c:v>
                </c:pt>
                <c:pt idx="100">
                  <c:v>4258502</c:v>
                </c:pt>
                <c:pt idx="101">
                  <c:v>4224051</c:v>
                </c:pt>
                <c:pt idx="102">
                  <c:v>4191386.5</c:v>
                </c:pt>
                <c:pt idx="103">
                  <c:v>4180805</c:v>
                </c:pt>
                <c:pt idx="104">
                  <c:v>4139867</c:v>
                </c:pt>
                <c:pt idx="105">
                  <c:v>4133525</c:v>
                </c:pt>
                <c:pt idx="106">
                  <c:v>4102979</c:v>
                </c:pt>
                <c:pt idx="107">
                  <c:v>4053738.7</c:v>
                </c:pt>
                <c:pt idx="108">
                  <c:v>4036972</c:v>
                </c:pt>
                <c:pt idx="109">
                  <c:v>4036703.7</c:v>
                </c:pt>
                <c:pt idx="110">
                  <c:v>3984401.7</c:v>
                </c:pt>
                <c:pt idx="111">
                  <c:v>3951726.2</c:v>
                </c:pt>
                <c:pt idx="112">
                  <c:v>3926467.7</c:v>
                </c:pt>
                <c:pt idx="113">
                  <c:v>3909363.2</c:v>
                </c:pt>
                <c:pt idx="114">
                  <c:v>3897001.7</c:v>
                </c:pt>
                <c:pt idx="115">
                  <c:v>3875161</c:v>
                </c:pt>
                <c:pt idx="116">
                  <c:v>3824213.5</c:v>
                </c:pt>
                <c:pt idx="117">
                  <c:v>3815835.7</c:v>
                </c:pt>
                <c:pt idx="118">
                  <c:v>3792704.2</c:v>
                </c:pt>
                <c:pt idx="119">
                  <c:v>3785479</c:v>
                </c:pt>
                <c:pt idx="120">
                  <c:v>3767382.5</c:v>
                </c:pt>
                <c:pt idx="121">
                  <c:v>3747796</c:v>
                </c:pt>
                <c:pt idx="122">
                  <c:v>3743511.7</c:v>
                </c:pt>
                <c:pt idx="123">
                  <c:v>3732974</c:v>
                </c:pt>
                <c:pt idx="124">
                  <c:v>3700883.5</c:v>
                </c:pt>
                <c:pt idx="125">
                  <c:v>3678590.7</c:v>
                </c:pt>
                <c:pt idx="126">
                  <c:v>3653587</c:v>
                </c:pt>
                <c:pt idx="127">
                  <c:v>3634423.2</c:v>
                </c:pt>
                <c:pt idx="128">
                  <c:v>3647750.5</c:v>
                </c:pt>
                <c:pt idx="129">
                  <c:v>3641911.5</c:v>
                </c:pt>
                <c:pt idx="130">
                  <c:v>3610609.5</c:v>
                </c:pt>
                <c:pt idx="131">
                  <c:v>3601295.7</c:v>
                </c:pt>
                <c:pt idx="132">
                  <c:v>3568391.5</c:v>
                </c:pt>
                <c:pt idx="133">
                  <c:v>3567506.7</c:v>
                </c:pt>
                <c:pt idx="134">
                  <c:v>3568930</c:v>
                </c:pt>
                <c:pt idx="135">
                  <c:v>3566452.2</c:v>
                </c:pt>
                <c:pt idx="136">
                  <c:v>3544384</c:v>
                </c:pt>
                <c:pt idx="137">
                  <c:v>3530351.2</c:v>
                </c:pt>
                <c:pt idx="138">
                  <c:v>3507878</c:v>
                </c:pt>
                <c:pt idx="139">
                  <c:v>3480124.5</c:v>
                </c:pt>
                <c:pt idx="140">
                  <c:v>3490958.5</c:v>
                </c:pt>
                <c:pt idx="141">
                  <c:v>3472858.7</c:v>
                </c:pt>
                <c:pt idx="142">
                  <c:v>3480136.5</c:v>
                </c:pt>
                <c:pt idx="143">
                  <c:v>3443895.2</c:v>
                </c:pt>
                <c:pt idx="144">
                  <c:v>3454419.5</c:v>
                </c:pt>
                <c:pt idx="145">
                  <c:v>3448475</c:v>
                </c:pt>
                <c:pt idx="146">
                  <c:v>3432487.2</c:v>
                </c:pt>
                <c:pt idx="147">
                  <c:v>3420342.2</c:v>
                </c:pt>
                <c:pt idx="148">
                  <c:v>3407321.5</c:v>
                </c:pt>
                <c:pt idx="149">
                  <c:v>3390220.5</c:v>
                </c:pt>
                <c:pt idx="150">
                  <c:v>3358907.2</c:v>
                </c:pt>
                <c:pt idx="151">
                  <c:v>3365210</c:v>
                </c:pt>
                <c:pt idx="152">
                  <c:v>3352528.2</c:v>
                </c:pt>
                <c:pt idx="153">
                  <c:v>3340106.7</c:v>
                </c:pt>
                <c:pt idx="154">
                  <c:v>3322740</c:v>
                </c:pt>
                <c:pt idx="155">
                  <c:v>3306581.2</c:v>
                </c:pt>
                <c:pt idx="156">
                  <c:v>3304465</c:v>
                </c:pt>
                <c:pt idx="157">
                  <c:v>3295905.5</c:v>
                </c:pt>
                <c:pt idx="158">
                  <c:v>3276093.7</c:v>
                </c:pt>
                <c:pt idx="159">
                  <c:v>3239991</c:v>
                </c:pt>
                <c:pt idx="160">
                  <c:v>3224057.5</c:v>
                </c:pt>
                <c:pt idx="161">
                  <c:v>3220017.2</c:v>
                </c:pt>
                <c:pt idx="162">
                  <c:v>3212318.5</c:v>
                </c:pt>
                <c:pt idx="163">
                  <c:v>3188199</c:v>
                </c:pt>
                <c:pt idx="164">
                  <c:v>3162108.7</c:v>
                </c:pt>
                <c:pt idx="165">
                  <c:v>3167194.2</c:v>
                </c:pt>
                <c:pt idx="166">
                  <c:v>3157291.7</c:v>
                </c:pt>
                <c:pt idx="167">
                  <c:v>3122131.5</c:v>
                </c:pt>
                <c:pt idx="168">
                  <c:v>3108248.5</c:v>
                </c:pt>
                <c:pt idx="169">
                  <c:v>3083570</c:v>
                </c:pt>
                <c:pt idx="170">
                  <c:v>3069233.7</c:v>
                </c:pt>
                <c:pt idx="171">
                  <c:v>3052216.7</c:v>
                </c:pt>
                <c:pt idx="172">
                  <c:v>3049567.2</c:v>
                </c:pt>
                <c:pt idx="173">
                  <c:v>3014232.2</c:v>
                </c:pt>
                <c:pt idx="174">
                  <c:v>3005792.5</c:v>
                </c:pt>
                <c:pt idx="175">
                  <c:v>2983916.7</c:v>
                </c:pt>
                <c:pt idx="176">
                  <c:v>2969748.7</c:v>
                </c:pt>
                <c:pt idx="177">
                  <c:v>2946898.5</c:v>
                </c:pt>
                <c:pt idx="178">
                  <c:v>2923019.7</c:v>
                </c:pt>
                <c:pt idx="179">
                  <c:v>2918951</c:v>
                </c:pt>
                <c:pt idx="180">
                  <c:v>2901768</c:v>
                </c:pt>
                <c:pt idx="181">
                  <c:v>2870723.5</c:v>
                </c:pt>
                <c:pt idx="182">
                  <c:v>2841908.5</c:v>
                </c:pt>
                <c:pt idx="183">
                  <c:v>2822945.2</c:v>
                </c:pt>
                <c:pt idx="184">
                  <c:v>2794183.7</c:v>
                </c:pt>
                <c:pt idx="185">
                  <c:v>2776634</c:v>
                </c:pt>
                <c:pt idx="186">
                  <c:v>2756724</c:v>
                </c:pt>
                <c:pt idx="187">
                  <c:v>2721632</c:v>
                </c:pt>
                <c:pt idx="188">
                  <c:v>2720901.5</c:v>
                </c:pt>
                <c:pt idx="189">
                  <c:v>2700332.5</c:v>
                </c:pt>
                <c:pt idx="190">
                  <c:v>2677193</c:v>
                </c:pt>
                <c:pt idx="191">
                  <c:v>2657410</c:v>
                </c:pt>
                <c:pt idx="192">
                  <c:v>2632123</c:v>
                </c:pt>
                <c:pt idx="193">
                  <c:v>2618649.5</c:v>
                </c:pt>
                <c:pt idx="194">
                  <c:v>2589900.5</c:v>
                </c:pt>
                <c:pt idx="195">
                  <c:v>2546760.7000000002</c:v>
                </c:pt>
                <c:pt idx="196">
                  <c:v>2535648.7000000002</c:v>
                </c:pt>
                <c:pt idx="197">
                  <c:v>2518281.7000000002</c:v>
                </c:pt>
                <c:pt idx="198">
                  <c:v>2494664</c:v>
                </c:pt>
                <c:pt idx="199">
                  <c:v>2450556</c:v>
                </c:pt>
                <c:pt idx="200">
                  <c:v>2456835.2000000002</c:v>
                </c:pt>
                <c:pt idx="201">
                  <c:v>2426706.5</c:v>
                </c:pt>
                <c:pt idx="202">
                  <c:v>2394540.5</c:v>
                </c:pt>
                <c:pt idx="203">
                  <c:v>2368695.2000000002</c:v>
                </c:pt>
                <c:pt idx="204">
                  <c:v>2348573.5</c:v>
                </c:pt>
                <c:pt idx="205">
                  <c:v>2322772.2000000002</c:v>
                </c:pt>
                <c:pt idx="206">
                  <c:v>2294146.7000000002</c:v>
                </c:pt>
                <c:pt idx="207">
                  <c:v>2274552.2000000002</c:v>
                </c:pt>
                <c:pt idx="208">
                  <c:v>2248360.7000000002</c:v>
                </c:pt>
                <c:pt idx="209">
                  <c:v>2218823.5</c:v>
                </c:pt>
                <c:pt idx="210">
                  <c:v>2215057.2000000002</c:v>
                </c:pt>
                <c:pt idx="211">
                  <c:v>2194769.5</c:v>
                </c:pt>
                <c:pt idx="212">
                  <c:v>2167084</c:v>
                </c:pt>
                <c:pt idx="213">
                  <c:v>2142630.5</c:v>
                </c:pt>
                <c:pt idx="214">
                  <c:v>2103755</c:v>
                </c:pt>
                <c:pt idx="215">
                  <c:v>2067613.5</c:v>
                </c:pt>
                <c:pt idx="216">
                  <c:v>2045603</c:v>
                </c:pt>
                <c:pt idx="217">
                  <c:v>2020288.9</c:v>
                </c:pt>
                <c:pt idx="218">
                  <c:v>1992886.7</c:v>
                </c:pt>
                <c:pt idx="219">
                  <c:v>1991825.9</c:v>
                </c:pt>
                <c:pt idx="220">
                  <c:v>1952360.9</c:v>
                </c:pt>
                <c:pt idx="221">
                  <c:v>1946126.6</c:v>
                </c:pt>
                <c:pt idx="222">
                  <c:v>1910175.5</c:v>
                </c:pt>
                <c:pt idx="223">
                  <c:v>1906923.7</c:v>
                </c:pt>
                <c:pt idx="224">
                  <c:v>1865653.1</c:v>
                </c:pt>
                <c:pt idx="225">
                  <c:v>1838323</c:v>
                </c:pt>
                <c:pt idx="226">
                  <c:v>1827388.1</c:v>
                </c:pt>
                <c:pt idx="227">
                  <c:v>1786549.4</c:v>
                </c:pt>
                <c:pt idx="228">
                  <c:v>1769577.4</c:v>
                </c:pt>
                <c:pt idx="229">
                  <c:v>1747084.2</c:v>
                </c:pt>
                <c:pt idx="230">
                  <c:v>1722083.1</c:v>
                </c:pt>
                <c:pt idx="231">
                  <c:v>1710304.9</c:v>
                </c:pt>
                <c:pt idx="232">
                  <c:v>1688247.6</c:v>
                </c:pt>
                <c:pt idx="233">
                  <c:v>1652035</c:v>
                </c:pt>
                <c:pt idx="234">
                  <c:v>1638765.7</c:v>
                </c:pt>
                <c:pt idx="235">
                  <c:v>1615161.6</c:v>
                </c:pt>
                <c:pt idx="236">
                  <c:v>1579595.6</c:v>
                </c:pt>
                <c:pt idx="237">
                  <c:v>1554644.1</c:v>
                </c:pt>
                <c:pt idx="238">
                  <c:v>1546162.9</c:v>
                </c:pt>
                <c:pt idx="239">
                  <c:v>1522609</c:v>
                </c:pt>
                <c:pt idx="240">
                  <c:v>1502204.4</c:v>
                </c:pt>
                <c:pt idx="241">
                  <c:v>1483371.4</c:v>
                </c:pt>
                <c:pt idx="242">
                  <c:v>1458660.6</c:v>
                </c:pt>
                <c:pt idx="243">
                  <c:v>1431384.7</c:v>
                </c:pt>
                <c:pt idx="244">
                  <c:v>1416075</c:v>
                </c:pt>
                <c:pt idx="245">
                  <c:v>1395507.6</c:v>
                </c:pt>
                <c:pt idx="246">
                  <c:v>1358004.5</c:v>
                </c:pt>
                <c:pt idx="247">
                  <c:v>1351890.9</c:v>
                </c:pt>
                <c:pt idx="248">
                  <c:v>1325623.5</c:v>
                </c:pt>
                <c:pt idx="249">
                  <c:v>1295264.2</c:v>
                </c:pt>
                <c:pt idx="250">
                  <c:v>1271294.7</c:v>
                </c:pt>
                <c:pt idx="251">
                  <c:v>1264070.5</c:v>
                </c:pt>
                <c:pt idx="252">
                  <c:v>1232900.5</c:v>
                </c:pt>
                <c:pt idx="253">
                  <c:v>1199153.1000000001</c:v>
                </c:pt>
                <c:pt idx="254">
                  <c:v>1188873.2</c:v>
                </c:pt>
                <c:pt idx="255">
                  <c:v>1155914</c:v>
                </c:pt>
                <c:pt idx="256">
                  <c:v>1140552.7</c:v>
                </c:pt>
                <c:pt idx="257">
                  <c:v>1120996.7</c:v>
                </c:pt>
                <c:pt idx="258">
                  <c:v>1098839.7</c:v>
                </c:pt>
                <c:pt idx="259">
                  <c:v>1078470.7</c:v>
                </c:pt>
                <c:pt idx="260">
                  <c:v>1053738.4000000004</c:v>
                </c:pt>
                <c:pt idx="261">
                  <c:v>1032354.7</c:v>
                </c:pt>
                <c:pt idx="262">
                  <c:v>1013282.1</c:v>
                </c:pt>
                <c:pt idx="263">
                  <c:v>997400.94000000041</c:v>
                </c:pt>
                <c:pt idx="264">
                  <c:v>976281.37</c:v>
                </c:pt>
                <c:pt idx="265">
                  <c:v>944121.19</c:v>
                </c:pt>
                <c:pt idx="266">
                  <c:v>921636.25</c:v>
                </c:pt>
                <c:pt idx="267">
                  <c:v>912767.5</c:v>
                </c:pt>
                <c:pt idx="268">
                  <c:v>897704.69</c:v>
                </c:pt>
                <c:pt idx="269">
                  <c:v>881833.31</c:v>
                </c:pt>
                <c:pt idx="270">
                  <c:v>855909.94000000041</c:v>
                </c:pt>
                <c:pt idx="271">
                  <c:v>843771.69</c:v>
                </c:pt>
                <c:pt idx="272">
                  <c:v>822390.5</c:v>
                </c:pt>
                <c:pt idx="273">
                  <c:v>808027.94000000041</c:v>
                </c:pt>
                <c:pt idx="274">
                  <c:v>803575</c:v>
                </c:pt>
                <c:pt idx="275">
                  <c:v>788698.56</c:v>
                </c:pt>
                <c:pt idx="276">
                  <c:v>784121.31</c:v>
                </c:pt>
                <c:pt idx="277">
                  <c:v>766786.44000000041</c:v>
                </c:pt>
                <c:pt idx="278">
                  <c:v>753236.12</c:v>
                </c:pt>
                <c:pt idx="279">
                  <c:v>739283.69</c:v>
                </c:pt>
                <c:pt idx="280">
                  <c:v>726472.44000000041</c:v>
                </c:pt>
                <c:pt idx="281">
                  <c:v>714168.75</c:v>
                </c:pt>
                <c:pt idx="282">
                  <c:v>705500.31</c:v>
                </c:pt>
                <c:pt idx="283">
                  <c:v>693789.5</c:v>
                </c:pt>
                <c:pt idx="284">
                  <c:v>680091.19</c:v>
                </c:pt>
                <c:pt idx="285">
                  <c:v>674083.81</c:v>
                </c:pt>
                <c:pt idx="286">
                  <c:v>658277.37</c:v>
                </c:pt>
                <c:pt idx="287">
                  <c:v>634551.06000000041</c:v>
                </c:pt>
                <c:pt idx="288">
                  <c:v>637778.12</c:v>
                </c:pt>
                <c:pt idx="289">
                  <c:v>624776.56000000041</c:v>
                </c:pt>
                <c:pt idx="290">
                  <c:v>612365.25</c:v>
                </c:pt>
                <c:pt idx="291">
                  <c:v>592677.18999999831</c:v>
                </c:pt>
                <c:pt idx="292">
                  <c:v>577518.62</c:v>
                </c:pt>
                <c:pt idx="293">
                  <c:v>566932.06000000041</c:v>
                </c:pt>
                <c:pt idx="294">
                  <c:v>559585.5</c:v>
                </c:pt>
                <c:pt idx="295">
                  <c:v>545571.81000000041</c:v>
                </c:pt>
                <c:pt idx="296">
                  <c:v>533836.06000000041</c:v>
                </c:pt>
                <c:pt idx="297">
                  <c:v>522891.2200000002</c:v>
                </c:pt>
                <c:pt idx="298">
                  <c:v>516257.03</c:v>
                </c:pt>
                <c:pt idx="299">
                  <c:v>502711.94</c:v>
                </c:pt>
                <c:pt idx="300">
                  <c:v>494828.5</c:v>
                </c:pt>
                <c:pt idx="301">
                  <c:v>478960.56</c:v>
                </c:pt>
                <c:pt idx="302">
                  <c:v>469926.94</c:v>
                </c:pt>
                <c:pt idx="303">
                  <c:v>452806.37</c:v>
                </c:pt>
                <c:pt idx="304">
                  <c:v>444854.69</c:v>
                </c:pt>
                <c:pt idx="305">
                  <c:v>435472.69</c:v>
                </c:pt>
                <c:pt idx="306">
                  <c:v>419957.37</c:v>
                </c:pt>
                <c:pt idx="307">
                  <c:v>409992.81</c:v>
                </c:pt>
                <c:pt idx="308">
                  <c:v>395929.28</c:v>
                </c:pt>
                <c:pt idx="309">
                  <c:v>392251.62</c:v>
                </c:pt>
                <c:pt idx="310">
                  <c:v>378348.94</c:v>
                </c:pt>
                <c:pt idx="311">
                  <c:v>372898.16</c:v>
                </c:pt>
                <c:pt idx="312">
                  <c:v>364183.4700000002</c:v>
                </c:pt>
                <c:pt idx="313">
                  <c:v>354052.03</c:v>
                </c:pt>
                <c:pt idx="314">
                  <c:v>341302.5</c:v>
                </c:pt>
                <c:pt idx="315">
                  <c:v>332449.90999999997</c:v>
                </c:pt>
                <c:pt idx="316">
                  <c:v>327966.71999999997</c:v>
                </c:pt>
                <c:pt idx="317">
                  <c:v>318672.34000000003</c:v>
                </c:pt>
                <c:pt idx="318">
                  <c:v>311384.06</c:v>
                </c:pt>
                <c:pt idx="319">
                  <c:v>305903.62</c:v>
                </c:pt>
                <c:pt idx="320">
                  <c:v>296620.87</c:v>
                </c:pt>
                <c:pt idx="321">
                  <c:v>281579.34000000003</c:v>
                </c:pt>
                <c:pt idx="322">
                  <c:v>284654</c:v>
                </c:pt>
                <c:pt idx="323">
                  <c:v>291603.81</c:v>
                </c:pt>
                <c:pt idx="324">
                  <c:v>307669.44</c:v>
                </c:pt>
                <c:pt idx="325">
                  <c:v>333011.44</c:v>
                </c:pt>
                <c:pt idx="326">
                  <c:v>370561.12</c:v>
                </c:pt>
                <c:pt idx="327">
                  <c:v>433346.53</c:v>
                </c:pt>
                <c:pt idx="328">
                  <c:v>506266.7200000002</c:v>
                </c:pt>
                <c:pt idx="329">
                  <c:v>602747.87</c:v>
                </c:pt>
                <c:pt idx="330">
                  <c:v>685137</c:v>
                </c:pt>
                <c:pt idx="331">
                  <c:v>799116.75</c:v>
                </c:pt>
                <c:pt idx="332">
                  <c:v>883834.87</c:v>
                </c:pt>
                <c:pt idx="333">
                  <c:v>983342.44000000041</c:v>
                </c:pt>
                <c:pt idx="334">
                  <c:v>1047415.4</c:v>
                </c:pt>
                <c:pt idx="335">
                  <c:v>1093682.4000000004</c:v>
                </c:pt>
                <c:pt idx="336">
                  <c:v>1094412.7</c:v>
                </c:pt>
                <c:pt idx="337">
                  <c:v>1079550.2</c:v>
                </c:pt>
                <c:pt idx="338">
                  <c:v>1039936.6</c:v>
                </c:pt>
                <c:pt idx="339">
                  <c:v>959034.06</c:v>
                </c:pt>
                <c:pt idx="340">
                  <c:v>862359.44000000041</c:v>
                </c:pt>
                <c:pt idx="341">
                  <c:v>755419</c:v>
                </c:pt>
                <c:pt idx="342">
                  <c:v>635183.68999999831</c:v>
                </c:pt>
                <c:pt idx="343">
                  <c:v>534064.12</c:v>
                </c:pt>
                <c:pt idx="344">
                  <c:v>435445.5</c:v>
                </c:pt>
                <c:pt idx="345">
                  <c:v>350269.31</c:v>
                </c:pt>
                <c:pt idx="346">
                  <c:v>281998.37</c:v>
                </c:pt>
                <c:pt idx="347">
                  <c:v>240558.3</c:v>
                </c:pt>
                <c:pt idx="348">
                  <c:v>212132.51</c:v>
                </c:pt>
                <c:pt idx="349">
                  <c:v>191082.97</c:v>
                </c:pt>
                <c:pt idx="350">
                  <c:v>183163.28</c:v>
                </c:pt>
                <c:pt idx="351">
                  <c:v>177306.19</c:v>
                </c:pt>
                <c:pt idx="352">
                  <c:v>178154.5</c:v>
                </c:pt>
                <c:pt idx="353">
                  <c:v>177383.75</c:v>
                </c:pt>
                <c:pt idx="354">
                  <c:v>177103.47</c:v>
                </c:pt>
                <c:pt idx="355">
                  <c:v>175774.09</c:v>
                </c:pt>
                <c:pt idx="356">
                  <c:v>173663.08</c:v>
                </c:pt>
                <c:pt idx="357">
                  <c:v>177215.5</c:v>
                </c:pt>
                <c:pt idx="358">
                  <c:v>175822</c:v>
                </c:pt>
                <c:pt idx="359">
                  <c:v>173325.73</c:v>
                </c:pt>
                <c:pt idx="360">
                  <c:v>174977.72</c:v>
                </c:pt>
                <c:pt idx="361">
                  <c:v>173923.81</c:v>
                </c:pt>
                <c:pt idx="362">
                  <c:v>174068.28</c:v>
                </c:pt>
                <c:pt idx="363">
                  <c:v>173875.33</c:v>
                </c:pt>
                <c:pt idx="364">
                  <c:v>172029.67</c:v>
                </c:pt>
                <c:pt idx="365">
                  <c:v>178072</c:v>
                </c:pt>
                <c:pt idx="366">
                  <c:v>177130.55</c:v>
                </c:pt>
                <c:pt idx="367">
                  <c:v>176750.76</c:v>
                </c:pt>
                <c:pt idx="368">
                  <c:v>174323.51</c:v>
                </c:pt>
                <c:pt idx="369">
                  <c:v>177565.69</c:v>
                </c:pt>
                <c:pt idx="370">
                  <c:v>178037.72</c:v>
                </c:pt>
                <c:pt idx="371">
                  <c:v>177588.64</c:v>
                </c:pt>
                <c:pt idx="372">
                  <c:v>176858.28</c:v>
                </c:pt>
                <c:pt idx="373">
                  <c:v>177923.69</c:v>
                </c:pt>
                <c:pt idx="374">
                  <c:v>179656.73</c:v>
                </c:pt>
                <c:pt idx="375">
                  <c:v>178172.17</c:v>
                </c:pt>
                <c:pt idx="376">
                  <c:v>179892.47</c:v>
                </c:pt>
                <c:pt idx="377">
                  <c:v>182016.41</c:v>
                </c:pt>
                <c:pt idx="378">
                  <c:v>185440.47999999998</c:v>
                </c:pt>
                <c:pt idx="379">
                  <c:v>185549.11000000004</c:v>
                </c:pt>
                <c:pt idx="380">
                  <c:v>183009.12</c:v>
                </c:pt>
                <c:pt idx="381">
                  <c:v>182533.78</c:v>
                </c:pt>
                <c:pt idx="382">
                  <c:v>181584.09</c:v>
                </c:pt>
                <c:pt idx="383">
                  <c:v>181121.87</c:v>
                </c:pt>
                <c:pt idx="384">
                  <c:v>184352.97</c:v>
                </c:pt>
                <c:pt idx="385">
                  <c:v>184627.59</c:v>
                </c:pt>
                <c:pt idx="386">
                  <c:v>189946.91</c:v>
                </c:pt>
                <c:pt idx="387">
                  <c:v>184249.66</c:v>
                </c:pt>
                <c:pt idx="388">
                  <c:v>190628.47999999998</c:v>
                </c:pt>
                <c:pt idx="389">
                  <c:v>187746.2</c:v>
                </c:pt>
                <c:pt idx="390">
                  <c:v>188956.66</c:v>
                </c:pt>
                <c:pt idx="391">
                  <c:v>188653.53</c:v>
                </c:pt>
                <c:pt idx="392">
                  <c:v>190273.59</c:v>
                </c:pt>
                <c:pt idx="393">
                  <c:v>189678.22</c:v>
                </c:pt>
                <c:pt idx="394">
                  <c:v>189086.05</c:v>
                </c:pt>
                <c:pt idx="395">
                  <c:v>194219.28</c:v>
                </c:pt>
                <c:pt idx="396">
                  <c:v>192149.37</c:v>
                </c:pt>
                <c:pt idx="397">
                  <c:v>195729.19</c:v>
                </c:pt>
                <c:pt idx="398">
                  <c:v>190722.41</c:v>
                </c:pt>
                <c:pt idx="399">
                  <c:v>189863.38999999972</c:v>
                </c:pt>
                <c:pt idx="400">
                  <c:v>196646.61000000004</c:v>
                </c:pt>
                <c:pt idx="401">
                  <c:v>193161</c:v>
                </c:pt>
                <c:pt idx="402">
                  <c:v>193358.41</c:v>
                </c:pt>
                <c:pt idx="403">
                  <c:v>194491.91</c:v>
                </c:pt>
                <c:pt idx="404">
                  <c:v>194228.19</c:v>
                </c:pt>
                <c:pt idx="405">
                  <c:v>198593.19</c:v>
                </c:pt>
                <c:pt idx="406">
                  <c:v>195481.23</c:v>
                </c:pt>
                <c:pt idx="407">
                  <c:v>201897.28</c:v>
                </c:pt>
                <c:pt idx="408">
                  <c:v>205493.38999999972</c:v>
                </c:pt>
                <c:pt idx="409">
                  <c:v>202783.16</c:v>
                </c:pt>
                <c:pt idx="410">
                  <c:v>200965.7</c:v>
                </c:pt>
                <c:pt idx="411">
                  <c:v>205325.55</c:v>
                </c:pt>
                <c:pt idx="412">
                  <c:v>207917.11000000004</c:v>
                </c:pt>
                <c:pt idx="413">
                  <c:v>207824.38999999972</c:v>
                </c:pt>
                <c:pt idx="414">
                  <c:v>207179.8</c:v>
                </c:pt>
                <c:pt idx="415">
                  <c:v>208647.69</c:v>
                </c:pt>
                <c:pt idx="416">
                  <c:v>207863.22</c:v>
                </c:pt>
                <c:pt idx="417">
                  <c:v>207615.88999999972</c:v>
                </c:pt>
                <c:pt idx="418">
                  <c:v>207672.47999999998</c:v>
                </c:pt>
                <c:pt idx="419">
                  <c:v>203206.31</c:v>
                </c:pt>
                <c:pt idx="420">
                  <c:v>206874.34</c:v>
                </c:pt>
                <c:pt idx="421">
                  <c:v>204156.78</c:v>
                </c:pt>
                <c:pt idx="422">
                  <c:v>200593.25</c:v>
                </c:pt>
                <c:pt idx="423">
                  <c:v>199940.62</c:v>
                </c:pt>
                <c:pt idx="424">
                  <c:v>194967.47</c:v>
                </c:pt>
                <c:pt idx="425">
                  <c:v>196370.2</c:v>
                </c:pt>
                <c:pt idx="426">
                  <c:v>193237.8</c:v>
                </c:pt>
                <c:pt idx="427">
                  <c:v>191820.23</c:v>
                </c:pt>
                <c:pt idx="428">
                  <c:v>185182.44</c:v>
                </c:pt>
                <c:pt idx="429">
                  <c:v>183577.16</c:v>
                </c:pt>
                <c:pt idx="430">
                  <c:v>187537.19</c:v>
                </c:pt>
                <c:pt idx="431">
                  <c:v>183356.44999999998</c:v>
                </c:pt>
                <c:pt idx="432">
                  <c:v>182175.53</c:v>
                </c:pt>
                <c:pt idx="433">
                  <c:v>179649.3</c:v>
                </c:pt>
                <c:pt idx="434">
                  <c:v>179220.06</c:v>
                </c:pt>
                <c:pt idx="435">
                  <c:v>182664.22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'FLUO 350 12 fraction DMF '!$D$1</c:f>
              <c:strCache>
                <c:ptCount val="1"/>
                <c:pt idx="0">
                  <c:v>fraction 1 t=4h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'FLUO 350 12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fraction DMF '!$D$2:$D$437</c:f>
              <c:numCache>
                <c:formatCode>General</c:formatCode>
                <c:ptCount val="436"/>
                <c:pt idx="0">
                  <c:v>1136280.4000000004</c:v>
                </c:pt>
                <c:pt idx="1">
                  <c:v>1238201.1000000001</c:v>
                </c:pt>
                <c:pt idx="2">
                  <c:v>1342013.9000000004</c:v>
                </c:pt>
                <c:pt idx="3">
                  <c:v>1459806.6</c:v>
                </c:pt>
                <c:pt idx="4">
                  <c:v>1554241.9</c:v>
                </c:pt>
                <c:pt idx="5">
                  <c:v>1675568.7</c:v>
                </c:pt>
                <c:pt idx="6">
                  <c:v>1813145.5</c:v>
                </c:pt>
                <c:pt idx="7">
                  <c:v>1926212.9</c:v>
                </c:pt>
                <c:pt idx="8">
                  <c:v>2060724.9</c:v>
                </c:pt>
                <c:pt idx="9">
                  <c:v>2189563.7000000002</c:v>
                </c:pt>
                <c:pt idx="10">
                  <c:v>2342531</c:v>
                </c:pt>
                <c:pt idx="11">
                  <c:v>2455875.7000000002</c:v>
                </c:pt>
                <c:pt idx="12">
                  <c:v>2620054.5</c:v>
                </c:pt>
                <c:pt idx="13">
                  <c:v>2755981.2</c:v>
                </c:pt>
                <c:pt idx="14">
                  <c:v>2886706.2</c:v>
                </c:pt>
                <c:pt idx="15">
                  <c:v>3050704</c:v>
                </c:pt>
                <c:pt idx="16">
                  <c:v>3184841.7</c:v>
                </c:pt>
                <c:pt idx="17">
                  <c:v>3339544.7</c:v>
                </c:pt>
                <c:pt idx="18">
                  <c:v>3509943</c:v>
                </c:pt>
                <c:pt idx="19">
                  <c:v>3668884.5</c:v>
                </c:pt>
                <c:pt idx="20">
                  <c:v>3820740.7</c:v>
                </c:pt>
                <c:pt idx="21">
                  <c:v>4000518.7</c:v>
                </c:pt>
                <c:pt idx="22">
                  <c:v>4145804.2</c:v>
                </c:pt>
                <c:pt idx="23">
                  <c:v>4303769</c:v>
                </c:pt>
                <c:pt idx="24">
                  <c:v>4458354</c:v>
                </c:pt>
                <c:pt idx="25">
                  <c:v>4591695.5</c:v>
                </c:pt>
                <c:pt idx="26">
                  <c:v>4721136</c:v>
                </c:pt>
                <c:pt idx="27">
                  <c:v>4834067</c:v>
                </c:pt>
                <c:pt idx="28">
                  <c:v>4931460.5</c:v>
                </c:pt>
                <c:pt idx="29">
                  <c:v>5058616.5</c:v>
                </c:pt>
                <c:pt idx="30">
                  <c:v>5143451.5</c:v>
                </c:pt>
                <c:pt idx="31">
                  <c:v>5245605</c:v>
                </c:pt>
                <c:pt idx="32">
                  <c:v>5350161</c:v>
                </c:pt>
                <c:pt idx="33">
                  <c:v>5440168</c:v>
                </c:pt>
                <c:pt idx="34">
                  <c:v>5534411.5</c:v>
                </c:pt>
                <c:pt idx="35">
                  <c:v>5634164.5</c:v>
                </c:pt>
                <c:pt idx="36">
                  <c:v>5749208.5</c:v>
                </c:pt>
                <c:pt idx="37">
                  <c:v>5841509.5</c:v>
                </c:pt>
                <c:pt idx="38">
                  <c:v>5964369</c:v>
                </c:pt>
                <c:pt idx="39">
                  <c:v>6048588.5</c:v>
                </c:pt>
                <c:pt idx="40">
                  <c:v>6161217</c:v>
                </c:pt>
                <c:pt idx="41">
                  <c:v>6254233.5</c:v>
                </c:pt>
                <c:pt idx="42">
                  <c:v>6382121.5</c:v>
                </c:pt>
                <c:pt idx="43">
                  <c:v>6469465</c:v>
                </c:pt>
                <c:pt idx="44">
                  <c:v>6570933.5</c:v>
                </c:pt>
                <c:pt idx="45">
                  <c:v>6663836.5</c:v>
                </c:pt>
                <c:pt idx="46">
                  <c:v>6770958</c:v>
                </c:pt>
                <c:pt idx="47">
                  <c:v>6877486.5</c:v>
                </c:pt>
                <c:pt idx="48">
                  <c:v>6988908</c:v>
                </c:pt>
                <c:pt idx="49">
                  <c:v>7093071</c:v>
                </c:pt>
                <c:pt idx="50">
                  <c:v>7194679.5</c:v>
                </c:pt>
                <c:pt idx="51">
                  <c:v>7294011.5</c:v>
                </c:pt>
                <c:pt idx="52">
                  <c:v>7409039.5</c:v>
                </c:pt>
                <c:pt idx="53">
                  <c:v>7471753.5</c:v>
                </c:pt>
                <c:pt idx="54">
                  <c:v>7594047.5</c:v>
                </c:pt>
                <c:pt idx="55">
                  <c:v>7679668</c:v>
                </c:pt>
                <c:pt idx="56">
                  <c:v>7763587</c:v>
                </c:pt>
                <c:pt idx="57">
                  <c:v>7842613</c:v>
                </c:pt>
                <c:pt idx="58">
                  <c:v>7946831.5</c:v>
                </c:pt>
                <c:pt idx="59">
                  <c:v>8024053.5</c:v>
                </c:pt>
                <c:pt idx="60">
                  <c:v>8112821</c:v>
                </c:pt>
                <c:pt idx="61">
                  <c:v>8192381.5</c:v>
                </c:pt>
                <c:pt idx="62">
                  <c:v>8278137.5</c:v>
                </c:pt>
                <c:pt idx="63">
                  <c:v>8367368</c:v>
                </c:pt>
                <c:pt idx="64">
                  <c:v>8420496</c:v>
                </c:pt>
                <c:pt idx="65">
                  <c:v>8509869</c:v>
                </c:pt>
                <c:pt idx="66">
                  <c:v>8564353</c:v>
                </c:pt>
                <c:pt idx="67">
                  <c:v>8663841</c:v>
                </c:pt>
                <c:pt idx="68">
                  <c:v>8697497</c:v>
                </c:pt>
                <c:pt idx="69">
                  <c:v>8774079</c:v>
                </c:pt>
                <c:pt idx="70">
                  <c:v>8845724</c:v>
                </c:pt>
                <c:pt idx="71">
                  <c:v>8870890</c:v>
                </c:pt>
                <c:pt idx="72">
                  <c:v>8919375</c:v>
                </c:pt>
                <c:pt idx="73">
                  <c:v>8981642</c:v>
                </c:pt>
                <c:pt idx="74">
                  <c:v>9026606</c:v>
                </c:pt>
                <c:pt idx="75">
                  <c:v>9053804</c:v>
                </c:pt>
                <c:pt idx="76">
                  <c:v>9073117</c:v>
                </c:pt>
                <c:pt idx="77">
                  <c:v>9126554</c:v>
                </c:pt>
                <c:pt idx="78">
                  <c:v>9149790</c:v>
                </c:pt>
                <c:pt idx="79">
                  <c:v>9186828</c:v>
                </c:pt>
                <c:pt idx="80">
                  <c:v>9198715</c:v>
                </c:pt>
                <c:pt idx="81">
                  <c:v>9229143</c:v>
                </c:pt>
                <c:pt idx="82">
                  <c:v>9236860</c:v>
                </c:pt>
                <c:pt idx="83">
                  <c:v>9249419</c:v>
                </c:pt>
                <c:pt idx="84">
                  <c:v>9243552</c:v>
                </c:pt>
                <c:pt idx="85">
                  <c:v>9258764</c:v>
                </c:pt>
                <c:pt idx="86">
                  <c:v>9243483</c:v>
                </c:pt>
                <c:pt idx="87">
                  <c:v>9243408</c:v>
                </c:pt>
                <c:pt idx="88">
                  <c:v>9240425</c:v>
                </c:pt>
                <c:pt idx="89">
                  <c:v>9238538</c:v>
                </c:pt>
                <c:pt idx="90">
                  <c:v>9211963</c:v>
                </c:pt>
                <c:pt idx="91">
                  <c:v>9175789</c:v>
                </c:pt>
                <c:pt idx="92">
                  <c:v>9169877</c:v>
                </c:pt>
                <c:pt idx="93">
                  <c:v>9131026</c:v>
                </c:pt>
                <c:pt idx="94">
                  <c:v>9118821</c:v>
                </c:pt>
                <c:pt idx="95">
                  <c:v>9098416</c:v>
                </c:pt>
                <c:pt idx="96">
                  <c:v>9073132</c:v>
                </c:pt>
                <c:pt idx="97">
                  <c:v>9028066</c:v>
                </c:pt>
                <c:pt idx="98">
                  <c:v>8962235</c:v>
                </c:pt>
                <c:pt idx="99">
                  <c:v>8957743</c:v>
                </c:pt>
                <c:pt idx="100">
                  <c:v>8925321</c:v>
                </c:pt>
                <c:pt idx="101">
                  <c:v>8872339</c:v>
                </c:pt>
                <c:pt idx="102">
                  <c:v>8853404</c:v>
                </c:pt>
                <c:pt idx="103">
                  <c:v>8801902</c:v>
                </c:pt>
                <c:pt idx="104">
                  <c:v>8737871</c:v>
                </c:pt>
                <c:pt idx="105">
                  <c:v>8701850</c:v>
                </c:pt>
                <c:pt idx="106">
                  <c:v>8669028</c:v>
                </c:pt>
                <c:pt idx="107">
                  <c:v>8602319</c:v>
                </c:pt>
                <c:pt idx="108">
                  <c:v>8568630</c:v>
                </c:pt>
                <c:pt idx="109">
                  <c:v>8503229</c:v>
                </c:pt>
                <c:pt idx="110">
                  <c:v>8421527</c:v>
                </c:pt>
                <c:pt idx="111">
                  <c:v>8383136</c:v>
                </c:pt>
                <c:pt idx="112">
                  <c:v>8322260.5</c:v>
                </c:pt>
                <c:pt idx="113">
                  <c:v>8277541.5</c:v>
                </c:pt>
                <c:pt idx="114">
                  <c:v>8169810</c:v>
                </c:pt>
                <c:pt idx="115">
                  <c:v>8166749</c:v>
                </c:pt>
                <c:pt idx="116">
                  <c:v>8085383.5</c:v>
                </c:pt>
                <c:pt idx="117">
                  <c:v>8033964.5</c:v>
                </c:pt>
                <c:pt idx="118">
                  <c:v>7955443</c:v>
                </c:pt>
                <c:pt idx="119">
                  <c:v>7920370.5</c:v>
                </c:pt>
                <c:pt idx="120">
                  <c:v>7865257</c:v>
                </c:pt>
                <c:pt idx="121">
                  <c:v>7793870.5</c:v>
                </c:pt>
                <c:pt idx="122">
                  <c:v>7764905</c:v>
                </c:pt>
                <c:pt idx="123">
                  <c:v>7672525.5</c:v>
                </c:pt>
                <c:pt idx="124">
                  <c:v>7633655</c:v>
                </c:pt>
                <c:pt idx="125">
                  <c:v>7583321</c:v>
                </c:pt>
                <c:pt idx="126">
                  <c:v>7503009.5</c:v>
                </c:pt>
                <c:pt idx="127">
                  <c:v>7459624.5</c:v>
                </c:pt>
                <c:pt idx="128">
                  <c:v>7400469</c:v>
                </c:pt>
                <c:pt idx="129">
                  <c:v>7314953</c:v>
                </c:pt>
                <c:pt idx="130">
                  <c:v>7255168</c:v>
                </c:pt>
                <c:pt idx="131">
                  <c:v>7179965.5</c:v>
                </c:pt>
                <c:pt idx="132">
                  <c:v>7146359</c:v>
                </c:pt>
                <c:pt idx="133">
                  <c:v>7060986.5</c:v>
                </c:pt>
                <c:pt idx="134">
                  <c:v>7026722.5</c:v>
                </c:pt>
                <c:pt idx="135">
                  <c:v>6963141</c:v>
                </c:pt>
                <c:pt idx="136">
                  <c:v>6898866</c:v>
                </c:pt>
                <c:pt idx="137">
                  <c:v>6820941</c:v>
                </c:pt>
                <c:pt idx="138">
                  <c:v>6758144</c:v>
                </c:pt>
                <c:pt idx="139">
                  <c:v>6719354</c:v>
                </c:pt>
                <c:pt idx="140">
                  <c:v>6623663</c:v>
                </c:pt>
                <c:pt idx="141">
                  <c:v>6566946</c:v>
                </c:pt>
                <c:pt idx="142">
                  <c:v>6523857.5</c:v>
                </c:pt>
                <c:pt idx="143">
                  <c:v>6436687.5</c:v>
                </c:pt>
                <c:pt idx="144">
                  <c:v>6381186.5</c:v>
                </c:pt>
                <c:pt idx="145">
                  <c:v>6308582</c:v>
                </c:pt>
                <c:pt idx="146">
                  <c:v>6241777.5</c:v>
                </c:pt>
                <c:pt idx="147">
                  <c:v>6175289.5</c:v>
                </c:pt>
                <c:pt idx="148">
                  <c:v>6132840.5</c:v>
                </c:pt>
                <c:pt idx="149">
                  <c:v>6044022.5</c:v>
                </c:pt>
                <c:pt idx="150">
                  <c:v>5984568</c:v>
                </c:pt>
                <c:pt idx="151">
                  <c:v>5908819</c:v>
                </c:pt>
                <c:pt idx="152">
                  <c:v>5845684</c:v>
                </c:pt>
                <c:pt idx="153">
                  <c:v>5787945.5</c:v>
                </c:pt>
                <c:pt idx="154">
                  <c:v>5729671.5</c:v>
                </c:pt>
                <c:pt idx="155">
                  <c:v>5637339.5</c:v>
                </c:pt>
                <c:pt idx="156">
                  <c:v>5573294</c:v>
                </c:pt>
                <c:pt idx="157">
                  <c:v>5499901.5</c:v>
                </c:pt>
                <c:pt idx="158">
                  <c:v>5455410</c:v>
                </c:pt>
                <c:pt idx="159">
                  <c:v>5385520</c:v>
                </c:pt>
                <c:pt idx="160">
                  <c:v>5283205.5</c:v>
                </c:pt>
                <c:pt idx="161">
                  <c:v>5230929.5</c:v>
                </c:pt>
                <c:pt idx="162">
                  <c:v>5165554</c:v>
                </c:pt>
                <c:pt idx="163">
                  <c:v>5101136.5</c:v>
                </c:pt>
                <c:pt idx="164">
                  <c:v>5029921</c:v>
                </c:pt>
                <c:pt idx="165">
                  <c:v>4970956</c:v>
                </c:pt>
                <c:pt idx="166">
                  <c:v>4898988</c:v>
                </c:pt>
                <c:pt idx="167">
                  <c:v>4851762.5</c:v>
                </c:pt>
                <c:pt idx="168">
                  <c:v>4768756</c:v>
                </c:pt>
                <c:pt idx="169">
                  <c:v>4713124</c:v>
                </c:pt>
                <c:pt idx="170">
                  <c:v>4653271</c:v>
                </c:pt>
                <c:pt idx="171">
                  <c:v>4600024.5</c:v>
                </c:pt>
                <c:pt idx="172">
                  <c:v>4525827</c:v>
                </c:pt>
                <c:pt idx="173">
                  <c:v>4468361.5</c:v>
                </c:pt>
                <c:pt idx="174">
                  <c:v>4396325.5</c:v>
                </c:pt>
                <c:pt idx="175">
                  <c:v>4342938</c:v>
                </c:pt>
                <c:pt idx="176">
                  <c:v>4299040.5</c:v>
                </c:pt>
                <c:pt idx="177">
                  <c:v>4224076</c:v>
                </c:pt>
                <c:pt idx="178">
                  <c:v>4162152.2</c:v>
                </c:pt>
                <c:pt idx="179">
                  <c:v>4070669.2</c:v>
                </c:pt>
                <c:pt idx="180">
                  <c:v>4037965</c:v>
                </c:pt>
                <c:pt idx="181">
                  <c:v>3964252.2</c:v>
                </c:pt>
                <c:pt idx="182">
                  <c:v>3928413</c:v>
                </c:pt>
                <c:pt idx="183">
                  <c:v>3870024.7</c:v>
                </c:pt>
                <c:pt idx="184">
                  <c:v>3786656.7</c:v>
                </c:pt>
                <c:pt idx="185">
                  <c:v>3763263.2</c:v>
                </c:pt>
                <c:pt idx="186">
                  <c:v>3688351.5</c:v>
                </c:pt>
                <c:pt idx="187">
                  <c:v>3645924.7</c:v>
                </c:pt>
                <c:pt idx="188">
                  <c:v>3569465.7</c:v>
                </c:pt>
                <c:pt idx="189">
                  <c:v>3526545.2</c:v>
                </c:pt>
                <c:pt idx="190">
                  <c:v>3465625.7</c:v>
                </c:pt>
                <c:pt idx="191">
                  <c:v>3435703.7</c:v>
                </c:pt>
                <c:pt idx="192">
                  <c:v>3371848</c:v>
                </c:pt>
                <c:pt idx="193">
                  <c:v>3319472.5</c:v>
                </c:pt>
                <c:pt idx="194">
                  <c:v>3270227.5</c:v>
                </c:pt>
                <c:pt idx="195">
                  <c:v>3216633.7</c:v>
                </c:pt>
                <c:pt idx="196">
                  <c:v>3163070.7</c:v>
                </c:pt>
                <c:pt idx="197">
                  <c:v>3114363.5</c:v>
                </c:pt>
                <c:pt idx="198">
                  <c:v>3091138</c:v>
                </c:pt>
                <c:pt idx="199">
                  <c:v>3045512.7</c:v>
                </c:pt>
                <c:pt idx="200">
                  <c:v>2973249.5</c:v>
                </c:pt>
                <c:pt idx="201">
                  <c:v>2909285.7</c:v>
                </c:pt>
                <c:pt idx="202">
                  <c:v>2891588.7</c:v>
                </c:pt>
                <c:pt idx="203">
                  <c:v>2841590.7</c:v>
                </c:pt>
                <c:pt idx="204">
                  <c:v>2806237.7</c:v>
                </c:pt>
                <c:pt idx="205">
                  <c:v>2742885.2</c:v>
                </c:pt>
                <c:pt idx="206">
                  <c:v>2696993.5</c:v>
                </c:pt>
                <c:pt idx="207">
                  <c:v>2658366.2000000002</c:v>
                </c:pt>
                <c:pt idx="208">
                  <c:v>2613204.7000000002</c:v>
                </c:pt>
                <c:pt idx="209">
                  <c:v>2557555.5</c:v>
                </c:pt>
                <c:pt idx="210">
                  <c:v>2533663</c:v>
                </c:pt>
                <c:pt idx="211">
                  <c:v>2493279.2000000002</c:v>
                </c:pt>
                <c:pt idx="212">
                  <c:v>2454545.5</c:v>
                </c:pt>
                <c:pt idx="213">
                  <c:v>2403131.2000000002</c:v>
                </c:pt>
                <c:pt idx="214">
                  <c:v>2372336.2000000002</c:v>
                </c:pt>
                <c:pt idx="215">
                  <c:v>2346095</c:v>
                </c:pt>
                <c:pt idx="216">
                  <c:v>2286120</c:v>
                </c:pt>
                <c:pt idx="217">
                  <c:v>2257779.5</c:v>
                </c:pt>
                <c:pt idx="218">
                  <c:v>2201526.2000000002</c:v>
                </c:pt>
                <c:pt idx="219">
                  <c:v>2183419.7000000002</c:v>
                </c:pt>
                <c:pt idx="220">
                  <c:v>2141681</c:v>
                </c:pt>
                <c:pt idx="221">
                  <c:v>2110175</c:v>
                </c:pt>
                <c:pt idx="222">
                  <c:v>2082971.9</c:v>
                </c:pt>
                <c:pt idx="223">
                  <c:v>2048407.7</c:v>
                </c:pt>
                <c:pt idx="224">
                  <c:v>2009115.6</c:v>
                </c:pt>
                <c:pt idx="225">
                  <c:v>1973775.4</c:v>
                </c:pt>
                <c:pt idx="226">
                  <c:v>1943736.1</c:v>
                </c:pt>
                <c:pt idx="227">
                  <c:v>1905459.5</c:v>
                </c:pt>
                <c:pt idx="228">
                  <c:v>1858922.4</c:v>
                </c:pt>
                <c:pt idx="229">
                  <c:v>1851933</c:v>
                </c:pt>
                <c:pt idx="230">
                  <c:v>1817220.1</c:v>
                </c:pt>
                <c:pt idx="231">
                  <c:v>1772686.9</c:v>
                </c:pt>
                <c:pt idx="232">
                  <c:v>1752405.6</c:v>
                </c:pt>
                <c:pt idx="233">
                  <c:v>1719762.9</c:v>
                </c:pt>
                <c:pt idx="234">
                  <c:v>1686837.5</c:v>
                </c:pt>
                <c:pt idx="235">
                  <c:v>1654733.7</c:v>
                </c:pt>
                <c:pt idx="236">
                  <c:v>1630907.7</c:v>
                </c:pt>
                <c:pt idx="237">
                  <c:v>1608906.5</c:v>
                </c:pt>
                <c:pt idx="238">
                  <c:v>1583799.1</c:v>
                </c:pt>
                <c:pt idx="239">
                  <c:v>1543831.9</c:v>
                </c:pt>
                <c:pt idx="240">
                  <c:v>1511289.5</c:v>
                </c:pt>
                <c:pt idx="241">
                  <c:v>1485510.5</c:v>
                </c:pt>
                <c:pt idx="242">
                  <c:v>1471442.6</c:v>
                </c:pt>
                <c:pt idx="243">
                  <c:v>1441115.5</c:v>
                </c:pt>
                <c:pt idx="244">
                  <c:v>1395529.7</c:v>
                </c:pt>
                <c:pt idx="245">
                  <c:v>1388743.5</c:v>
                </c:pt>
                <c:pt idx="246">
                  <c:v>1354388.1</c:v>
                </c:pt>
                <c:pt idx="247">
                  <c:v>1339398.4000000004</c:v>
                </c:pt>
                <c:pt idx="248">
                  <c:v>1313878.6000000001</c:v>
                </c:pt>
                <c:pt idx="249">
                  <c:v>1295104.5</c:v>
                </c:pt>
                <c:pt idx="250">
                  <c:v>1265927.6000000001</c:v>
                </c:pt>
                <c:pt idx="251">
                  <c:v>1232535.7</c:v>
                </c:pt>
                <c:pt idx="252">
                  <c:v>1207764.4000000004</c:v>
                </c:pt>
                <c:pt idx="253">
                  <c:v>1183127.5</c:v>
                </c:pt>
                <c:pt idx="254">
                  <c:v>1166485.7</c:v>
                </c:pt>
                <c:pt idx="255">
                  <c:v>1135311.5</c:v>
                </c:pt>
                <c:pt idx="256">
                  <c:v>1109563.7</c:v>
                </c:pt>
                <c:pt idx="257">
                  <c:v>1093274.2</c:v>
                </c:pt>
                <c:pt idx="258">
                  <c:v>1061120.7</c:v>
                </c:pt>
                <c:pt idx="259">
                  <c:v>1052556.2</c:v>
                </c:pt>
                <c:pt idx="260">
                  <c:v>1021959.6</c:v>
                </c:pt>
                <c:pt idx="261">
                  <c:v>1000444</c:v>
                </c:pt>
                <c:pt idx="262">
                  <c:v>973076.94000000041</c:v>
                </c:pt>
                <c:pt idx="263">
                  <c:v>957635.5</c:v>
                </c:pt>
                <c:pt idx="264">
                  <c:v>931720.56</c:v>
                </c:pt>
                <c:pt idx="265">
                  <c:v>913496.19</c:v>
                </c:pt>
                <c:pt idx="266">
                  <c:v>893484.69</c:v>
                </c:pt>
                <c:pt idx="267">
                  <c:v>875746.37</c:v>
                </c:pt>
                <c:pt idx="268">
                  <c:v>856174.5</c:v>
                </c:pt>
                <c:pt idx="269">
                  <c:v>841908.5</c:v>
                </c:pt>
                <c:pt idx="270">
                  <c:v>811182.25</c:v>
                </c:pt>
                <c:pt idx="271">
                  <c:v>801040.12</c:v>
                </c:pt>
                <c:pt idx="272">
                  <c:v>777840.87</c:v>
                </c:pt>
                <c:pt idx="273">
                  <c:v>766790.37</c:v>
                </c:pt>
                <c:pt idx="274">
                  <c:v>756622.94000000041</c:v>
                </c:pt>
                <c:pt idx="275">
                  <c:v>737963.44000000041</c:v>
                </c:pt>
                <c:pt idx="276">
                  <c:v>727160.5</c:v>
                </c:pt>
                <c:pt idx="277">
                  <c:v>718018.25</c:v>
                </c:pt>
                <c:pt idx="278">
                  <c:v>706234.62</c:v>
                </c:pt>
                <c:pt idx="279">
                  <c:v>695763.56</c:v>
                </c:pt>
                <c:pt idx="280">
                  <c:v>684532</c:v>
                </c:pt>
                <c:pt idx="281">
                  <c:v>668774.62</c:v>
                </c:pt>
                <c:pt idx="282">
                  <c:v>659272.87</c:v>
                </c:pt>
                <c:pt idx="283">
                  <c:v>654395.5</c:v>
                </c:pt>
                <c:pt idx="284">
                  <c:v>645196.37</c:v>
                </c:pt>
                <c:pt idx="285">
                  <c:v>623758.93999999936</c:v>
                </c:pt>
                <c:pt idx="286">
                  <c:v>619659.18999999831</c:v>
                </c:pt>
                <c:pt idx="287">
                  <c:v>604935.81000000041</c:v>
                </c:pt>
                <c:pt idx="288">
                  <c:v>593891.62</c:v>
                </c:pt>
                <c:pt idx="289">
                  <c:v>575591.75</c:v>
                </c:pt>
                <c:pt idx="290">
                  <c:v>569444.43999999936</c:v>
                </c:pt>
                <c:pt idx="291">
                  <c:v>556425.37</c:v>
                </c:pt>
                <c:pt idx="292">
                  <c:v>543121.75</c:v>
                </c:pt>
                <c:pt idx="293">
                  <c:v>535682.5</c:v>
                </c:pt>
                <c:pt idx="294">
                  <c:v>522540.78</c:v>
                </c:pt>
                <c:pt idx="295">
                  <c:v>512130.19</c:v>
                </c:pt>
                <c:pt idx="296">
                  <c:v>503378.56</c:v>
                </c:pt>
                <c:pt idx="297">
                  <c:v>487207.31</c:v>
                </c:pt>
                <c:pt idx="298">
                  <c:v>467209.87</c:v>
                </c:pt>
                <c:pt idx="299">
                  <c:v>462737.81</c:v>
                </c:pt>
                <c:pt idx="300">
                  <c:v>453463.16</c:v>
                </c:pt>
                <c:pt idx="301">
                  <c:v>446210.81</c:v>
                </c:pt>
                <c:pt idx="302">
                  <c:v>436910.94</c:v>
                </c:pt>
                <c:pt idx="303">
                  <c:v>423425.19</c:v>
                </c:pt>
                <c:pt idx="304">
                  <c:v>409651.94</c:v>
                </c:pt>
                <c:pt idx="305">
                  <c:v>400816.44</c:v>
                </c:pt>
                <c:pt idx="306">
                  <c:v>388649.83999999997</c:v>
                </c:pt>
                <c:pt idx="307">
                  <c:v>377090.56</c:v>
                </c:pt>
                <c:pt idx="308">
                  <c:v>368626.5</c:v>
                </c:pt>
                <c:pt idx="309">
                  <c:v>368432.78</c:v>
                </c:pt>
                <c:pt idx="310">
                  <c:v>353633.2200000002</c:v>
                </c:pt>
                <c:pt idx="311">
                  <c:v>347569.69</c:v>
                </c:pt>
                <c:pt idx="312">
                  <c:v>339940.81</c:v>
                </c:pt>
                <c:pt idx="313">
                  <c:v>322785.44</c:v>
                </c:pt>
                <c:pt idx="314">
                  <c:v>317968.94</c:v>
                </c:pt>
                <c:pt idx="315">
                  <c:v>311648.56</c:v>
                </c:pt>
                <c:pt idx="316">
                  <c:v>299655.09000000008</c:v>
                </c:pt>
                <c:pt idx="317">
                  <c:v>299753.25</c:v>
                </c:pt>
                <c:pt idx="318">
                  <c:v>279347.0300000002</c:v>
                </c:pt>
                <c:pt idx="319">
                  <c:v>281113.87</c:v>
                </c:pt>
                <c:pt idx="320">
                  <c:v>270741.37</c:v>
                </c:pt>
                <c:pt idx="321">
                  <c:v>273649</c:v>
                </c:pt>
                <c:pt idx="322">
                  <c:v>296810.87</c:v>
                </c:pt>
                <c:pt idx="323">
                  <c:v>335072.96999999997</c:v>
                </c:pt>
                <c:pt idx="324">
                  <c:v>413435.41000000021</c:v>
                </c:pt>
                <c:pt idx="325">
                  <c:v>557777.75</c:v>
                </c:pt>
                <c:pt idx="326">
                  <c:v>746108.25</c:v>
                </c:pt>
                <c:pt idx="327">
                  <c:v>993420.37</c:v>
                </c:pt>
                <c:pt idx="328">
                  <c:v>1316350.2</c:v>
                </c:pt>
                <c:pt idx="329">
                  <c:v>1652184.6</c:v>
                </c:pt>
                <c:pt idx="330">
                  <c:v>2017058.1</c:v>
                </c:pt>
                <c:pt idx="331">
                  <c:v>2412265.5</c:v>
                </c:pt>
                <c:pt idx="332">
                  <c:v>2767235</c:v>
                </c:pt>
                <c:pt idx="333">
                  <c:v>3086916.7</c:v>
                </c:pt>
                <c:pt idx="334">
                  <c:v>3381638.7</c:v>
                </c:pt>
                <c:pt idx="335">
                  <c:v>3546816.5</c:v>
                </c:pt>
                <c:pt idx="336">
                  <c:v>3606331.5</c:v>
                </c:pt>
                <c:pt idx="337">
                  <c:v>3526251</c:v>
                </c:pt>
                <c:pt idx="338">
                  <c:v>3348530.5</c:v>
                </c:pt>
                <c:pt idx="339">
                  <c:v>3041621.2</c:v>
                </c:pt>
                <c:pt idx="340">
                  <c:v>2759395.2</c:v>
                </c:pt>
                <c:pt idx="341">
                  <c:v>2328370.2000000002</c:v>
                </c:pt>
                <c:pt idx="342">
                  <c:v>1937805.1</c:v>
                </c:pt>
                <c:pt idx="343">
                  <c:v>1546771.7</c:v>
                </c:pt>
                <c:pt idx="344">
                  <c:v>1173076.9000000004</c:v>
                </c:pt>
                <c:pt idx="345">
                  <c:v>851357.37</c:v>
                </c:pt>
                <c:pt idx="346">
                  <c:v>586028.68999999831</c:v>
                </c:pt>
                <c:pt idx="347">
                  <c:v>401481.5</c:v>
                </c:pt>
                <c:pt idx="348">
                  <c:v>270562.0300000002</c:v>
                </c:pt>
                <c:pt idx="349">
                  <c:v>199012.84</c:v>
                </c:pt>
                <c:pt idx="350">
                  <c:v>171333.5</c:v>
                </c:pt>
                <c:pt idx="351">
                  <c:v>161369.79999999999</c:v>
                </c:pt>
                <c:pt idx="352">
                  <c:v>164956.84</c:v>
                </c:pt>
                <c:pt idx="353">
                  <c:v>161311</c:v>
                </c:pt>
                <c:pt idx="354">
                  <c:v>159940.79999999999</c:v>
                </c:pt>
                <c:pt idx="355">
                  <c:v>159698.91</c:v>
                </c:pt>
                <c:pt idx="356">
                  <c:v>163286.44999999998</c:v>
                </c:pt>
                <c:pt idx="357">
                  <c:v>161205.8299999997</c:v>
                </c:pt>
                <c:pt idx="358">
                  <c:v>158145.85999999969</c:v>
                </c:pt>
                <c:pt idx="359">
                  <c:v>162965.70000000001</c:v>
                </c:pt>
                <c:pt idx="360">
                  <c:v>163649.81</c:v>
                </c:pt>
                <c:pt idx="361">
                  <c:v>162869.81</c:v>
                </c:pt>
                <c:pt idx="362">
                  <c:v>164120.25</c:v>
                </c:pt>
                <c:pt idx="363">
                  <c:v>167235.41</c:v>
                </c:pt>
                <c:pt idx="364">
                  <c:v>168319.76</c:v>
                </c:pt>
                <c:pt idx="365">
                  <c:v>167251.17000000001</c:v>
                </c:pt>
                <c:pt idx="366">
                  <c:v>166485.01</c:v>
                </c:pt>
                <c:pt idx="367">
                  <c:v>168683.62</c:v>
                </c:pt>
                <c:pt idx="368">
                  <c:v>170108.69</c:v>
                </c:pt>
                <c:pt idx="369">
                  <c:v>174574.19</c:v>
                </c:pt>
                <c:pt idx="370">
                  <c:v>179822.19</c:v>
                </c:pt>
                <c:pt idx="371">
                  <c:v>177733.88999999972</c:v>
                </c:pt>
                <c:pt idx="372">
                  <c:v>182075.94</c:v>
                </c:pt>
                <c:pt idx="373">
                  <c:v>182457.44</c:v>
                </c:pt>
                <c:pt idx="374">
                  <c:v>190594.91</c:v>
                </c:pt>
                <c:pt idx="375">
                  <c:v>184545</c:v>
                </c:pt>
                <c:pt idx="376">
                  <c:v>192545.05</c:v>
                </c:pt>
                <c:pt idx="377">
                  <c:v>194419.75</c:v>
                </c:pt>
                <c:pt idx="378">
                  <c:v>194575.94</c:v>
                </c:pt>
                <c:pt idx="379">
                  <c:v>200961.31</c:v>
                </c:pt>
                <c:pt idx="380">
                  <c:v>201828.51</c:v>
                </c:pt>
                <c:pt idx="381">
                  <c:v>206521.75</c:v>
                </c:pt>
                <c:pt idx="382">
                  <c:v>210024.69</c:v>
                </c:pt>
                <c:pt idx="383">
                  <c:v>203241.78</c:v>
                </c:pt>
                <c:pt idx="384">
                  <c:v>209646.31</c:v>
                </c:pt>
                <c:pt idx="385">
                  <c:v>215382.72</c:v>
                </c:pt>
                <c:pt idx="386">
                  <c:v>219615.09</c:v>
                </c:pt>
                <c:pt idx="387">
                  <c:v>218993.59</c:v>
                </c:pt>
                <c:pt idx="388">
                  <c:v>222931.03</c:v>
                </c:pt>
                <c:pt idx="389">
                  <c:v>223023.72</c:v>
                </c:pt>
                <c:pt idx="390">
                  <c:v>227014.34</c:v>
                </c:pt>
                <c:pt idx="391">
                  <c:v>233489.87</c:v>
                </c:pt>
                <c:pt idx="392">
                  <c:v>230832.09</c:v>
                </c:pt>
                <c:pt idx="393">
                  <c:v>239708.78</c:v>
                </c:pt>
                <c:pt idx="394">
                  <c:v>239002.72</c:v>
                </c:pt>
                <c:pt idx="395">
                  <c:v>236614.84</c:v>
                </c:pt>
                <c:pt idx="396">
                  <c:v>249198.53</c:v>
                </c:pt>
                <c:pt idx="397">
                  <c:v>245490.38999999972</c:v>
                </c:pt>
                <c:pt idx="398">
                  <c:v>249740.55</c:v>
                </c:pt>
                <c:pt idx="399">
                  <c:v>248850.44</c:v>
                </c:pt>
                <c:pt idx="400">
                  <c:v>252135.28</c:v>
                </c:pt>
                <c:pt idx="401">
                  <c:v>255574.83</c:v>
                </c:pt>
                <c:pt idx="402">
                  <c:v>258504.58</c:v>
                </c:pt>
                <c:pt idx="403">
                  <c:v>257615.41</c:v>
                </c:pt>
                <c:pt idx="404">
                  <c:v>263272.37</c:v>
                </c:pt>
                <c:pt idx="405">
                  <c:v>268955.31</c:v>
                </c:pt>
                <c:pt idx="406">
                  <c:v>267341.90999999997</c:v>
                </c:pt>
                <c:pt idx="407">
                  <c:v>266946.21999999997</c:v>
                </c:pt>
                <c:pt idx="408">
                  <c:v>270323.69</c:v>
                </c:pt>
                <c:pt idx="409">
                  <c:v>275203.56</c:v>
                </c:pt>
                <c:pt idx="410">
                  <c:v>275574.21999999997</c:v>
                </c:pt>
                <c:pt idx="411">
                  <c:v>281705.81</c:v>
                </c:pt>
                <c:pt idx="412">
                  <c:v>279580.25</c:v>
                </c:pt>
                <c:pt idx="413">
                  <c:v>279916.12</c:v>
                </c:pt>
                <c:pt idx="414">
                  <c:v>278400.40999999997</c:v>
                </c:pt>
                <c:pt idx="415">
                  <c:v>286809.65999999986</c:v>
                </c:pt>
                <c:pt idx="416">
                  <c:v>281717.25</c:v>
                </c:pt>
                <c:pt idx="417">
                  <c:v>289708.7800000002</c:v>
                </c:pt>
                <c:pt idx="418">
                  <c:v>287136.5300000002</c:v>
                </c:pt>
                <c:pt idx="419">
                  <c:v>293816.46999999997</c:v>
                </c:pt>
                <c:pt idx="420">
                  <c:v>289777.21999999997</c:v>
                </c:pt>
                <c:pt idx="421">
                  <c:v>283498.5</c:v>
                </c:pt>
                <c:pt idx="422">
                  <c:v>288140.62</c:v>
                </c:pt>
                <c:pt idx="423">
                  <c:v>289015.06</c:v>
                </c:pt>
                <c:pt idx="424">
                  <c:v>289987.69</c:v>
                </c:pt>
                <c:pt idx="425">
                  <c:v>288677.84000000003</c:v>
                </c:pt>
                <c:pt idx="426">
                  <c:v>286426.44</c:v>
                </c:pt>
                <c:pt idx="427">
                  <c:v>290007.40999999997</c:v>
                </c:pt>
                <c:pt idx="428">
                  <c:v>290234.87</c:v>
                </c:pt>
                <c:pt idx="429">
                  <c:v>290245.12</c:v>
                </c:pt>
                <c:pt idx="430">
                  <c:v>285859.09000000008</c:v>
                </c:pt>
                <c:pt idx="431">
                  <c:v>281406.2800000002</c:v>
                </c:pt>
                <c:pt idx="432">
                  <c:v>279579.21999999997</c:v>
                </c:pt>
                <c:pt idx="433">
                  <c:v>280602.19</c:v>
                </c:pt>
                <c:pt idx="434">
                  <c:v>281730.75</c:v>
                </c:pt>
                <c:pt idx="435">
                  <c:v>282035.5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'FLUO 350 12 fraction DMF '!$E$1</c:f>
              <c:strCache>
                <c:ptCount val="1"/>
                <c:pt idx="0">
                  <c:v>fraction 2 t=4h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350 12 fraction DMF '!$A$2:$A$437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350 12 fraction DMF '!$E$2:$E$437</c:f>
              <c:numCache>
                <c:formatCode>General</c:formatCode>
                <c:ptCount val="436"/>
                <c:pt idx="0">
                  <c:v>2039743.6</c:v>
                </c:pt>
                <c:pt idx="1">
                  <c:v>2252065.5</c:v>
                </c:pt>
                <c:pt idx="2">
                  <c:v>2444947</c:v>
                </c:pt>
                <c:pt idx="3">
                  <c:v>2625648.5</c:v>
                </c:pt>
                <c:pt idx="4">
                  <c:v>2831407.7</c:v>
                </c:pt>
                <c:pt idx="5">
                  <c:v>3062140.2</c:v>
                </c:pt>
                <c:pt idx="6">
                  <c:v>3279935</c:v>
                </c:pt>
                <c:pt idx="7">
                  <c:v>3503125</c:v>
                </c:pt>
                <c:pt idx="8">
                  <c:v>3754229</c:v>
                </c:pt>
                <c:pt idx="9">
                  <c:v>3975371.2</c:v>
                </c:pt>
                <c:pt idx="10">
                  <c:v>4219490.5</c:v>
                </c:pt>
                <c:pt idx="11">
                  <c:v>4471759</c:v>
                </c:pt>
                <c:pt idx="12">
                  <c:v>4748368</c:v>
                </c:pt>
                <c:pt idx="13">
                  <c:v>4997771.5</c:v>
                </c:pt>
                <c:pt idx="14">
                  <c:v>5283415.5</c:v>
                </c:pt>
                <c:pt idx="15">
                  <c:v>5564368.5</c:v>
                </c:pt>
                <c:pt idx="16">
                  <c:v>5827781.5</c:v>
                </c:pt>
                <c:pt idx="17">
                  <c:v>6110491</c:v>
                </c:pt>
                <c:pt idx="18">
                  <c:v>6437214</c:v>
                </c:pt>
                <c:pt idx="19">
                  <c:v>6726210</c:v>
                </c:pt>
                <c:pt idx="20">
                  <c:v>6983882</c:v>
                </c:pt>
                <c:pt idx="21">
                  <c:v>7296034.5</c:v>
                </c:pt>
                <c:pt idx="22">
                  <c:v>7585211</c:v>
                </c:pt>
                <c:pt idx="23">
                  <c:v>7845138.5</c:v>
                </c:pt>
                <c:pt idx="24">
                  <c:v>8123792</c:v>
                </c:pt>
                <c:pt idx="25">
                  <c:v>8408053</c:v>
                </c:pt>
                <c:pt idx="26">
                  <c:v>8655515</c:v>
                </c:pt>
                <c:pt idx="27">
                  <c:v>8909646</c:v>
                </c:pt>
                <c:pt idx="28">
                  <c:v>9145286</c:v>
                </c:pt>
                <c:pt idx="29">
                  <c:v>9373433</c:v>
                </c:pt>
                <c:pt idx="30">
                  <c:v>9614030</c:v>
                </c:pt>
                <c:pt idx="31">
                  <c:v>9810850</c:v>
                </c:pt>
                <c:pt idx="32">
                  <c:v>10052879</c:v>
                </c:pt>
                <c:pt idx="33">
                  <c:v>10291437</c:v>
                </c:pt>
                <c:pt idx="34">
                  <c:v>10516996</c:v>
                </c:pt>
                <c:pt idx="35">
                  <c:v>10735698</c:v>
                </c:pt>
                <c:pt idx="36">
                  <c:v>11003888</c:v>
                </c:pt>
                <c:pt idx="37">
                  <c:v>11191562</c:v>
                </c:pt>
                <c:pt idx="38">
                  <c:v>11417603</c:v>
                </c:pt>
                <c:pt idx="39">
                  <c:v>11663963</c:v>
                </c:pt>
                <c:pt idx="40">
                  <c:v>11863467</c:v>
                </c:pt>
                <c:pt idx="41">
                  <c:v>12068710</c:v>
                </c:pt>
                <c:pt idx="42">
                  <c:v>12287258</c:v>
                </c:pt>
                <c:pt idx="43">
                  <c:v>12517690</c:v>
                </c:pt>
                <c:pt idx="44">
                  <c:v>12752397</c:v>
                </c:pt>
                <c:pt idx="45">
                  <c:v>12955650</c:v>
                </c:pt>
                <c:pt idx="46">
                  <c:v>13157849</c:v>
                </c:pt>
                <c:pt idx="47">
                  <c:v>13387487</c:v>
                </c:pt>
                <c:pt idx="48">
                  <c:v>13599055</c:v>
                </c:pt>
                <c:pt idx="49">
                  <c:v>13782559</c:v>
                </c:pt>
                <c:pt idx="50">
                  <c:v>13929388</c:v>
                </c:pt>
                <c:pt idx="51">
                  <c:v>14164270</c:v>
                </c:pt>
                <c:pt idx="52">
                  <c:v>14356135</c:v>
                </c:pt>
                <c:pt idx="53">
                  <c:v>14499704</c:v>
                </c:pt>
                <c:pt idx="54">
                  <c:v>14691360</c:v>
                </c:pt>
                <c:pt idx="55">
                  <c:v>14866380</c:v>
                </c:pt>
                <c:pt idx="56">
                  <c:v>14997996</c:v>
                </c:pt>
                <c:pt idx="57">
                  <c:v>15149243</c:v>
                </c:pt>
                <c:pt idx="58">
                  <c:v>15297325</c:v>
                </c:pt>
                <c:pt idx="59">
                  <c:v>15422099</c:v>
                </c:pt>
                <c:pt idx="60">
                  <c:v>15593485</c:v>
                </c:pt>
                <c:pt idx="61">
                  <c:v>15739792</c:v>
                </c:pt>
                <c:pt idx="62">
                  <c:v>15805195</c:v>
                </c:pt>
                <c:pt idx="63">
                  <c:v>15969330</c:v>
                </c:pt>
                <c:pt idx="64">
                  <c:v>16063279</c:v>
                </c:pt>
                <c:pt idx="65">
                  <c:v>16174015</c:v>
                </c:pt>
                <c:pt idx="66">
                  <c:v>16272532</c:v>
                </c:pt>
                <c:pt idx="67">
                  <c:v>16387162</c:v>
                </c:pt>
                <c:pt idx="68">
                  <c:v>16464090</c:v>
                </c:pt>
                <c:pt idx="69">
                  <c:v>16540817</c:v>
                </c:pt>
                <c:pt idx="70">
                  <c:v>16623373</c:v>
                </c:pt>
                <c:pt idx="71">
                  <c:v>16689498</c:v>
                </c:pt>
                <c:pt idx="72">
                  <c:v>16772572</c:v>
                </c:pt>
                <c:pt idx="73">
                  <c:v>16866694</c:v>
                </c:pt>
                <c:pt idx="74">
                  <c:v>16932514</c:v>
                </c:pt>
                <c:pt idx="75">
                  <c:v>16967514</c:v>
                </c:pt>
                <c:pt idx="76">
                  <c:v>17016210</c:v>
                </c:pt>
                <c:pt idx="77">
                  <c:v>17057192</c:v>
                </c:pt>
                <c:pt idx="78">
                  <c:v>17079850</c:v>
                </c:pt>
                <c:pt idx="79">
                  <c:v>17130464</c:v>
                </c:pt>
                <c:pt idx="80">
                  <c:v>17111268</c:v>
                </c:pt>
                <c:pt idx="81">
                  <c:v>17175160</c:v>
                </c:pt>
                <c:pt idx="82">
                  <c:v>17197404</c:v>
                </c:pt>
                <c:pt idx="83">
                  <c:v>17207426</c:v>
                </c:pt>
                <c:pt idx="84">
                  <c:v>17235688</c:v>
                </c:pt>
                <c:pt idx="85">
                  <c:v>17244812</c:v>
                </c:pt>
                <c:pt idx="86">
                  <c:v>17227680</c:v>
                </c:pt>
                <c:pt idx="87">
                  <c:v>17247292</c:v>
                </c:pt>
                <c:pt idx="88">
                  <c:v>17228788</c:v>
                </c:pt>
                <c:pt idx="89">
                  <c:v>17255752</c:v>
                </c:pt>
                <c:pt idx="90">
                  <c:v>17225624</c:v>
                </c:pt>
                <c:pt idx="91">
                  <c:v>17236996</c:v>
                </c:pt>
                <c:pt idx="92">
                  <c:v>17232542</c:v>
                </c:pt>
                <c:pt idx="93">
                  <c:v>17229688</c:v>
                </c:pt>
                <c:pt idx="94">
                  <c:v>17177088</c:v>
                </c:pt>
                <c:pt idx="95">
                  <c:v>17188216</c:v>
                </c:pt>
                <c:pt idx="96">
                  <c:v>17153092</c:v>
                </c:pt>
                <c:pt idx="97">
                  <c:v>17162606</c:v>
                </c:pt>
                <c:pt idx="98">
                  <c:v>17110130</c:v>
                </c:pt>
                <c:pt idx="99">
                  <c:v>17103154</c:v>
                </c:pt>
                <c:pt idx="100">
                  <c:v>17053202</c:v>
                </c:pt>
                <c:pt idx="101">
                  <c:v>17016632</c:v>
                </c:pt>
                <c:pt idx="102">
                  <c:v>16990766</c:v>
                </c:pt>
                <c:pt idx="103">
                  <c:v>16947826</c:v>
                </c:pt>
                <c:pt idx="104">
                  <c:v>16911068</c:v>
                </c:pt>
                <c:pt idx="105">
                  <c:v>16833292</c:v>
                </c:pt>
                <c:pt idx="106">
                  <c:v>16823806</c:v>
                </c:pt>
                <c:pt idx="107">
                  <c:v>16733314</c:v>
                </c:pt>
                <c:pt idx="108">
                  <c:v>16695384</c:v>
                </c:pt>
                <c:pt idx="109">
                  <c:v>16614919</c:v>
                </c:pt>
                <c:pt idx="110">
                  <c:v>16596727</c:v>
                </c:pt>
                <c:pt idx="111">
                  <c:v>16548209</c:v>
                </c:pt>
                <c:pt idx="112">
                  <c:v>16492275</c:v>
                </c:pt>
                <c:pt idx="113">
                  <c:v>16456074</c:v>
                </c:pt>
                <c:pt idx="114">
                  <c:v>16369126</c:v>
                </c:pt>
                <c:pt idx="115">
                  <c:v>16353091</c:v>
                </c:pt>
                <c:pt idx="116">
                  <c:v>16279623</c:v>
                </c:pt>
                <c:pt idx="117">
                  <c:v>16204450</c:v>
                </c:pt>
                <c:pt idx="118">
                  <c:v>16122641</c:v>
                </c:pt>
                <c:pt idx="119">
                  <c:v>16085052</c:v>
                </c:pt>
                <c:pt idx="120">
                  <c:v>16017208</c:v>
                </c:pt>
                <c:pt idx="121">
                  <c:v>15961062</c:v>
                </c:pt>
                <c:pt idx="122">
                  <c:v>15906953</c:v>
                </c:pt>
                <c:pt idx="123">
                  <c:v>15849248</c:v>
                </c:pt>
                <c:pt idx="124">
                  <c:v>15820931</c:v>
                </c:pt>
                <c:pt idx="125">
                  <c:v>15719062</c:v>
                </c:pt>
                <c:pt idx="126">
                  <c:v>15631575</c:v>
                </c:pt>
                <c:pt idx="127">
                  <c:v>15582076</c:v>
                </c:pt>
                <c:pt idx="128">
                  <c:v>15512556</c:v>
                </c:pt>
                <c:pt idx="129">
                  <c:v>15421814</c:v>
                </c:pt>
                <c:pt idx="130">
                  <c:v>15375297</c:v>
                </c:pt>
                <c:pt idx="131">
                  <c:v>15284891</c:v>
                </c:pt>
                <c:pt idx="132">
                  <c:v>15210262</c:v>
                </c:pt>
                <c:pt idx="133">
                  <c:v>15130953</c:v>
                </c:pt>
                <c:pt idx="134">
                  <c:v>15058262</c:v>
                </c:pt>
                <c:pt idx="135">
                  <c:v>14953989</c:v>
                </c:pt>
                <c:pt idx="136">
                  <c:v>14919683</c:v>
                </c:pt>
                <c:pt idx="137">
                  <c:v>14796342</c:v>
                </c:pt>
                <c:pt idx="138">
                  <c:v>14690867</c:v>
                </c:pt>
                <c:pt idx="139">
                  <c:v>14653236</c:v>
                </c:pt>
                <c:pt idx="140">
                  <c:v>14514487</c:v>
                </c:pt>
                <c:pt idx="141">
                  <c:v>14404653</c:v>
                </c:pt>
                <c:pt idx="142">
                  <c:v>14339459</c:v>
                </c:pt>
                <c:pt idx="143">
                  <c:v>14247395</c:v>
                </c:pt>
                <c:pt idx="144">
                  <c:v>14146161</c:v>
                </c:pt>
                <c:pt idx="145">
                  <c:v>14045183</c:v>
                </c:pt>
                <c:pt idx="146">
                  <c:v>13927435</c:v>
                </c:pt>
                <c:pt idx="147">
                  <c:v>13818823</c:v>
                </c:pt>
                <c:pt idx="148">
                  <c:v>13729249</c:v>
                </c:pt>
                <c:pt idx="149">
                  <c:v>13608284</c:v>
                </c:pt>
                <c:pt idx="150">
                  <c:v>13553898</c:v>
                </c:pt>
                <c:pt idx="151">
                  <c:v>13410839</c:v>
                </c:pt>
                <c:pt idx="152">
                  <c:v>13293756</c:v>
                </c:pt>
                <c:pt idx="153">
                  <c:v>13166444</c:v>
                </c:pt>
                <c:pt idx="154">
                  <c:v>13092027</c:v>
                </c:pt>
                <c:pt idx="155">
                  <c:v>12934104</c:v>
                </c:pt>
                <c:pt idx="156">
                  <c:v>12864999</c:v>
                </c:pt>
                <c:pt idx="157">
                  <c:v>12716146</c:v>
                </c:pt>
                <c:pt idx="158">
                  <c:v>12602552</c:v>
                </c:pt>
                <c:pt idx="159">
                  <c:v>12478679</c:v>
                </c:pt>
                <c:pt idx="160">
                  <c:v>12391859</c:v>
                </c:pt>
                <c:pt idx="161">
                  <c:v>12259339</c:v>
                </c:pt>
                <c:pt idx="162">
                  <c:v>12148281</c:v>
                </c:pt>
                <c:pt idx="163">
                  <c:v>12029190</c:v>
                </c:pt>
                <c:pt idx="164">
                  <c:v>11932588</c:v>
                </c:pt>
                <c:pt idx="165">
                  <c:v>11752543</c:v>
                </c:pt>
                <c:pt idx="166">
                  <c:v>11637210</c:v>
                </c:pt>
                <c:pt idx="167">
                  <c:v>11544343</c:v>
                </c:pt>
                <c:pt idx="168">
                  <c:v>11422180</c:v>
                </c:pt>
                <c:pt idx="169">
                  <c:v>11268325</c:v>
                </c:pt>
                <c:pt idx="170">
                  <c:v>11183190</c:v>
                </c:pt>
                <c:pt idx="171">
                  <c:v>11038277</c:v>
                </c:pt>
                <c:pt idx="172">
                  <c:v>10913081</c:v>
                </c:pt>
                <c:pt idx="173">
                  <c:v>10788256</c:v>
                </c:pt>
                <c:pt idx="174">
                  <c:v>10694745</c:v>
                </c:pt>
                <c:pt idx="175">
                  <c:v>10572135</c:v>
                </c:pt>
                <c:pt idx="176">
                  <c:v>10433484</c:v>
                </c:pt>
                <c:pt idx="177">
                  <c:v>10315218</c:v>
                </c:pt>
                <c:pt idx="178">
                  <c:v>10205540</c:v>
                </c:pt>
                <c:pt idx="179">
                  <c:v>10098078</c:v>
                </c:pt>
                <c:pt idx="180">
                  <c:v>9974694</c:v>
                </c:pt>
                <c:pt idx="181">
                  <c:v>9850471</c:v>
                </c:pt>
                <c:pt idx="182">
                  <c:v>9721491</c:v>
                </c:pt>
                <c:pt idx="183">
                  <c:v>9602920</c:v>
                </c:pt>
                <c:pt idx="184">
                  <c:v>9469208</c:v>
                </c:pt>
                <c:pt idx="185">
                  <c:v>9348881</c:v>
                </c:pt>
                <c:pt idx="186">
                  <c:v>9243123</c:v>
                </c:pt>
                <c:pt idx="187">
                  <c:v>9163246</c:v>
                </c:pt>
                <c:pt idx="188">
                  <c:v>9061780</c:v>
                </c:pt>
                <c:pt idx="189">
                  <c:v>8924747</c:v>
                </c:pt>
                <c:pt idx="190">
                  <c:v>8794929</c:v>
                </c:pt>
                <c:pt idx="191">
                  <c:v>8697654</c:v>
                </c:pt>
                <c:pt idx="192">
                  <c:v>8571545</c:v>
                </c:pt>
                <c:pt idx="193">
                  <c:v>8461702</c:v>
                </c:pt>
                <c:pt idx="194">
                  <c:v>8343024.5</c:v>
                </c:pt>
                <c:pt idx="195">
                  <c:v>8270752</c:v>
                </c:pt>
                <c:pt idx="196">
                  <c:v>8142850</c:v>
                </c:pt>
                <c:pt idx="197">
                  <c:v>8000642.5</c:v>
                </c:pt>
                <c:pt idx="198">
                  <c:v>7922940.5</c:v>
                </c:pt>
                <c:pt idx="199">
                  <c:v>7810500</c:v>
                </c:pt>
                <c:pt idx="200">
                  <c:v>7711077.5</c:v>
                </c:pt>
                <c:pt idx="201">
                  <c:v>7603455.5</c:v>
                </c:pt>
                <c:pt idx="202">
                  <c:v>7491029</c:v>
                </c:pt>
                <c:pt idx="203">
                  <c:v>7412590</c:v>
                </c:pt>
                <c:pt idx="204">
                  <c:v>7297298</c:v>
                </c:pt>
                <c:pt idx="205">
                  <c:v>7163770</c:v>
                </c:pt>
                <c:pt idx="206">
                  <c:v>7086516</c:v>
                </c:pt>
                <c:pt idx="207">
                  <c:v>6971820.5</c:v>
                </c:pt>
                <c:pt idx="208">
                  <c:v>6882459</c:v>
                </c:pt>
                <c:pt idx="209">
                  <c:v>6787591.5</c:v>
                </c:pt>
                <c:pt idx="210">
                  <c:v>6666156.5</c:v>
                </c:pt>
                <c:pt idx="211">
                  <c:v>6598238</c:v>
                </c:pt>
                <c:pt idx="212">
                  <c:v>6499148.5</c:v>
                </c:pt>
                <c:pt idx="213">
                  <c:v>6397602</c:v>
                </c:pt>
                <c:pt idx="214">
                  <c:v>6320550.5</c:v>
                </c:pt>
                <c:pt idx="215">
                  <c:v>6203022.5</c:v>
                </c:pt>
                <c:pt idx="216">
                  <c:v>6127351.5</c:v>
                </c:pt>
                <c:pt idx="217">
                  <c:v>6046575</c:v>
                </c:pt>
                <c:pt idx="218">
                  <c:v>5941770.5</c:v>
                </c:pt>
                <c:pt idx="219">
                  <c:v>5864517.5</c:v>
                </c:pt>
                <c:pt idx="220">
                  <c:v>5757417</c:v>
                </c:pt>
                <c:pt idx="221">
                  <c:v>5699130</c:v>
                </c:pt>
                <c:pt idx="222">
                  <c:v>5596291.5</c:v>
                </c:pt>
                <c:pt idx="223">
                  <c:v>5502797</c:v>
                </c:pt>
                <c:pt idx="224">
                  <c:v>5461280</c:v>
                </c:pt>
                <c:pt idx="225">
                  <c:v>5363306</c:v>
                </c:pt>
                <c:pt idx="226">
                  <c:v>5266431</c:v>
                </c:pt>
                <c:pt idx="227">
                  <c:v>5189917.5</c:v>
                </c:pt>
                <c:pt idx="228">
                  <c:v>5109011.5</c:v>
                </c:pt>
                <c:pt idx="229">
                  <c:v>5028048.5</c:v>
                </c:pt>
                <c:pt idx="230">
                  <c:v>4937711.5</c:v>
                </c:pt>
                <c:pt idx="231">
                  <c:v>4864125.5</c:v>
                </c:pt>
                <c:pt idx="232">
                  <c:v>4789666</c:v>
                </c:pt>
                <c:pt idx="233">
                  <c:v>4702249.5</c:v>
                </c:pt>
                <c:pt idx="234">
                  <c:v>4642599.5</c:v>
                </c:pt>
                <c:pt idx="235">
                  <c:v>4570324</c:v>
                </c:pt>
                <c:pt idx="236">
                  <c:v>4501755</c:v>
                </c:pt>
                <c:pt idx="237">
                  <c:v>4421691.5</c:v>
                </c:pt>
                <c:pt idx="238">
                  <c:v>4338534</c:v>
                </c:pt>
                <c:pt idx="239">
                  <c:v>4265959</c:v>
                </c:pt>
                <c:pt idx="240">
                  <c:v>4211788</c:v>
                </c:pt>
                <c:pt idx="241">
                  <c:v>4140612.2</c:v>
                </c:pt>
                <c:pt idx="242">
                  <c:v>4053782.7</c:v>
                </c:pt>
                <c:pt idx="243">
                  <c:v>3985753.7</c:v>
                </c:pt>
                <c:pt idx="244">
                  <c:v>3917823</c:v>
                </c:pt>
                <c:pt idx="245">
                  <c:v>3841037</c:v>
                </c:pt>
                <c:pt idx="246">
                  <c:v>3780754.2</c:v>
                </c:pt>
                <c:pt idx="247">
                  <c:v>3719761.7</c:v>
                </c:pt>
                <c:pt idx="248">
                  <c:v>3627337</c:v>
                </c:pt>
                <c:pt idx="249">
                  <c:v>3576178.5</c:v>
                </c:pt>
                <c:pt idx="250">
                  <c:v>3519632.5</c:v>
                </c:pt>
                <c:pt idx="251">
                  <c:v>3448665.7</c:v>
                </c:pt>
                <c:pt idx="252">
                  <c:v>3385224.7</c:v>
                </c:pt>
                <c:pt idx="253">
                  <c:v>3319094.7</c:v>
                </c:pt>
                <c:pt idx="254">
                  <c:v>3254899.5</c:v>
                </c:pt>
                <c:pt idx="255">
                  <c:v>3183898.5</c:v>
                </c:pt>
                <c:pt idx="256">
                  <c:v>3122004.2</c:v>
                </c:pt>
                <c:pt idx="257">
                  <c:v>3057132.2</c:v>
                </c:pt>
                <c:pt idx="258">
                  <c:v>2997137</c:v>
                </c:pt>
                <c:pt idx="259">
                  <c:v>2947221.5</c:v>
                </c:pt>
                <c:pt idx="260">
                  <c:v>2886784</c:v>
                </c:pt>
                <c:pt idx="261">
                  <c:v>2830306</c:v>
                </c:pt>
                <c:pt idx="262">
                  <c:v>2748462.2</c:v>
                </c:pt>
                <c:pt idx="263">
                  <c:v>2691299.7</c:v>
                </c:pt>
                <c:pt idx="264">
                  <c:v>2653149</c:v>
                </c:pt>
                <c:pt idx="265">
                  <c:v>2588919.5</c:v>
                </c:pt>
                <c:pt idx="266">
                  <c:v>2521179</c:v>
                </c:pt>
                <c:pt idx="267">
                  <c:v>2469491.5</c:v>
                </c:pt>
                <c:pt idx="268">
                  <c:v>2423481.7000000002</c:v>
                </c:pt>
                <c:pt idx="269">
                  <c:v>2346983.2000000002</c:v>
                </c:pt>
                <c:pt idx="270">
                  <c:v>2313350.5</c:v>
                </c:pt>
                <c:pt idx="271">
                  <c:v>2275795.5</c:v>
                </c:pt>
                <c:pt idx="272">
                  <c:v>2233983.7000000002</c:v>
                </c:pt>
                <c:pt idx="273">
                  <c:v>2199481</c:v>
                </c:pt>
                <c:pt idx="274">
                  <c:v>2148965.5</c:v>
                </c:pt>
                <c:pt idx="275">
                  <c:v>2121775.2000000002</c:v>
                </c:pt>
                <c:pt idx="276">
                  <c:v>2090879.9</c:v>
                </c:pt>
                <c:pt idx="277">
                  <c:v>2064442.7</c:v>
                </c:pt>
                <c:pt idx="278">
                  <c:v>2028868.7</c:v>
                </c:pt>
                <c:pt idx="279">
                  <c:v>1989050.1</c:v>
                </c:pt>
                <c:pt idx="280">
                  <c:v>1936486.7</c:v>
                </c:pt>
                <c:pt idx="281">
                  <c:v>1920174.7</c:v>
                </c:pt>
                <c:pt idx="282">
                  <c:v>1896442</c:v>
                </c:pt>
                <c:pt idx="283">
                  <c:v>1856645.2</c:v>
                </c:pt>
                <c:pt idx="284">
                  <c:v>1834991</c:v>
                </c:pt>
                <c:pt idx="285">
                  <c:v>1783787.7</c:v>
                </c:pt>
                <c:pt idx="286">
                  <c:v>1760820.7</c:v>
                </c:pt>
                <c:pt idx="287">
                  <c:v>1716531.7</c:v>
                </c:pt>
                <c:pt idx="288">
                  <c:v>1686562</c:v>
                </c:pt>
                <c:pt idx="289">
                  <c:v>1656732.6</c:v>
                </c:pt>
                <c:pt idx="290">
                  <c:v>1618709</c:v>
                </c:pt>
                <c:pt idx="291">
                  <c:v>1588653.7</c:v>
                </c:pt>
                <c:pt idx="292">
                  <c:v>1566297.7</c:v>
                </c:pt>
                <c:pt idx="293">
                  <c:v>1520659.5</c:v>
                </c:pt>
                <c:pt idx="294">
                  <c:v>1501529.1</c:v>
                </c:pt>
                <c:pt idx="295">
                  <c:v>1472468.4</c:v>
                </c:pt>
                <c:pt idx="296">
                  <c:v>1423419.9</c:v>
                </c:pt>
                <c:pt idx="297">
                  <c:v>1392446</c:v>
                </c:pt>
                <c:pt idx="298">
                  <c:v>1369134.2</c:v>
                </c:pt>
                <c:pt idx="299">
                  <c:v>1339158.7</c:v>
                </c:pt>
                <c:pt idx="300">
                  <c:v>1303842.9000000004</c:v>
                </c:pt>
                <c:pt idx="301">
                  <c:v>1277186.4000000004</c:v>
                </c:pt>
                <c:pt idx="302">
                  <c:v>1242204.9000000004</c:v>
                </c:pt>
                <c:pt idx="303">
                  <c:v>1219081.7</c:v>
                </c:pt>
                <c:pt idx="304">
                  <c:v>1180716.4000000004</c:v>
                </c:pt>
                <c:pt idx="305">
                  <c:v>1154705.7</c:v>
                </c:pt>
                <c:pt idx="306">
                  <c:v>1125037.1000000001</c:v>
                </c:pt>
                <c:pt idx="307">
                  <c:v>1085930.1000000001</c:v>
                </c:pt>
                <c:pt idx="308">
                  <c:v>1069055.6000000001</c:v>
                </c:pt>
                <c:pt idx="309">
                  <c:v>1039777.7</c:v>
                </c:pt>
                <c:pt idx="310">
                  <c:v>1011094.4</c:v>
                </c:pt>
                <c:pt idx="311">
                  <c:v>990373.25</c:v>
                </c:pt>
                <c:pt idx="312">
                  <c:v>956861.19</c:v>
                </c:pt>
                <c:pt idx="313">
                  <c:v>932258.62</c:v>
                </c:pt>
                <c:pt idx="314">
                  <c:v>915774.87</c:v>
                </c:pt>
                <c:pt idx="315">
                  <c:v>882975.06</c:v>
                </c:pt>
                <c:pt idx="316">
                  <c:v>860093.87</c:v>
                </c:pt>
                <c:pt idx="317">
                  <c:v>834754.25</c:v>
                </c:pt>
                <c:pt idx="318">
                  <c:v>820414</c:v>
                </c:pt>
                <c:pt idx="319">
                  <c:v>795621.5</c:v>
                </c:pt>
                <c:pt idx="320">
                  <c:v>781927.94000000041</c:v>
                </c:pt>
                <c:pt idx="321">
                  <c:v>761976.5</c:v>
                </c:pt>
                <c:pt idx="322">
                  <c:v>762046.12</c:v>
                </c:pt>
                <c:pt idx="323">
                  <c:v>809837.94000000041</c:v>
                </c:pt>
                <c:pt idx="324">
                  <c:v>889871.31</c:v>
                </c:pt>
                <c:pt idx="325">
                  <c:v>1041274.9</c:v>
                </c:pt>
                <c:pt idx="326">
                  <c:v>1262062</c:v>
                </c:pt>
                <c:pt idx="327">
                  <c:v>1533859.1</c:v>
                </c:pt>
                <c:pt idx="328">
                  <c:v>1897301</c:v>
                </c:pt>
                <c:pt idx="329">
                  <c:v>2267179.2000000002</c:v>
                </c:pt>
                <c:pt idx="330">
                  <c:v>2679971.2000000002</c:v>
                </c:pt>
                <c:pt idx="331">
                  <c:v>3171660.7</c:v>
                </c:pt>
                <c:pt idx="332">
                  <c:v>3587782.7</c:v>
                </c:pt>
                <c:pt idx="333">
                  <c:v>3957077.2</c:v>
                </c:pt>
                <c:pt idx="334">
                  <c:v>4303405</c:v>
                </c:pt>
                <c:pt idx="335">
                  <c:v>4513150.5</c:v>
                </c:pt>
                <c:pt idx="336">
                  <c:v>4609785</c:v>
                </c:pt>
                <c:pt idx="337">
                  <c:v>4516661</c:v>
                </c:pt>
                <c:pt idx="338">
                  <c:v>4321096</c:v>
                </c:pt>
                <c:pt idx="339">
                  <c:v>3988598.2</c:v>
                </c:pt>
                <c:pt idx="340">
                  <c:v>3607165</c:v>
                </c:pt>
                <c:pt idx="341">
                  <c:v>3158587.2</c:v>
                </c:pt>
                <c:pt idx="342">
                  <c:v>2669769</c:v>
                </c:pt>
                <c:pt idx="343">
                  <c:v>2220780.5</c:v>
                </c:pt>
                <c:pt idx="344">
                  <c:v>1747389.2</c:v>
                </c:pt>
                <c:pt idx="345">
                  <c:v>1367119.2</c:v>
                </c:pt>
                <c:pt idx="346">
                  <c:v>992346.06</c:v>
                </c:pt>
                <c:pt idx="347">
                  <c:v>738193.37</c:v>
                </c:pt>
                <c:pt idx="348">
                  <c:v>568682.12</c:v>
                </c:pt>
                <c:pt idx="349">
                  <c:v>462879.7200000002</c:v>
                </c:pt>
                <c:pt idx="350">
                  <c:v>425764.37</c:v>
                </c:pt>
                <c:pt idx="351">
                  <c:v>400799.94</c:v>
                </c:pt>
                <c:pt idx="352">
                  <c:v>398546.78</c:v>
                </c:pt>
                <c:pt idx="353">
                  <c:v>392735.44</c:v>
                </c:pt>
                <c:pt idx="354">
                  <c:v>386364.19</c:v>
                </c:pt>
                <c:pt idx="355">
                  <c:v>389334.66</c:v>
                </c:pt>
                <c:pt idx="356">
                  <c:v>379278.81</c:v>
                </c:pt>
                <c:pt idx="357">
                  <c:v>381370.78</c:v>
                </c:pt>
                <c:pt idx="358">
                  <c:v>378299.62</c:v>
                </c:pt>
                <c:pt idx="359">
                  <c:v>372927</c:v>
                </c:pt>
                <c:pt idx="360">
                  <c:v>380716.19</c:v>
                </c:pt>
                <c:pt idx="361">
                  <c:v>375614.09</c:v>
                </c:pt>
                <c:pt idx="362">
                  <c:v>369818.75</c:v>
                </c:pt>
                <c:pt idx="363">
                  <c:v>372819.81</c:v>
                </c:pt>
                <c:pt idx="364">
                  <c:v>372588.19</c:v>
                </c:pt>
                <c:pt idx="365">
                  <c:v>372952.94</c:v>
                </c:pt>
                <c:pt idx="366">
                  <c:v>380227.12</c:v>
                </c:pt>
                <c:pt idx="367">
                  <c:v>377176.56</c:v>
                </c:pt>
                <c:pt idx="368">
                  <c:v>382217.94</c:v>
                </c:pt>
                <c:pt idx="369">
                  <c:v>378737.37</c:v>
                </c:pt>
                <c:pt idx="370">
                  <c:v>377645.12</c:v>
                </c:pt>
                <c:pt idx="371">
                  <c:v>385520.4700000002</c:v>
                </c:pt>
                <c:pt idx="372">
                  <c:v>387524.66</c:v>
                </c:pt>
                <c:pt idx="373">
                  <c:v>390167.44</c:v>
                </c:pt>
                <c:pt idx="374">
                  <c:v>388520.09</c:v>
                </c:pt>
                <c:pt idx="375">
                  <c:v>392006.31</c:v>
                </c:pt>
                <c:pt idx="376">
                  <c:v>398481.78</c:v>
                </c:pt>
                <c:pt idx="377">
                  <c:v>398494.94</c:v>
                </c:pt>
                <c:pt idx="378">
                  <c:v>405278.75</c:v>
                </c:pt>
                <c:pt idx="379">
                  <c:v>406891.62</c:v>
                </c:pt>
                <c:pt idx="380">
                  <c:v>409549.16</c:v>
                </c:pt>
                <c:pt idx="381">
                  <c:v>412592.75</c:v>
                </c:pt>
                <c:pt idx="382">
                  <c:v>420349.19</c:v>
                </c:pt>
                <c:pt idx="383">
                  <c:v>427022.62</c:v>
                </c:pt>
                <c:pt idx="384">
                  <c:v>430060.87</c:v>
                </c:pt>
                <c:pt idx="385">
                  <c:v>431576.09</c:v>
                </c:pt>
                <c:pt idx="386">
                  <c:v>433846</c:v>
                </c:pt>
                <c:pt idx="387">
                  <c:v>433784.87</c:v>
                </c:pt>
                <c:pt idx="388">
                  <c:v>442282.06</c:v>
                </c:pt>
                <c:pt idx="389">
                  <c:v>450245.5</c:v>
                </c:pt>
                <c:pt idx="390">
                  <c:v>450607.25</c:v>
                </c:pt>
                <c:pt idx="391">
                  <c:v>457910.9700000002</c:v>
                </c:pt>
                <c:pt idx="392">
                  <c:v>466972.75</c:v>
                </c:pt>
                <c:pt idx="393">
                  <c:v>465320.62</c:v>
                </c:pt>
                <c:pt idx="394">
                  <c:v>473471.31</c:v>
                </c:pt>
                <c:pt idx="395">
                  <c:v>477708.12</c:v>
                </c:pt>
                <c:pt idx="396">
                  <c:v>480566.25</c:v>
                </c:pt>
                <c:pt idx="397">
                  <c:v>479414.5</c:v>
                </c:pt>
                <c:pt idx="398">
                  <c:v>488679.83999999997</c:v>
                </c:pt>
                <c:pt idx="399">
                  <c:v>498949.56</c:v>
                </c:pt>
                <c:pt idx="400">
                  <c:v>500444.41000000021</c:v>
                </c:pt>
                <c:pt idx="401">
                  <c:v>508395.87</c:v>
                </c:pt>
                <c:pt idx="402">
                  <c:v>510850.5</c:v>
                </c:pt>
                <c:pt idx="403">
                  <c:v>509160.5</c:v>
                </c:pt>
                <c:pt idx="404">
                  <c:v>516247.62</c:v>
                </c:pt>
                <c:pt idx="405">
                  <c:v>520772.12</c:v>
                </c:pt>
                <c:pt idx="406">
                  <c:v>521302.06</c:v>
                </c:pt>
                <c:pt idx="407">
                  <c:v>530539.25</c:v>
                </c:pt>
                <c:pt idx="408">
                  <c:v>538588.87</c:v>
                </c:pt>
                <c:pt idx="409">
                  <c:v>531277.06000000041</c:v>
                </c:pt>
                <c:pt idx="410">
                  <c:v>539184.37</c:v>
                </c:pt>
                <c:pt idx="411">
                  <c:v>544551.25</c:v>
                </c:pt>
                <c:pt idx="412">
                  <c:v>547508</c:v>
                </c:pt>
                <c:pt idx="413">
                  <c:v>550183.75</c:v>
                </c:pt>
                <c:pt idx="414">
                  <c:v>553079.5</c:v>
                </c:pt>
                <c:pt idx="415">
                  <c:v>552843.93999999936</c:v>
                </c:pt>
                <c:pt idx="416">
                  <c:v>557795.75</c:v>
                </c:pt>
                <c:pt idx="417">
                  <c:v>570219</c:v>
                </c:pt>
                <c:pt idx="418">
                  <c:v>567900.93999999936</c:v>
                </c:pt>
                <c:pt idx="419">
                  <c:v>563830.06000000041</c:v>
                </c:pt>
                <c:pt idx="420">
                  <c:v>566549.87</c:v>
                </c:pt>
                <c:pt idx="421">
                  <c:v>571861.62</c:v>
                </c:pt>
                <c:pt idx="422">
                  <c:v>571150.12</c:v>
                </c:pt>
                <c:pt idx="423">
                  <c:v>566310.81000000041</c:v>
                </c:pt>
                <c:pt idx="424">
                  <c:v>571573.12</c:v>
                </c:pt>
                <c:pt idx="425">
                  <c:v>566161.62</c:v>
                </c:pt>
                <c:pt idx="426">
                  <c:v>577595.12</c:v>
                </c:pt>
                <c:pt idx="427">
                  <c:v>573617.62</c:v>
                </c:pt>
                <c:pt idx="428">
                  <c:v>574286.5</c:v>
                </c:pt>
                <c:pt idx="429">
                  <c:v>563216.68999999831</c:v>
                </c:pt>
                <c:pt idx="430">
                  <c:v>580276.75</c:v>
                </c:pt>
                <c:pt idx="431">
                  <c:v>572013.25</c:v>
                </c:pt>
                <c:pt idx="432">
                  <c:v>576771.25</c:v>
                </c:pt>
                <c:pt idx="433">
                  <c:v>575273.18999999831</c:v>
                </c:pt>
                <c:pt idx="434">
                  <c:v>577068.18999999831</c:v>
                </c:pt>
                <c:pt idx="435">
                  <c:v>575480.31000000041</c:v>
                </c:pt>
              </c:numCache>
            </c:numRef>
          </c:yVal>
          <c:smooth val="1"/>
        </c:ser>
        <c:axId val="134193152"/>
        <c:axId val="134195072"/>
      </c:scatterChart>
      <c:valAx>
        <c:axId val="134193152"/>
        <c:scaling>
          <c:orientation val="minMax"/>
          <c:max val="70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(nm)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4195072"/>
        <c:crosses val="autoZero"/>
        <c:crossBetween val="midCat"/>
      </c:valAx>
      <c:valAx>
        <c:axId val="134195072"/>
        <c:scaling>
          <c:orientation val="minMax"/>
          <c:max val="30000000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>
                    <a:latin typeface="Bell MT" pitchFamily="18" charset="0"/>
                    <a:cs typeface="Times New Roman" pitchFamily="18" charset="0"/>
                  </a:rPr>
                  <a:t>Intensité de </a:t>
                </a:r>
                <a:r>
                  <a:rPr lang="fr-FR" sz="1600" b="1" dirty="0" smtClean="0">
                    <a:latin typeface="Bell MT" pitchFamily="18" charset="0"/>
                    <a:cs typeface="Times New Roman" pitchFamily="18" charset="0"/>
                  </a:rPr>
                  <a:t>fluorescence (x 10</a:t>
                </a:r>
                <a:r>
                  <a:rPr lang="fr-FR" sz="1600" b="1" baseline="30000" dirty="0" smtClean="0"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 smtClean="0">
                    <a:latin typeface="Bell MT" pitchFamily="18" charset="0"/>
                    <a:cs typeface="Times New Roman" pitchFamily="18" charset="0"/>
                  </a:rPr>
                  <a:t>)</a:t>
                </a:r>
                <a:endParaRPr lang="fr-FR" sz="1600" b="1" dirty="0"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8.0211111111111066E-2"/>
            </c:manualLayout>
          </c:layout>
        </c:title>
        <c:numFmt formatCode="#,##0.0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34193152"/>
        <c:crosses val="autoZero"/>
        <c:crossBetween val="midCat"/>
        <c:dispUnits>
          <c:builtInUnit val="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9938909932659934"/>
          <c:y val="6.9600505050505079E-2"/>
          <c:w val="0.32704313973063981"/>
          <c:h val="0.26325429292929292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66549465678775"/>
          <c:y val="2.2661403508772052E-2"/>
          <c:w val="0.72782945691752221"/>
          <c:h val="0.799758730158731"/>
        </c:manualLayout>
      </c:layout>
      <c:scatterChart>
        <c:scatterStyle val="smoothMarker"/>
        <c:ser>
          <c:idx val="0"/>
          <c:order val="0"/>
          <c:tx>
            <c:v>GQD012</c:v>
          </c:tx>
          <c:spPr>
            <a:ln w="28575">
              <a:solidFill>
                <a:srgbClr val="00CCFF"/>
              </a:solidFill>
            </a:ln>
          </c:spPr>
          <c:marker>
            <c:symbol val="none"/>
          </c:marker>
          <c:xVal>
            <c:numRef>
              <c:f>'FLUO GQD012 CH3CN fraction 350'!$A$1:$A$436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GQD012 CH3CN fraction 350'!$B$1:$B$436</c:f>
              <c:numCache>
                <c:formatCode>General</c:formatCode>
                <c:ptCount val="436"/>
                <c:pt idx="0">
                  <c:v>1752405.7</c:v>
                </c:pt>
                <c:pt idx="1">
                  <c:v>1882242</c:v>
                </c:pt>
                <c:pt idx="2">
                  <c:v>2006458</c:v>
                </c:pt>
                <c:pt idx="3">
                  <c:v>2123602.5</c:v>
                </c:pt>
                <c:pt idx="4">
                  <c:v>2242878.5</c:v>
                </c:pt>
                <c:pt idx="5">
                  <c:v>2378182.2000000002</c:v>
                </c:pt>
                <c:pt idx="6">
                  <c:v>2489906</c:v>
                </c:pt>
                <c:pt idx="7">
                  <c:v>2630260.2000000002</c:v>
                </c:pt>
                <c:pt idx="8">
                  <c:v>2753548.5</c:v>
                </c:pt>
                <c:pt idx="9">
                  <c:v>2896371.7</c:v>
                </c:pt>
                <c:pt idx="10">
                  <c:v>3030530</c:v>
                </c:pt>
                <c:pt idx="11">
                  <c:v>3212273.7</c:v>
                </c:pt>
                <c:pt idx="12">
                  <c:v>3377414.5</c:v>
                </c:pt>
                <c:pt idx="13">
                  <c:v>3542559.5</c:v>
                </c:pt>
                <c:pt idx="14">
                  <c:v>3702007.5</c:v>
                </c:pt>
                <c:pt idx="15">
                  <c:v>3908585.5</c:v>
                </c:pt>
                <c:pt idx="16">
                  <c:v>4083159.5</c:v>
                </c:pt>
                <c:pt idx="17">
                  <c:v>4262512.5</c:v>
                </c:pt>
                <c:pt idx="18">
                  <c:v>4469719.5</c:v>
                </c:pt>
                <c:pt idx="19">
                  <c:v>4637655</c:v>
                </c:pt>
                <c:pt idx="20">
                  <c:v>4849913.5</c:v>
                </c:pt>
                <c:pt idx="21">
                  <c:v>5018085</c:v>
                </c:pt>
                <c:pt idx="22">
                  <c:v>5216923</c:v>
                </c:pt>
                <c:pt idx="23">
                  <c:v>5384613.5</c:v>
                </c:pt>
                <c:pt idx="24">
                  <c:v>5564457.5</c:v>
                </c:pt>
                <c:pt idx="25">
                  <c:v>5719856</c:v>
                </c:pt>
                <c:pt idx="26">
                  <c:v>5859032.5</c:v>
                </c:pt>
                <c:pt idx="27">
                  <c:v>5982944.5</c:v>
                </c:pt>
                <c:pt idx="28">
                  <c:v>6089288.5</c:v>
                </c:pt>
                <c:pt idx="29">
                  <c:v>6197868</c:v>
                </c:pt>
                <c:pt idx="30">
                  <c:v>6285116.5</c:v>
                </c:pt>
                <c:pt idx="31">
                  <c:v>6338001</c:v>
                </c:pt>
                <c:pt idx="32">
                  <c:v>6431954.5</c:v>
                </c:pt>
                <c:pt idx="33">
                  <c:v>6529163.5</c:v>
                </c:pt>
                <c:pt idx="34">
                  <c:v>6595791</c:v>
                </c:pt>
                <c:pt idx="35">
                  <c:v>6669866.5</c:v>
                </c:pt>
                <c:pt idx="36">
                  <c:v>6764123</c:v>
                </c:pt>
                <c:pt idx="37">
                  <c:v>6818948.5</c:v>
                </c:pt>
                <c:pt idx="38">
                  <c:v>6909888.5</c:v>
                </c:pt>
                <c:pt idx="39">
                  <c:v>6992178</c:v>
                </c:pt>
                <c:pt idx="40">
                  <c:v>7082514</c:v>
                </c:pt>
                <c:pt idx="41">
                  <c:v>7131418.5</c:v>
                </c:pt>
                <c:pt idx="42">
                  <c:v>7208915</c:v>
                </c:pt>
                <c:pt idx="43">
                  <c:v>7270963.5</c:v>
                </c:pt>
                <c:pt idx="44">
                  <c:v>7360228.5</c:v>
                </c:pt>
                <c:pt idx="45">
                  <c:v>7386319.5</c:v>
                </c:pt>
                <c:pt idx="46">
                  <c:v>7443723.5</c:v>
                </c:pt>
                <c:pt idx="47">
                  <c:v>7496993</c:v>
                </c:pt>
                <c:pt idx="48">
                  <c:v>7533754.5</c:v>
                </c:pt>
                <c:pt idx="49">
                  <c:v>7526454</c:v>
                </c:pt>
                <c:pt idx="50">
                  <c:v>7558265.5</c:v>
                </c:pt>
                <c:pt idx="51">
                  <c:v>7590830</c:v>
                </c:pt>
                <c:pt idx="52">
                  <c:v>7626918.5</c:v>
                </c:pt>
                <c:pt idx="53">
                  <c:v>7574919.5</c:v>
                </c:pt>
                <c:pt idx="54">
                  <c:v>7604103.5</c:v>
                </c:pt>
                <c:pt idx="55">
                  <c:v>7581002</c:v>
                </c:pt>
                <c:pt idx="56">
                  <c:v>7602333.5</c:v>
                </c:pt>
                <c:pt idx="57">
                  <c:v>7573191.5</c:v>
                </c:pt>
                <c:pt idx="58">
                  <c:v>7540367</c:v>
                </c:pt>
                <c:pt idx="59">
                  <c:v>7516745</c:v>
                </c:pt>
                <c:pt idx="60">
                  <c:v>7470890</c:v>
                </c:pt>
                <c:pt idx="61">
                  <c:v>7469913.5</c:v>
                </c:pt>
                <c:pt idx="62">
                  <c:v>7457525</c:v>
                </c:pt>
                <c:pt idx="63">
                  <c:v>7422354.5</c:v>
                </c:pt>
                <c:pt idx="64">
                  <c:v>7371205.5</c:v>
                </c:pt>
                <c:pt idx="65">
                  <c:v>7367634</c:v>
                </c:pt>
                <c:pt idx="66">
                  <c:v>7325756</c:v>
                </c:pt>
                <c:pt idx="67">
                  <c:v>7279446</c:v>
                </c:pt>
                <c:pt idx="68">
                  <c:v>7229161.5</c:v>
                </c:pt>
                <c:pt idx="69">
                  <c:v>7204392</c:v>
                </c:pt>
                <c:pt idx="70">
                  <c:v>7134968</c:v>
                </c:pt>
                <c:pt idx="71">
                  <c:v>7096800</c:v>
                </c:pt>
                <c:pt idx="72">
                  <c:v>7028831</c:v>
                </c:pt>
                <c:pt idx="73">
                  <c:v>6977524</c:v>
                </c:pt>
                <c:pt idx="74">
                  <c:v>6938828</c:v>
                </c:pt>
                <c:pt idx="75">
                  <c:v>6853592.5</c:v>
                </c:pt>
                <c:pt idx="76">
                  <c:v>6797797</c:v>
                </c:pt>
                <c:pt idx="77">
                  <c:v>6761586</c:v>
                </c:pt>
                <c:pt idx="78">
                  <c:v>6694040</c:v>
                </c:pt>
                <c:pt idx="79">
                  <c:v>6615057</c:v>
                </c:pt>
                <c:pt idx="80">
                  <c:v>6567768.5</c:v>
                </c:pt>
                <c:pt idx="81">
                  <c:v>6507797.5</c:v>
                </c:pt>
                <c:pt idx="82">
                  <c:v>6434900.5</c:v>
                </c:pt>
                <c:pt idx="83">
                  <c:v>6366782.5</c:v>
                </c:pt>
                <c:pt idx="84">
                  <c:v>6313082.5</c:v>
                </c:pt>
                <c:pt idx="85">
                  <c:v>6230877.5</c:v>
                </c:pt>
                <c:pt idx="86">
                  <c:v>6176841</c:v>
                </c:pt>
                <c:pt idx="87">
                  <c:v>6102681</c:v>
                </c:pt>
                <c:pt idx="88">
                  <c:v>6020748.5</c:v>
                </c:pt>
                <c:pt idx="89">
                  <c:v>5961867</c:v>
                </c:pt>
                <c:pt idx="90">
                  <c:v>5903755.5</c:v>
                </c:pt>
                <c:pt idx="91">
                  <c:v>5839348.5</c:v>
                </c:pt>
                <c:pt idx="92">
                  <c:v>5800025</c:v>
                </c:pt>
                <c:pt idx="93">
                  <c:v>5718790.5</c:v>
                </c:pt>
                <c:pt idx="94">
                  <c:v>5662760</c:v>
                </c:pt>
                <c:pt idx="95">
                  <c:v>5588303.5</c:v>
                </c:pt>
                <c:pt idx="96">
                  <c:v>5496975.5</c:v>
                </c:pt>
                <c:pt idx="97">
                  <c:v>5451179</c:v>
                </c:pt>
                <c:pt idx="98">
                  <c:v>5401414.5</c:v>
                </c:pt>
                <c:pt idx="99">
                  <c:v>5368314</c:v>
                </c:pt>
                <c:pt idx="100">
                  <c:v>5312987.5</c:v>
                </c:pt>
                <c:pt idx="101">
                  <c:v>5245353</c:v>
                </c:pt>
                <c:pt idx="102">
                  <c:v>5210459.5</c:v>
                </c:pt>
                <c:pt idx="103">
                  <c:v>5134805.5</c:v>
                </c:pt>
                <c:pt idx="104">
                  <c:v>5087639.5</c:v>
                </c:pt>
                <c:pt idx="105">
                  <c:v>5065237</c:v>
                </c:pt>
                <c:pt idx="106">
                  <c:v>5008717</c:v>
                </c:pt>
                <c:pt idx="107">
                  <c:v>4974485.5</c:v>
                </c:pt>
                <c:pt idx="108">
                  <c:v>4931529.5</c:v>
                </c:pt>
                <c:pt idx="109">
                  <c:v>4901416</c:v>
                </c:pt>
                <c:pt idx="110">
                  <c:v>4840601.5</c:v>
                </c:pt>
                <c:pt idx="111">
                  <c:v>4809856</c:v>
                </c:pt>
                <c:pt idx="112">
                  <c:v>4755815</c:v>
                </c:pt>
                <c:pt idx="113">
                  <c:v>4734949</c:v>
                </c:pt>
                <c:pt idx="114">
                  <c:v>4696803</c:v>
                </c:pt>
                <c:pt idx="115">
                  <c:v>4679985</c:v>
                </c:pt>
                <c:pt idx="116">
                  <c:v>4629244</c:v>
                </c:pt>
                <c:pt idx="117">
                  <c:v>4609158.5</c:v>
                </c:pt>
                <c:pt idx="118">
                  <c:v>4594026</c:v>
                </c:pt>
                <c:pt idx="119">
                  <c:v>4559548.5</c:v>
                </c:pt>
                <c:pt idx="120">
                  <c:v>4544973</c:v>
                </c:pt>
                <c:pt idx="121">
                  <c:v>4528341</c:v>
                </c:pt>
                <c:pt idx="122">
                  <c:v>4488795</c:v>
                </c:pt>
                <c:pt idx="123">
                  <c:v>4472621</c:v>
                </c:pt>
                <c:pt idx="124">
                  <c:v>4467651.5</c:v>
                </c:pt>
                <c:pt idx="125">
                  <c:v>4432068.5</c:v>
                </c:pt>
                <c:pt idx="126">
                  <c:v>4428635</c:v>
                </c:pt>
                <c:pt idx="127">
                  <c:v>4405774.5</c:v>
                </c:pt>
                <c:pt idx="128">
                  <c:v>4416646</c:v>
                </c:pt>
                <c:pt idx="129">
                  <c:v>4375508.5</c:v>
                </c:pt>
                <c:pt idx="130">
                  <c:v>4370395</c:v>
                </c:pt>
                <c:pt idx="131">
                  <c:v>4346523</c:v>
                </c:pt>
                <c:pt idx="132">
                  <c:v>4356115</c:v>
                </c:pt>
                <c:pt idx="133">
                  <c:v>4325229.5</c:v>
                </c:pt>
                <c:pt idx="134">
                  <c:v>4326048</c:v>
                </c:pt>
                <c:pt idx="135">
                  <c:v>4306036</c:v>
                </c:pt>
                <c:pt idx="136">
                  <c:v>4292534.5</c:v>
                </c:pt>
                <c:pt idx="137">
                  <c:v>4269817</c:v>
                </c:pt>
                <c:pt idx="138">
                  <c:v>4269042.5</c:v>
                </c:pt>
                <c:pt idx="139">
                  <c:v>4249529.5</c:v>
                </c:pt>
                <c:pt idx="140">
                  <c:v>4255294</c:v>
                </c:pt>
                <c:pt idx="141">
                  <c:v>4239782</c:v>
                </c:pt>
                <c:pt idx="142">
                  <c:v>4222294</c:v>
                </c:pt>
                <c:pt idx="143">
                  <c:v>4220679.5</c:v>
                </c:pt>
                <c:pt idx="144">
                  <c:v>4194341</c:v>
                </c:pt>
                <c:pt idx="145">
                  <c:v>4205808</c:v>
                </c:pt>
                <c:pt idx="146">
                  <c:v>4182307.7</c:v>
                </c:pt>
                <c:pt idx="147">
                  <c:v>4164459.2</c:v>
                </c:pt>
                <c:pt idx="148">
                  <c:v>4152983.5</c:v>
                </c:pt>
                <c:pt idx="149">
                  <c:v>4150755.5</c:v>
                </c:pt>
                <c:pt idx="150">
                  <c:v>4139683.7</c:v>
                </c:pt>
                <c:pt idx="151">
                  <c:v>4121442.7</c:v>
                </c:pt>
                <c:pt idx="152">
                  <c:v>4114374</c:v>
                </c:pt>
                <c:pt idx="153">
                  <c:v>4073581.2</c:v>
                </c:pt>
                <c:pt idx="154">
                  <c:v>4067444.2</c:v>
                </c:pt>
                <c:pt idx="155">
                  <c:v>4062419.5</c:v>
                </c:pt>
                <c:pt idx="156">
                  <c:v>4060832</c:v>
                </c:pt>
                <c:pt idx="157">
                  <c:v>4033027.5</c:v>
                </c:pt>
                <c:pt idx="158">
                  <c:v>4006182</c:v>
                </c:pt>
                <c:pt idx="159">
                  <c:v>3968284.2</c:v>
                </c:pt>
                <c:pt idx="160">
                  <c:v>3965355</c:v>
                </c:pt>
                <c:pt idx="161">
                  <c:v>3933465.2</c:v>
                </c:pt>
                <c:pt idx="162">
                  <c:v>3951546</c:v>
                </c:pt>
                <c:pt idx="163">
                  <c:v>3911930.7</c:v>
                </c:pt>
                <c:pt idx="164">
                  <c:v>3883382.7</c:v>
                </c:pt>
                <c:pt idx="165">
                  <c:v>3869468.5</c:v>
                </c:pt>
                <c:pt idx="166">
                  <c:v>3826792</c:v>
                </c:pt>
                <c:pt idx="167">
                  <c:v>3831727.2</c:v>
                </c:pt>
                <c:pt idx="168">
                  <c:v>3799628.7</c:v>
                </c:pt>
                <c:pt idx="169">
                  <c:v>3761294.2</c:v>
                </c:pt>
                <c:pt idx="170">
                  <c:v>3760456.5</c:v>
                </c:pt>
                <c:pt idx="171">
                  <c:v>3738278.2</c:v>
                </c:pt>
                <c:pt idx="172">
                  <c:v>3694417</c:v>
                </c:pt>
                <c:pt idx="173">
                  <c:v>3673492.2</c:v>
                </c:pt>
                <c:pt idx="174">
                  <c:v>3644582.2</c:v>
                </c:pt>
                <c:pt idx="175">
                  <c:v>3600173.7</c:v>
                </c:pt>
                <c:pt idx="176">
                  <c:v>3597048</c:v>
                </c:pt>
                <c:pt idx="177">
                  <c:v>3577401</c:v>
                </c:pt>
                <c:pt idx="178">
                  <c:v>3525278.5</c:v>
                </c:pt>
                <c:pt idx="179">
                  <c:v>3518571.7</c:v>
                </c:pt>
                <c:pt idx="180">
                  <c:v>3482221.7</c:v>
                </c:pt>
                <c:pt idx="181">
                  <c:v>3439653.5</c:v>
                </c:pt>
                <c:pt idx="182">
                  <c:v>3435090.2</c:v>
                </c:pt>
                <c:pt idx="183">
                  <c:v>3380287</c:v>
                </c:pt>
                <c:pt idx="184">
                  <c:v>3348205</c:v>
                </c:pt>
                <c:pt idx="185">
                  <c:v>3334489.5</c:v>
                </c:pt>
                <c:pt idx="186">
                  <c:v>3298487</c:v>
                </c:pt>
                <c:pt idx="187">
                  <c:v>3275916.7</c:v>
                </c:pt>
                <c:pt idx="188">
                  <c:v>3244896</c:v>
                </c:pt>
                <c:pt idx="189">
                  <c:v>3210893.2</c:v>
                </c:pt>
                <c:pt idx="190">
                  <c:v>3163352.2</c:v>
                </c:pt>
                <c:pt idx="191">
                  <c:v>3138389</c:v>
                </c:pt>
                <c:pt idx="192">
                  <c:v>3103869</c:v>
                </c:pt>
                <c:pt idx="193">
                  <c:v>3081253</c:v>
                </c:pt>
                <c:pt idx="194">
                  <c:v>3050792</c:v>
                </c:pt>
                <c:pt idx="195">
                  <c:v>3010998.2</c:v>
                </c:pt>
                <c:pt idx="196">
                  <c:v>3003643</c:v>
                </c:pt>
                <c:pt idx="197">
                  <c:v>2963458.7</c:v>
                </c:pt>
                <c:pt idx="198">
                  <c:v>2920682.7</c:v>
                </c:pt>
                <c:pt idx="199">
                  <c:v>2872808.2</c:v>
                </c:pt>
                <c:pt idx="200">
                  <c:v>2867655.7</c:v>
                </c:pt>
                <c:pt idx="201">
                  <c:v>2823466.7</c:v>
                </c:pt>
                <c:pt idx="202">
                  <c:v>2802948.5</c:v>
                </c:pt>
                <c:pt idx="203">
                  <c:v>2757914.2</c:v>
                </c:pt>
                <c:pt idx="204">
                  <c:v>2721628.2</c:v>
                </c:pt>
                <c:pt idx="205">
                  <c:v>2689438.5</c:v>
                </c:pt>
                <c:pt idx="206">
                  <c:v>2655976.2000000002</c:v>
                </c:pt>
                <c:pt idx="207">
                  <c:v>2622998.7000000002</c:v>
                </c:pt>
                <c:pt idx="208">
                  <c:v>2601861</c:v>
                </c:pt>
                <c:pt idx="209">
                  <c:v>2561670</c:v>
                </c:pt>
                <c:pt idx="210">
                  <c:v>2529710.2000000002</c:v>
                </c:pt>
                <c:pt idx="211">
                  <c:v>2503093.2000000002</c:v>
                </c:pt>
                <c:pt idx="212">
                  <c:v>2460653.2000000002</c:v>
                </c:pt>
                <c:pt idx="213">
                  <c:v>2429141</c:v>
                </c:pt>
                <c:pt idx="214">
                  <c:v>2406014.7000000002</c:v>
                </c:pt>
                <c:pt idx="215">
                  <c:v>2364222.2000000002</c:v>
                </c:pt>
                <c:pt idx="216">
                  <c:v>2333763</c:v>
                </c:pt>
                <c:pt idx="217">
                  <c:v>2302055</c:v>
                </c:pt>
                <c:pt idx="218">
                  <c:v>2275396.5</c:v>
                </c:pt>
                <c:pt idx="219">
                  <c:v>2245972.7000000002</c:v>
                </c:pt>
                <c:pt idx="220">
                  <c:v>2195054.5</c:v>
                </c:pt>
                <c:pt idx="221">
                  <c:v>2188093</c:v>
                </c:pt>
                <c:pt idx="222">
                  <c:v>2143247.2000000002</c:v>
                </c:pt>
                <c:pt idx="223">
                  <c:v>2125459</c:v>
                </c:pt>
                <c:pt idx="224">
                  <c:v>2086033.2</c:v>
                </c:pt>
                <c:pt idx="225">
                  <c:v>2056862.7</c:v>
                </c:pt>
                <c:pt idx="226">
                  <c:v>2032995</c:v>
                </c:pt>
                <c:pt idx="227">
                  <c:v>1994117.6</c:v>
                </c:pt>
                <c:pt idx="228">
                  <c:v>1967079.9</c:v>
                </c:pt>
                <c:pt idx="229">
                  <c:v>1941563.2</c:v>
                </c:pt>
                <c:pt idx="230">
                  <c:v>1906665</c:v>
                </c:pt>
                <c:pt idx="231">
                  <c:v>1876662.5</c:v>
                </c:pt>
                <c:pt idx="232">
                  <c:v>1855409.7</c:v>
                </c:pt>
                <c:pt idx="233">
                  <c:v>1827866</c:v>
                </c:pt>
                <c:pt idx="234">
                  <c:v>1809828.7</c:v>
                </c:pt>
                <c:pt idx="235">
                  <c:v>1773759.9</c:v>
                </c:pt>
                <c:pt idx="236">
                  <c:v>1740233</c:v>
                </c:pt>
                <c:pt idx="237">
                  <c:v>1722654.1</c:v>
                </c:pt>
                <c:pt idx="238">
                  <c:v>1687670.2</c:v>
                </c:pt>
                <c:pt idx="239">
                  <c:v>1661847</c:v>
                </c:pt>
                <c:pt idx="240">
                  <c:v>1633936.1</c:v>
                </c:pt>
                <c:pt idx="241">
                  <c:v>1589357.5</c:v>
                </c:pt>
                <c:pt idx="242">
                  <c:v>1587729.2</c:v>
                </c:pt>
                <c:pt idx="243">
                  <c:v>1561897.6</c:v>
                </c:pt>
                <c:pt idx="244">
                  <c:v>1517155.6</c:v>
                </c:pt>
                <c:pt idx="245">
                  <c:v>1496671.6</c:v>
                </c:pt>
                <c:pt idx="246">
                  <c:v>1472265</c:v>
                </c:pt>
                <c:pt idx="247">
                  <c:v>1450247.7</c:v>
                </c:pt>
                <c:pt idx="248">
                  <c:v>1420723</c:v>
                </c:pt>
                <c:pt idx="249">
                  <c:v>1399505.1</c:v>
                </c:pt>
                <c:pt idx="250">
                  <c:v>1354241.9</c:v>
                </c:pt>
                <c:pt idx="251">
                  <c:v>1341393.9000000004</c:v>
                </c:pt>
                <c:pt idx="252">
                  <c:v>1314158.4000000004</c:v>
                </c:pt>
                <c:pt idx="253">
                  <c:v>1292025.7</c:v>
                </c:pt>
                <c:pt idx="254">
                  <c:v>1255880.1000000001</c:v>
                </c:pt>
                <c:pt idx="255">
                  <c:v>1237892.6000000001</c:v>
                </c:pt>
                <c:pt idx="256">
                  <c:v>1211678.6000000001</c:v>
                </c:pt>
                <c:pt idx="257">
                  <c:v>1195095.4000000004</c:v>
                </c:pt>
                <c:pt idx="258">
                  <c:v>1162215</c:v>
                </c:pt>
                <c:pt idx="259">
                  <c:v>1135531.9000000004</c:v>
                </c:pt>
                <c:pt idx="260">
                  <c:v>1118100.6000000001</c:v>
                </c:pt>
                <c:pt idx="261">
                  <c:v>1096156.7</c:v>
                </c:pt>
                <c:pt idx="262">
                  <c:v>1063751.5</c:v>
                </c:pt>
                <c:pt idx="263">
                  <c:v>1043225.8</c:v>
                </c:pt>
                <c:pt idx="264">
                  <c:v>1018626</c:v>
                </c:pt>
                <c:pt idx="265">
                  <c:v>990742.56</c:v>
                </c:pt>
                <c:pt idx="266">
                  <c:v>976298.87</c:v>
                </c:pt>
                <c:pt idx="267">
                  <c:v>950679.87</c:v>
                </c:pt>
                <c:pt idx="268">
                  <c:v>928349</c:v>
                </c:pt>
                <c:pt idx="269">
                  <c:v>911278.75</c:v>
                </c:pt>
                <c:pt idx="270">
                  <c:v>892017.87</c:v>
                </c:pt>
                <c:pt idx="271">
                  <c:v>883440.94000000041</c:v>
                </c:pt>
                <c:pt idx="272">
                  <c:v>854229.75</c:v>
                </c:pt>
                <c:pt idx="273">
                  <c:v>845005</c:v>
                </c:pt>
                <c:pt idx="274">
                  <c:v>824776.81</c:v>
                </c:pt>
                <c:pt idx="275">
                  <c:v>811427.87</c:v>
                </c:pt>
                <c:pt idx="276">
                  <c:v>802482</c:v>
                </c:pt>
                <c:pt idx="277">
                  <c:v>788438.56</c:v>
                </c:pt>
                <c:pt idx="278">
                  <c:v>778711.75</c:v>
                </c:pt>
                <c:pt idx="279">
                  <c:v>764904.44000000041</c:v>
                </c:pt>
                <c:pt idx="280">
                  <c:v>749033.25</c:v>
                </c:pt>
                <c:pt idx="281">
                  <c:v>741154.62</c:v>
                </c:pt>
                <c:pt idx="282">
                  <c:v>730771.12</c:v>
                </c:pt>
                <c:pt idx="283">
                  <c:v>711072.56</c:v>
                </c:pt>
                <c:pt idx="284">
                  <c:v>695990.12</c:v>
                </c:pt>
                <c:pt idx="285">
                  <c:v>687639.31</c:v>
                </c:pt>
                <c:pt idx="286">
                  <c:v>671736.44000000041</c:v>
                </c:pt>
                <c:pt idx="287">
                  <c:v>655939.37</c:v>
                </c:pt>
                <c:pt idx="288">
                  <c:v>640451.93999999936</c:v>
                </c:pt>
                <c:pt idx="289">
                  <c:v>632728.18999999599</c:v>
                </c:pt>
                <c:pt idx="290">
                  <c:v>621460.5</c:v>
                </c:pt>
                <c:pt idx="291">
                  <c:v>608380.87</c:v>
                </c:pt>
                <c:pt idx="292">
                  <c:v>593773.25</c:v>
                </c:pt>
                <c:pt idx="293">
                  <c:v>583809.31000000041</c:v>
                </c:pt>
                <c:pt idx="294">
                  <c:v>562027.81000000041</c:v>
                </c:pt>
                <c:pt idx="295">
                  <c:v>546402</c:v>
                </c:pt>
                <c:pt idx="296">
                  <c:v>535434.25</c:v>
                </c:pt>
                <c:pt idx="297">
                  <c:v>525625.75</c:v>
                </c:pt>
                <c:pt idx="298">
                  <c:v>515902.91000000021</c:v>
                </c:pt>
                <c:pt idx="299">
                  <c:v>498192.19</c:v>
                </c:pt>
                <c:pt idx="300">
                  <c:v>486156.5</c:v>
                </c:pt>
                <c:pt idx="301">
                  <c:v>475652.81</c:v>
                </c:pt>
                <c:pt idx="302">
                  <c:v>465234.66</c:v>
                </c:pt>
                <c:pt idx="303">
                  <c:v>454617.69</c:v>
                </c:pt>
                <c:pt idx="304">
                  <c:v>445743.37</c:v>
                </c:pt>
                <c:pt idx="305">
                  <c:v>428284.09</c:v>
                </c:pt>
                <c:pt idx="306">
                  <c:v>417635.37</c:v>
                </c:pt>
                <c:pt idx="307">
                  <c:v>406542.75</c:v>
                </c:pt>
                <c:pt idx="308">
                  <c:v>396876.56</c:v>
                </c:pt>
                <c:pt idx="309">
                  <c:v>389085.03</c:v>
                </c:pt>
                <c:pt idx="310">
                  <c:v>374608.31</c:v>
                </c:pt>
                <c:pt idx="311">
                  <c:v>366219.91000000021</c:v>
                </c:pt>
                <c:pt idx="312">
                  <c:v>359433.9700000002</c:v>
                </c:pt>
                <c:pt idx="313">
                  <c:v>344232.19</c:v>
                </c:pt>
                <c:pt idx="314">
                  <c:v>342924.41000000021</c:v>
                </c:pt>
                <c:pt idx="315">
                  <c:v>331624.56</c:v>
                </c:pt>
                <c:pt idx="316">
                  <c:v>322329.62</c:v>
                </c:pt>
                <c:pt idx="317">
                  <c:v>310506.71999999997</c:v>
                </c:pt>
                <c:pt idx="318">
                  <c:v>304427.87</c:v>
                </c:pt>
                <c:pt idx="319">
                  <c:v>296367.25</c:v>
                </c:pt>
                <c:pt idx="320">
                  <c:v>292344.0300000002</c:v>
                </c:pt>
                <c:pt idx="321">
                  <c:v>288159.19</c:v>
                </c:pt>
                <c:pt idx="322">
                  <c:v>286747.87</c:v>
                </c:pt>
                <c:pt idx="323">
                  <c:v>299454.09000000008</c:v>
                </c:pt>
                <c:pt idx="324">
                  <c:v>319737.5</c:v>
                </c:pt>
                <c:pt idx="325">
                  <c:v>368093</c:v>
                </c:pt>
                <c:pt idx="326">
                  <c:v>417300.53</c:v>
                </c:pt>
                <c:pt idx="327">
                  <c:v>483229.9700000002</c:v>
                </c:pt>
                <c:pt idx="328">
                  <c:v>583978.18999999599</c:v>
                </c:pt>
                <c:pt idx="329">
                  <c:v>680412.62</c:v>
                </c:pt>
                <c:pt idx="330">
                  <c:v>792301.94000000041</c:v>
                </c:pt>
                <c:pt idx="331">
                  <c:v>906198.87</c:v>
                </c:pt>
                <c:pt idx="332">
                  <c:v>1017306.2</c:v>
                </c:pt>
                <c:pt idx="333">
                  <c:v>1123048.4000000004</c:v>
                </c:pt>
                <c:pt idx="334">
                  <c:v>1194593.2</c:v>
                </c:pt>
                <c:pt idx="335">
                  <c:v>1258468</c:v>
                </c:pt>
                <c:pt idx="336">
                  <c:v>1255597</c:v>
                </c:pt>
                <c:pt idx="337">
                  <c:v>1229992.5</c:v>
                </c:pt>
                <c:pt idx="338">
                  <c:v>1168630.4000000004</c:v>
                </c:pt>
                <c:pt idx="339">
                  <c:v>1096701.4000000004</c:v>
                </c:pt>
                <c:pt idx="340">
                  <c:v>976070.25</c:v>
                </c:pt>
                <c:pt idx="341">
                  <c:v>867310.56</c:v>
                </c:pt>
                <c:pt idx="342">
                  <c:v>739866.19</c:v>
                </c:pt>
                <c:pt idx="343">
                  <c:v>619042.87</c:v>
                </c:pt>
                <c:pt idx="344">
                  <c:v>504386.62</c:v>
                </c:pt>
                <c:pt idx="345">
                  <c:v>411923.66</c:v>
                </c:pt>
                <c:pt idx="346">
                  <c:v>335998</c:v>
                </c:pt>
                <c:pt idx="347">
                  <c:v>279047.84000000003</c:v>
                </c:pt>
                <c:pt idx="348">
                  <c:v>236415.47</c:v>
                </c:pt>
                <c:pt idx="349">
                  <c:v>214275.09</c:v>
                </c:pt>
                <c:pt idx="350">
                  <c:v>208867.36</c:v>
                </c:pt>
                <c:pt idx="351">
                  <c:v>208716.16</c:v>
                </c:pt>
                <c:pt idx="352">
                  <c:v>205768.28</c:v>
                </c:pt>
                <c:pt idx="353">
                  <c:v>205023.62</c:v>
                </c:pt>
                <c:pt idx="354">
                  <c:v>205569.37</c:v>
                </c:pt>
                <c:pt idx="355">
                  <c:v>206732.91999999998</c:v>
                </c:pt>
                <c:pt idx="356">
                  <c:v>207064.94999999998</c:v>
                </c:pt>
                <c:pt idx="357">
                  <c:v>211579.47</c:v>
                </c:pt>
                <c:pt idx="358">
                  <c:v>209415.26</c:v>
                </c:pt>
                <c:pt idx="359">
                  <c:v>211808.47999999998</c:v>
                </c:pt>
                <c:pt idx="360">
                  <c:v>212478.34</c:v>
                </c:pt>
                <c:pt idx="361">
                  <c:v>211480.28</c:v>
                </c:pt>
                <c:pt idx="362">
                  <c:v>214473.69</c:v>
                </c:pt>
                <c:pt idx="363">
                  <c:v>215205.55</c:v>
                </c:pt>
                <c:pt idx="364">
                  <c:v>218934.33</c:v>
                </c:pt>
                <c:pt idx="365">
                  <c:v>219618.53</c:v>
                </c:pt>
                <c:pt idx="366">
                  <c:v>226957.37</c:v>
                </c:pt>
                <c:pt idx="367">
                  <c:v>229915.8</c:v>
                </c:pt>
                <c:pt idx="368">
                  <c:v>226711.31</c:v>
                </c:pt>
                <c:pt idx="369">
                  <c:v>232935.91999999998</c:v>
                </c:pt>
                <c:pt idx="370">
                  <c:v>231025.06</c:v>
                </c:pt>
                <c:pt idx="371">
                  <c:v>230993.28</c:v>
                </c:pt>
                <c:pt idx="372">
                  <c:v>239109.88999999923</c:v>
                </c:pt>
                <c:pt idx="373">
                  <c:v>234448.58</c:v>
                </c:pt>
                <c:pt idx="374">
                  <c:v>243717.47</c:v>
                </c:pt>
                <c:pt idx="375">
                  <c:v>244669.8</c:v>
                </c:pt>
                <c:pt idx="376">
                  <c:v>249579.41999999998</c:v>
                </c:pt>
                <c:pt idx="377">
                  <c:v>245812.69</c:v>
                </c:pt>
                <c:pt idx="378">
                  <c:v>247458.47</c:v>
                </c:pt>
                <c:pt idx="379">
                  <c:v>253712.87</c:v>
                </c:pt>
                <c:pt idx="380">
                  <c:v>251287.12</c:v>
                </c:pt>
                <c:pt idx="381">
                  <c:v>256853.05</c:v>
                </c:pt>
                <c:pt idx="382">
                  <c:v>256898.26</c:v>
                </c:pt>
                <c:pt idx="383">
                  <c:v>259811.69</c:v>
                </c:pt>
                <c:pt idx="384">
                  <c:v>267666.75</c:v>
                </c:pt>
                <c:pt idx="385">
                  <c:v>264787.34000000003</c:v>
                </c:pt>
                <c:pt idx="386">
                  <c:v>271817.06</c:v>
                </c:pt>
                <c:pt idx="387">
                  <c:v>269972.71999999997</c:v>
                </c:pt>
                <c:pt idx="388">
                  <c:v>274621.31</c:v>
                </c:pt>
                <c:pt idx="389">
                  <c:v>282351.46999999997</c:v>
                </c:pt>
                <c:pt idx="390">
                  <c:v>279025.84000000003</c:v>
                </c:pt>
                <c:pt idx="391">
                  <c:v>284517.90999999997</c:v>
                </c:pt>
                <c:pt idx="392">
                  <c:v>285966.21999999997</c:v>
                </c:pt>
                <c:pt idx="393">
                  <c:v>288742.87</c:v>
                </c:pt>
                <c:pt idx="394">
                  <c:v>295215.65999999986</c:v>
                </c:pt>
                <c:pt idx="395">
                  <c:v>293939.40999999997</c:v>
                </c:pt>
                <c:pt idx="396">
                  <c:v>303849.0300000002</c:v>
                </c:pt>
                <c:pt idx="397">
                  <c:v>302454.75</c:v>
                </c:pt>
                <c:pt idx="398">
                  <c:v>302602.21999999997</c:v>
                </c:pt>
                <c:pt idx="399">
                  <c:v>309344.87</c:v>
                </c:pt>
                <c:pt idx="400">
                  <c:v>310455.90999999997</c:v>
                </c:pt>
                <c:pt idx="401">
                  <c:v>313891.65999999986</c:v>
                </c:pt>
                <c:pt idx="402">
                  <c:v>315134.19</c:v>
                </c:pt>
                <c:pt idx="403">
                  <c:v>313831.62</c:v>
                </c:pt>
                <c:pt idx="404">
                  <c:v>326771.06</c:v>
                </c:pt>
                <c:pt idx="405">
                  <c:v>327125.81</c:v>
                </c:pt>
                <c:pt idx="406">
                  <c:v>330505.94</c:v>
                </c:pt>
                <c:pt idx="407">
                  <c:v>324186.75</c:v>
                </c:pt>
                <c:pt idx="408">
                  <c:v>334026.21999999997</c:v>
                </c:pt>
                <c:pt idx="409">
                  <c:v>334315.44</c:v>
                </c:pt>
                <c:pt idx="410">
                  <c:v>335515.87</c:v>
                </c:pt>
                <c:pt idx="411">
                  <c:v>342623.33999999997</c:v>
                </c:pt>
                <c:pt idx="412">
                  <c:v>343041.44</c:v>
                </c:pt>
                <c:pt idx="413">
                  <c:v>350074.41000000021</c:v>
                </c:pt>
                <c:pt idx="414">
                  <c:v>349429.28</c:v>
                </c:pt>
                <c:pt idx="415">
                  <c:v>349603.37</c:v>
                </c:pt>
                <c:pt idx="416">
                  <c:v>348645.9700000002</c:v>
                </c:pt>
                <c:pt idx="417">
                  <c:v>352821.28</c:v>
                </c:pt>
                <c:pt idx="418">
                  <c:v>354182.19</c:v>
                </c:pt>
                <c:pt idx="419">
                  <c:v>356037.69</c:v>
                </c:pt>
                <c:pt idx="420">
                  <c:v>350780.66</c:v>
                </c:pt>
                <c:pt idx="421">
                  <c:v>352715.09</c:v>
                </c:pt>
                <c:pt idx="422">
                  <c:v>353422.62</c:v>
                </c:pt>
                <c:pt idx="423">
                  <c:v>354473.37</c:v>
                </c:pt>
                <c:pt idx="424">
                  <c:v>344014.87</c:v>
                </c:pt>
                <c:pt idx="425">
                  <c:v>349031.78</c:v>
                </c:pt>
                <c:pt idx="426">
                  <c:v>345938.59</c:v>
                </c:pt>
                <c:pt idx="427">
                  <c:v>353577.62</c:v>
                </c:pt>
                <c:pt idx="428">
                  <c:v>341199.81</c:v>
                </c:pt>
                <c:pt idx="429">
                  <c:v>340351.75</c:v>
                </c:pt>
                <c:pt idx="430">
                  <c:v>335314.5</c:v>
                </c:pt>
                <c:pt idx="431">
                  <c:v>332384.25</c:v>
                </c:pt>
                <c:pt idx="432">
                  <c:v>336282.53</c:v>
                </c:pt>
                <c:pt idx="433">
                  <c:v>338423.28</c:v>
                </c:pt>
                <c:pt idx="434">
                  <c:v>331374.5</c:v>
                </c:pt>
                <c:pt idx="435">
                  <c:v>328242</c:v>
                </c:pt>
              </c:numCache>
            </c:numRef>
          </c:yVal>
          <c:smooth val="1"/>
        </c:ser>
        <c:ser>
          <c:idx val="1"/>
          <c:order val="1"/>
          <c:tx>
            <c:v>Fraction 1 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'FLUO GQD012 CH3CN fraction 350'!$A$1:$A$436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GQD012 CH3CN fraction 350'!$C$1:$C$436</c:f>
              <c:numCache>
                <c:formatCode>General</c:formatCode>
                <c:ptCount val="436"/>
                <c:pt idx="0">
                  <c:v>585954.5</c:v>
                </c:pt>
                <c:pt idx="1">
                  <c:v>626656.75</c:v>
                </c:pt>
                <c:pt idx="2">
                  <c:v>661399.62</c:v>
                </c:pt>
                <c:pt idx="3">
                  <c:v>702223.31</c:v>
                </c:pt>
                <c:pt idx="4">
                  <c:v>734690.37</c:v>
                </c:pt>
                <c:pt idx="5">
                  <c:v>764338.62</c:v>
                </c:pt>
                <c:pt idx="6">
                  <c:v>805555.56</c:v>
                </c:pt>
                <c:pt idx="7">
                  <c:v>843149.81</c:v>
                </c:pt>
                <c:pt idx="8">
                  <c:v>884876.25</c:v>
                </c:pt>
                <c:pt idx="9">
                  <c:v>936826.5</c:v>
                </c:pt>
                <c:pt idx="10">
                  <c:v>967111.44000000041</c:v>
                </c:pt>
                <c:pt idx="11">
                  <c:v>1016052.4</c:v>
                </c:pt>
                <c:pt idx="12">
                  <c:v>1058662.4000000004</c:v>
                </c:pt>
                <c:pt idx="13">
                  <c:v>1112932.7</c:v>
                </c:pt>
                <c:pt idx="14">
                  <c:v>1176473.5</c:v>
                </c:pt>
                <c:pt idx="15">
                  <c:v>1232543.7</c:v>
                </c:pt>
                <c:pt idx="16">
                  <c:v>1285259.2</c:v>
                </c:pt>
                <c:pt idx="17">
                  <c:v>1336361.4000000004</c:v>
                </c:pt>
                <c:pt idx="18">
                  <c:v>1399281.5</c:v>
                </c:pt>
                <c:pt idx="19">
                  <c:v>1452204</c:v>
                </c:pt>
                <c:pt idx="20">
                  <c:v>1493028.4</c:v>
                </c:pt>
                <c:pt idx="21">
                  <c:v>1560994.2</c:v>
                </c:pt>
                <c:pt idx="22">
                  <c:v>1610066.7</c:v>
                </c:pt>
                <c:pt idx="23">
                  <c:v>1692414.1</c:v>
                </c:pt>
                <c:pt idx="24">
                  <c:v>1747173.5</c:v>
                </c:pt>
                <c:pt idx="25">
                  <c:v>1794892.6</c:v>
                </c:pt>
                <c:pt idx="26">
                  <c:v>1829894.1</c:v>
                </c:pt>
                <c:pt idx="27">
                  <c:v>1881961.5</c:v>
                </c:pt>
                <c:pt idx="28">
                  <c:v>1894342.9</c:v>
                </c:pt>
                <c:pt idx="29">
                  <c:v>1924610.5</c:v>
                </c:pt>
                <c:pt idx="30">
                  <c:v>1932591.5</c:v>
                </c:pt>
                <c:pt idx="31">
                  <c:v>1946933.7</c:v>
                </c:pt>
                <c:pt idx="32">
                  <c:v>1966847.9</c:v>
                </c:pt>
                <c:pt idx="33">
                  <c:v>1976670</c:v>
                </c:pt>
                <c:pt idx="34">
                  <c:v>2011179.9</c:v>
                </c:pt>
                <c:pt idx="35">
                  <c:v>2049307.6</c:v>
                </c:pt>
                <c:pt idx="36">
                  <c:v>2083827.1</c:v>
                </c:pt>
                <c:pt idx="37">
                  <c:v>2094301.9</c:v>
                </c:pt>
                <c:pt idx="38">
                  <c:v>2133177.2000000002</c:v>
                </c:pt>
                <c:pt idx="39">
                  <c:v>2170500</c:v>
                </c:pt>
                <c:pt idx="40">
                  <c:v>2207774</c:v>
                </c:pt>
                <c:pt idx="41">
                  <c:v>2239145.5</c:v>
                </c:pt>
                <c:pt idx="42">
                  <c:v>2263445.5</c:v>
                </c:pt>
                <c:pt idx="43">
                  <c:v>2312858.5</c:v>
                </c:pt>
                <c:pt idx="44">
                  <c:v>2348148.2000000002</c:v>
                </c:pt>
                <c:pt idx="45">
                  <c:v>2396863.5</c:v>
                </c:pt>
                <c:pt idx="46">
                  <c:v>2403430.5</c:v>
                </c:pt>
                <c:pt idx="47">
                  <c:v>2468179.5</c:v>
                </c:pt>
                <c:pt idx="48">
                  <c:v>2520752</c:v>
                </c:pt>
                <c:pt idx="49">
                  <c:v>2553827</c:v>
                </c:pt>
                <c:pt idx="50">
                  <c:v>2616097</c:v>
                </c:pt>
                <c:pt idx="51">
                  <c:v>2656750</c:v>
                </c:pt>
                <c:pt idx="52">
                  <c:v>2739069</c:v>
                </c:pt>
                <c:pt idx="53">
                  <c:v>2771114.5</c:v>
                </c:pt>
                <c:pt idx="54">
                  <c:v>2813058.5</c:v>
                </c:pt>
                <c:pt idx="55">
                  <c:v>2872794.5</c:v>
                </c:pt>
                <c:pt idx="56">
                  <c:v>2934987.7</c:v>
                </c:pt>
                <c:pt idx="57">
                  <c:v>3002025.2</c:v>
                </c:pt>
                <c:pt idx="58">
                  <c:v>3035428</c:v>
                </c:pt>
                <c:pt idx="59">
                  <c:v>3113168.2</c:v>
                </c:pt>
                <c:pt idx="60">
                  <c:v>3152476.5</c:v>
                </c:pt>
                <c:pt idx="61">
                  <c:v>3229097.7</c:v>
                </c:pt>
                <c:pt idx="62">
                  <c:v>3302743.5</c:v>
                </c:pt>
                <c:pt idx="63">
                  <c:v>3336572.2</c:v>
                </c:pt>
                <c:pt idx="64">
                  <c:v>3388126.5</c:v>
                </c:pt>
                <c:pt idx="65">
                  <c:v>3440088.7</c:v>
                </c:pt>
                <c:pt idx="66">
                  <c:v>3471909</c:v>
                </c:pt>
                <c:pt idx="67">
                  <c:v>3516374.5</c:v>
                </c:pt>
                <c:pt idx="68">
                  <c:v>3572826</c:v>
                </c:pt>
                <c:pt idx="69">
                  <c:v>3615740</c:v>
                </c:pt>
                <c:pt idx="70">
                  <c:v>3640480.2</c:v>
                </c:pt>
                <c:pt idx="71">
                  <c:v>3683011.5</c:v>
                </c:pt>
                <c:pt idx="72">
                  <c:v>3719223.2</c:v>
                </c:pt>
                <c:pt idx="73">
                  <c:v>3716312.5</c:v>
                </c:pt>
                <c:pt idx="74">
                  <c:v>3741623.5</c:v>
                </c:pt>
                <c:pt idx="75">
                  <c:v>3775543.5</c:v>
                </c:pt>
                <c:pt idx="76">
                  <c:v>3777269.2</c:v>
                </c:pt>
                <c:pt idx="77">
                  <c:v>3782917.2</c:v>
                </c:pt>
                <c:pt idx="78">
                  <c:v>3792226</c:v>
                </c:pt>
                <c:pt idx="79">
                  <c:v>3797952.7</c:v>
                </c:pt>
                <c:pt idx="80">
                  <c:v>3817102.7</c:v>
                </c:pt>
                <c:pt idx="81">
                  <c:v>3805328</c:v>
                </c:pt>
                <c:pt idx="82">
                  <c:v>3821671.5</c:v>
                </c:pt>
                <c:pt idx="83">
                  <c:v>3797755.2</c:v>
                </c:pt>
                <c:pt idx="84">
                  <c:v>3810987.7</c:v>
                </c:pt>
                <c:pt idx="85">
                  <c:v>3799605</c:v>
                </c:pt>
                <c:pt idx="86">
                  <c:v>3777509.2</c:v>
                </c:pt>
                <c:pt idx="87">
                  <c:v>3764797.5</c:v>
                </c:pt>
                <c:pt idx="88">
                  <c:v>3743082.5</c:v>
                </c:pt>
                <c:pt idx="89">
                  <c:v>3728666.5</c:v>
                </c:pt>
                <c:pt idx="90">
                  <c:v>3718807</c:v>
                </c:pt>
                <c:pt idx="91">
                  <c:v>3685665</c:v>
                </c:pt>
                <c:pt idx="92">
                  <c:v>3669471.7</c:v>
                </c:pt>
                <c:pt idx="93">
                  <c:v>3632476.5</c:v>
                </c:pt>
                <c:pt idx="94">
                  <c:v>3603160.5</c:v>
                </c:pt>
                <c:pt idx="95">
                  <c:v>3564029.7</c:v>
                </c:pt>
                <c:pt idx="96">
                  <c:v>3556760.7</c:v>
                </c:pt>
                <c:pt idx="97">
                  <c:v>3477250.2</c:v>
                </c:pt>
                <c:pt idx="98">
                  <c:v>3439254</c:v>
                </c:pt>
                <c:pt idx="99">
                  <c:v>3425068</c:v>
                </c:pt>
                <c:pt idx="100">
                  <c:v>3378541.5</c:v>
                </c:pt>
                <c:pt idx="101">
                  <c:v>3327587</c:v>
                </c:pt>
                <c:pt idx="102">
                  <c:v>3291471</c:v>
                </c:pt>
                <c:pt idx="103">
                  <c:v>3242776</c:v>
                </c:pt>
                <c:pt idx="104">
                  <c:v>3202493.7</c:v>
                </c:pt>
                <c:pt idx="105">
                  <c:v>3156129.5</c:v>
                </c:pt>
                <c:pt idx="106">
                  <c:v>3108886.7</c:v>
                </c:pt>
                <c:pt idx="107">
                  <c:v>3082162.2</c:v>
                </c:pt>
                <c:pt idx="108">
                  <c:v>3032673.7</c:v>
                </c:pt>
                <c:pt idx="109">
                  <c:v>2977297.5</c:v>
                </c:pt>
                <c:pt idx="110">
                  <c:v>2939768</c:v>
                </c:pt>
                <c:pt idx="111">
                  <c:v>2889772.7</c:v>
                </c:pt>
                <c:pt idx="112">
                  <c:v>2829859.2</c:v>
                </c:pt>
                <c:pt idx="113">
                  <c:v>2818745.2</c:v>
                </c:pt>
                <c:pt idx="114">
                  <c:v>2748690</c:v>
                </c:pt>
                <c:pt idx="115">
                  <c:v>2714843.2</c:v>
                </c:pt>
                <c:pt idx="116">
                  <c:v>2675556</c:v>
                </c:pt>
                <c:pt idx="117">
                  <c:v>2625068</c:v>
                </c:pt>
                <c:pt idx="118">
                  <c:v>2587441.5</c:v>
                </c:pt>
                <c:pt idx="119">
                  <c:v>2549827</c:v>
                </c:pt>
                <c:pt idx="120">
                  <c:v>2526155.7000000002</c:v>
                </c:pt>
                <c:pt idx="121">
                  <c:v>2475715</c:v>
                </c:pt>
                <c:pt idx="122">
                  <c:v>2466337.5</c:v>
                </c:pt>
                <c:pt idx="123">
                  <c:v>2412382.5</c:v>
                </c:pt>
                <c:pt idx="124">
                  <c:v>2381656.2000000002</c:v>
                </c:pt>
                <c:pt idx="125">
                  <c:v>2341887</c:v>
                </c:pt>
                <c:pt idx="126">
                  <c:v>2322611.7000000002</c:v>
                </c:pt>
                <c:pt idx="127">
                  <c:v>2289427</c:v>
                </c:pt>
                <c:pt idx="128">
                  <c:v>2255385.5</c:v>
                </c:pt>
                <c:pt idx="129">
                  <c:v>2235776</c:v>
                </c:pt>
                <c:pt idx="130">
                  <c:v>2191691.5</c:v>
                </c:pt>
                <c:pt idx="131">
                  <c:v>2169933.2000000002</c:v>
                </c:pt>
                <c:pt idx="132">
                  <c:v>2142634.7000000002</c:v>
                </c:pt>
                <c:pt idx="133">
                  <c:v>2110935.5</c:v>
                </c:pt>
                <c:pt idx="134">
                  <c:v>2103062.5</c:v>
                </c:pt>
                <c:pt idx="135">
                  <c:v>2067037.2</c:v>
                </c:pt>
                <c:pt idx="136">
                  <c:v>2037422.7</c:v>
                </c:pt>
                <c:pt idx="137">
                  <c:v>2020938.2</c:v>
                </c:pt>
                <c:pt idx="138">
                  <c:v>2008956</c:v>
                </c:pt>
                <c:pt idx="139">
                  <c:v>1990533.9</c:v>
                </c:pt>
                <c:pt idx="140">
                  <c:v>1965597.2</c:v>
                </c:pt>
                <c:pt idx="141">
                  <c:v>1929179</c:v>
                </c:pt>
                <c:pt idx="142">
                  <c:v>1922095.9</c:v>
                </c:pt>
                <c:pt idx="143">
                  <c:v>1898517.4</c:v>
                </c:pt>
                <c:pt idx="144">
                  <c:v>1893542.7</c:v>
                </c:pt>
                <c:pt idx="145">
                  <c:v>1853498.1</c:v>
                </c:pt>
                <c:pt idx="146">
                  <c:v>1846165.2</c:v>
                </c:pt>
                <c:pt idx="147">
                  <c:v>1807545.7</c:v>
                </c:pt>
                <c:pt idx="148">
                  <c:v>1798146.4</c:v>
                </c:pt>
                <c:pt idx="149">
                  <c:v>1781541.9</c:v>
                </c:pt>
                <c:pt idx="150">
                  <c:v>1769881.6000000001</c:v>
                </c:pt>
                <c:pt idx="151">
                  <c:v>1745998</c:v>
                </c:pt>
                <c:pt idx="152">
                  <c:v>1727205.1</c:v>
                </c:pt>
                <c:pt idx="153">
                  <c:v>1718280.9</c:v>
                </c:pt>
                <c:pt idx="154">
                  <c:v>1696336.6</c:v>
                </c:pt>
                <c:pt idx="155">
                  <c:v>1681597.9</c:v>
                </c:pt>
                <c:pt idx="156">
                  <c:v>1651185.1</c:v>
                </c:pt>
                <c:pt idx="157">
                  <c:v>1649000.7</c:v>
                </c:pt>
                <c:pt idx="158">
                  <c:v>1629982.7</c:v>
                </c:pt>
                <c:pt idx="159">
                  <c:v>1608009.9</c:v>
                </c:pt>
                <c:pt idx="160">
                  <c:v>1585164.1</c:v>
                </c:pt>
                <c:pt idx="161">
                  <c:v>1592666.6</c:v>
                </c:pt>
                <c:pt idx="162">
                  <c:v>1560291.2</c:v>
                </c:pt>
                <c:pt idx="163">
                  <c:v>1552540.7</c:v>
                </c:pt>
                <c:pt idx="164">
                  <c:v>1542814.7</c:v>
                </c:pt>
                <c:pt idx="165">
                  <c:v>1514889.9</c:v>
                </c:pt>
                <c:pt idx="166">
                  <c:v>1513763.2</c:v>
                </c:pt>
                <c:pt idx="167">
                  <c:v>1502346.9</c:v>
                </c:pt>
                <c:pt idx="168">
                  <c:v>1473624.5</c:v>
                </c:pt>
                <c:pt idx="169">
                  <c:v>1455021</c:v>
                </c:pt>
                <c:pt idx="170">
                  <c:v>1450346</c:v>
                </c:pt>
                <c:pt idx="171">
                  <c:v>1430879.5</c:v>
                </c:pt>
                <c:pt idx="172">
                  <c:v>1412191.5</c:v>
                </c:pt>
                <c:pt idx="173">
                  <c:v>1400691.9</c:v>
                </c:pt>
                <c:pt idx="174">
                  <c:v>1396661.7</c:v>
                </c:pt>
                <c:pt idx="175">
                  <c:v>1365768</c:v>
                </c:pt>
                <c:pt idx="176">
                  <c:v>1361236.1</c:v>
                </c:pt>
                <c:pt idx="177">
                  <c:v>1341798.4000000004</c:v>
                </c:pt>
                <c:pt idx="178">
                  <c:v>1329453.9000000004</c:v>
                </c:pt>
                <c:pt idx="179">
                  <c:v>1334016.7</c:v>
                </c:pt>
                <c:pt idx="180">
                  <c:v>1320671.7</c:v>
                </c:pt>
                <c:pt idx="181">
                  <c:v>1293114.5</c:v>
                </c:pt>
                <c:pt idx="182">
                  <c:v>1278126.5</c:v>
                </c:pt>
                <c:pt idx="183">
                  <c:v>1277552.5</c:v>
                </c:pt>
                <c:pt idx="184">
                  <c:v>1253101</c:v>
                </c:pt>
                <c:pt idx="185">
                  <c:v>1244071.1000000001</c:v>
                </c:pt>
                <c:pt idx="186">
                  <c:v>1229797.2</c:v>
                </c:pt>
                <c:pt idx="187">
                  <c:v>1222071.1000000001</c:v>
                </c:pt>
                <c:pt idx="188">
                  <c:v>1208218.1000000001</c:v>
                </c:pt>
                <c:pt idx="189">
                  <c:v>1202218.9000000004</c:v>
                </c:pt>
                <c:pt idx="190">
                  <c:v>1185118.5</c:v>
                </c:pt>
                <c:pt idx="191">
                  <c:v>1171340.2</c:v>
                </c:pt>
                <c:pt idx="192">
                  <c:v>1164663.7</c:v>
                </c:pt>
                <c:pt idx="193">
                  <c:v>1150977</c:v>
                </c:pt>
                <c:pt idx="194">
                  <c:v>1123548.2</c:v>
                </c:pt>
                <c:pt idx="195">
                  <c:v>1119421.7</c:v>
                </c:pt>
                <c:pt idx="196">
                  <c:v>1115377</c:v>
                </c:pt>
                <c:pt idx="197">
                  <c:v>1091012.4000000004</c:v>
                </c:pt>
                <c:pt idx="198">
                  <c:v>1085467.5</c:v>
                </c:pt>
                <c:pt idx="199">
                  <c:v>1073499.6000000001</c:v>
                </c:pt>
                <c:pt idx="200">
                  <c:v>1060920.1000000001</c:v>
                </c:pt>
                <c:pt idx="201">
                  <c:v>1041691.4</c:v>
                </c:pt>
                <c:pt idx="202">
                  <c:v>1036977.5</c:v>
                </c:pt>
                <c:pt idx="203">
                  <c:v>1020000</c:v>
                </c:pt>
                <c:pt idx="204">
                  <c:v>1004863</c:v>
                </c:pt>
                <c:pt idx="205">
                  <c:v>998764.5</c:v>
                </c:pt>
                <c:pt idx="206">
                  <c:v>986258.06</c:v>
                </c:pt>
                <c:pt idx="207">
                  <c:v>974474.94000000041</c:v>
                </c:pt>
                <c:pt idx="208">
                  <c:v>965809.62</c:v>
                </c:pt>
                <c:pt idx="209">
                  <c:v>948241.69</c:v>
                </c:pt>
                <c:pt idx="210">
                  <c:v>948095</c:v>
                </c:pt>
                <c:pt idx="211">
                  <c:v>933275.69</c:v>
                </c:pt>
                <c:pt idx="212">
                  <c:v>913847.69</c:v>
                </c:pt>
                <c:pt idx="213">
                  <c:v>915019.75</c:v>
                </c:pt>
                <c:pt idx="214">
                  <c:v>898122.06</c:v>
                </c:pt>
                <c:pt idx="215">
                  <c:v>887778.31</c:v>
                </c:pt>
                <c:pt idx="216">
                  <c:v>872781.19</c:v>
                </c:pt>
                <c:pt idx="217">
                  <c:v>859796.87</c:v>
                </c:pt>
                <c:pt idx="218">
                  <c:v>846155.75</c:v>
                </c:pt>
                <c:pt idx="219">
                  <c:v>844199.87</c:v>
                </c:pt>
                <c:pt idx="220">
                  <c:v>836548</c:v>
                </c:pt>
                <c:pt idx="221">
                  <c:v>823451</c:v>
                </c:pt>
                <c:pt idx="222">
                  <c:v>810321.75</c:v>
                </c:pt>
                <c:pt idx="223">
                  <c:v>794456.81</c:v>
                </c:pt>
                <c:pt idx="224">
                  <c:v>787957.5</c:v>
                </c:pt>
                <c:pt idx="225">
                  <c:v>773552.69</c:v>
                </c:pt>
                <c:pt idx="226">
                  <c:v>757538.31</c:v>
                </c:pt>
                <c:pt idx="227">
                  <c:v>754696</c:v>
                </c:pt>
                <c:pt idx="228">
                  <c:v>742684.12</c:v>
                </c:pt>
                <c:pt idx="229">
                  <c:v>730605.69</c:v>
                </c:pt>
                <c:pt idx="230">
                  <c:v>722051.94000000041</c:v>
                </c:pt>
                <c:pt idx="231">
                  <c:v>715491.19</c:v>
                </c:pt>
                <c:pt idx="232">
                  <c:v>705811.06</c:v>
                </c:pt>
                <c:pt idx="233">
                  <c:v>695402.87</c:v>
                </c:pt>
                <c:pt idx="234">
                  <c:v>677821.69</c:v>
                </c:pt>
                <c:pt idx="235">
                  <c:v>683679</c:v>
                </c:pt>
                <c:pt idx="236">
                  <c:v>664349.31000000041</c:v>
                </c:pt>
                <c:pt idx="237">
                  <c:v>657471.56000000041</c:v>
                </c:pt>
                <c:pt idx="238">
                  <c:v>640702.25</c:v>
                </c:pt>
                <c:pt idx="239">
                  <c:v>629866.62</c:v>
                </c:pt>
                <c:pt idx="240">
                  <c:v>621555.56000000041</c:v>
                </c:pt>
                <c:pt idx="241">
                  <c:v>613971.31000000041</c:v>
                </c:pt>
                <c:pt idx="242">
                  <c:v>605039.5</c:v>
                </c:pt>
                <c:pt idx="243">
                  <c:v>596219.43999999936</c:v>
                </c:pt>
                <c:pt idx="244">
                  <c:v>589817.12</c:v>
                </c:pt>
                <c:pt idx="245">
                  <c:v>580340.81000000041</c:v>
                </c:pt>
                <c:pt idx="246">
                  <c:v>568057.25</c:v>
                </c:pt>
                <c:pt idx="247">
                  <c:v>564726.18999999599</c:v>
                </c:pt>
                <c:pt idx="248">
                  <c:v>549469.25</c:v>
                </c:pt>
                <c:pt idx="249">
                  <c:v>537290.25</c:v>
                </c:pt>
                <c:pt idx="250">
                  <c:v>527909.25</c:v>
                </c:pt>
                <c:pt idx="251">
                  <c:v>518898.2200000002</c:v>
                </c:pt>
                <c:pt idx="252">
                  <c:v>512925.5</c:v>
                </c:pt>
                <c:pt idx="253">
                  <c:v>501456.78</c:v>
                </c:pt>
                <c:pt idx="254">
                  <c:v>493711.4700000002</c:v>
                </c:pt>
                <c:pt idx="255">
                  <c:v>482296.31</c:v>
                </c:pt>
                <c:pt idx="256">
                  <c:v>473530.87</c:v>
                </c:pt>
                <c:pt idx="257">
                  <c:v>459353.41000000021</c:v>
                </c:pt>
                <c:pt idx="258">
                  <c:v>453073.31</c:v>
                </c:pt>
                <c:pt idx="259">
                  <c:v>442026.12</c:v>
                </c:pt>
                <c:pt idx="260">
                  <c:v>437721.91000000021</c:v>
                </c:pt>
                <c:pt idx="261">
                  <c:v>436489.16</c:v>
                </c:pt>
                <c:pt idx="262">
                  <c:v>418998.28</c:v>
                </c:pt>
                <c:pt idx="263">
                  <c:v>409526.16</c:v>
                </c:pt>
                <c:pt idx="264">
                  <c:v>405354.06</c:v>
                </c:pt>
                <c:pt idx="265">
                  <c:v>395512.81</c:v>
                </c:pt>
                <c:pt idx="266">
                  <c:v>389672.19</c:v>
                </c:pt>
                <c:pt idx="267">
                  <c:v>377731.19</c:v>
                </c:pt>
                <c:pt idx="268">
                  <c:v>364190.53</c:v>
                </c:pt>
                <c:pt idx="269">
                  <c:v>364781.44</c:v>
                </c:pt>
                <c:pt idx="270">
                  <c:v>352890.31</c:v>
                </c:pt>
                <c:pt idx="271">
                  <c:v>351281.41000000021</c:v>
                </c:pt>
                <c:pt idx="272">
                  <c:v>346926.69</c:v>
                </c:pt>
                <c:pt idx="273">
                  <c:v>336574.53</c:v>
                </c:pt>
                <c:pt idx="274">
                  <c:v>334880.2800000002</c:v>
                </c:pt>
                <c:pt idx="275">
                  <c:v>330079.09000000008</c:v>
                </c:pt>
                <c:pt idx="276">
                  <c:v>323962.44</c:v>
                </c:pt>
                <c:pt idx="277">
                  <c:v>319604.94</c:v>
                </c:pt>
                <c:pt idx="278">
                  <c:v>315913.0300000002</c:v>
                </c:pt>
                <c:pt idx="279">
                  <c:v>308454.87</c:v>
                </c:pt>
                <c:pt idx="280">
                  <c:v>308030.62</c:v>
                </c:pt>
                <c:pt idx="281">
                  <c:v>302001</c:v>
                </c:pt>
                <c:pt idx="282">
                  <c:v>292737.15999999986</c:v>
                </c:pt>
                <c:pt idx="283">
                  <c:v>290646.59000000008</c:v>
                </c:pt>
                <c:pt idx="284">
                  <c:v>284427.44</c:v>
                </c:pt>
                <c:pt idx="285">
                  <c:v>281777.7800000002</c:v>
                </c:pt>
                <c:pt idx="286">
                  <c:v>274827.06</c:v>
                </c:pt>
                <c:pt idx="287">
                  <c:v>272673.40999999997</c:v>
                </c:pt>
                <c:pt idx="288">
                  <c:v>258899.03</c:v>
                </c:pt>
                <c:pt idx="289">
                  <c:v>256479.87</c:v>
                </c:pt>
                <c:pt idx="290">
                  <c:v>261743.64</c:v>
                </c:pt>
                <c:pt idx="291">
                  <c:v>246916.62</c:v>
                </c:pt>
                <c:pt idx="292">
                  <c:v>243255.23</c:v>
                </c:pt>
                <c:pt idx="293">
                  <c:v>238043.47999999998</c:v>
                </c:pt>
                <c:pt idx="294">
                  <c:v>234312.51</c:v>
                </c:pt>
                <c:pt idx="295">
                  <c:v>228148.16</c:v>
                </c:pt>
                <c:pt idx="296">
                  <c:v>222203.06</c:v>
                </c:pt>
                <c:pt idx="297">
                  <c:v>222052.3</c:v>
                </c:pt>
                <c:pt idx="298">
                  <c:v>212697.23</c:v>
                </c:pt>
                <c:pt idx="299">
                  <c:v>214479.53</c:v>
                </c:pt>
                <c:pt idx="300">
                  <c:v>205255.37</c:v>
                </c:pt>
                <c:pt idx="301">
                  <c:v>202247.47</c:v>
                </c:pt>
                <c:pt idx="302">
                  <c:v>194527.97</c:v>
                </c:pt>
                <c:pt idx="303">
                  <c:v>189901.23</c:v>
                </c:pt>
                <c:pt idx="304">
                  <c:v>186716.05</c:v>
                </c:pt>
                <c:pt idx="305">
                  <c:v>179901.23</c:v>
                </c:pt>
                <c:pt idx="306">
                  <c:v>178901.81</c:v>
                </c:pt>
                <c:pt idx="307">
                  <c:v>175963.44</c:v>
                </c:pt>
                <c:pt idx="308">
                  <c:v>169700.72</c:v>
                </c:pt>
                <c:pt idx="309">
                  <c:v>164467.5</c:v>
                </c:pt>
                <c:pt idx="310">
                  <c:v>159352.60999999999</c:v>
                </c:pt>
                <c:pt idx="311">
                  <c:v>158318.91</c:v>
                </c:pt>
                <c:pt idx="312">
                  <c:v>153280.51</c:v>
                </c:pt>
                <c:pt idx="313">
                  <c:v>149901.03</c:v>
                </c:pt>
                <c:pt idx="314">
                  <c:v>147786.29999999999</c:v>
                </c:pt>
                <c:pt idx="315">
                  <c:v>141695.5</c:v>
                </c:pt>
                <c:pt idx="316">
                  <c:v>137255.87</c:v>
                </c:pt>
                <c:pt idx="317">
                  <c:v>136210.73000000001</c:v>
                </c:pt>
                <c:pt idx="318">
                  <c:v>131316.37</c:v>
                </c:pt>
                <c:pt idx="319">
                  <c:v>128423.13</c:v>
                </c:pt>
                <c:pt idx="320">
                  <c:v>126730.95999999999</c:v>
                </c:pt>
                <c:pt idx="321">
                  <c:v>126384.76</c:v>
                </c:pt>
                <c:pt idx="322">
                  <c:v>137824.47</c:v>
                </c:pt>
                <c:pt idx="323">
                  <c:v>165449.16</c:v>
                </c:pt>
                <c:pt idx="324">
                  <c:v>211978.26</c:v>
                </c:pt>
                <c:pt idx="325">
                  <c:v>297356.06</c:v>
                </c:pt>
                <c:pt idx="326">
                  <c:v>406594.2200000002</c:v>
                </c:pt>
                <c:pt idx="327">
                  <c:v>542571.56000000041</c:v>
                </c:pt>
                <c:pt idx="328">
                  <c:v>705086.44000000041</c:v>
                </c:pt>
                <c:pt idx="329">
                  <c:v>886826.5</c:v>
                </c:pt>
                <c:pt idx="330">
                  <c:v>1069515.7</c:v>
                </c:pt>
                <c:pt idx="331">
                  <c:v>1282350</c:v>
                </c:pt>
                <c:pt idx="332">
                  <c:v>1469187</c:v>
                </c:pt>
                <c:pt idx="333">
                  <c:v>1626849.7</c:v>
                </c:pt>
                <c:pt idx="334">
                  <c:v>1772893.5</c:v>
                </c:pt>
                <c:pt idx="335">
                  <c:v>1829397.2</c:v>
                </c:pt>
                <c:pt idx="336">
                  <c:v>1844917.1</c:v>
                </c:pt>
                <c:pt idx="337">
                  <c:v>1779000.7</c:v>
                </c:pt>
                <c:pt idx="338">
                  <c:v>1672502.5</c:v>
                </c:pt>
                <c:pt idx="339">
                  <c:v>1531551.6</c:v>
                </c:pt>
                <c:pt idx="340">
                  <c:v>1342603.1</c:v>
                </c:pt>
                <c:pt idx="341">
                  <c:v>1132732.2</c:v>
                </c:pt>
                <c:pt idx="342">
                  <c:v>939371.44000000041</c:v>
                </c:pt>
                <c:pt idx="343">
                  <c:v>756545.44000000041</c:v>
                </c:pt>
                <c:pt idx="344">
                  <c:v>573504.68999999599</c:v>
                </c:pt>
                <c:pt idx="345">
                  <c:v>423584.69</c:v>
                </c:pt>
                <c:pt idx="346">
                  <c:v>289997.5300000002</c:v>
                </c:pt>
                <c:pt idx="347">
                  <c:v>198269.47</c:v>
                </c:pt>
                <c:pt idx="348">
                  <c:v>142588.94</c:v>
                </c:pt>
                <c:pt idx="349">
                  <c:v>104697.16</c:v>
                </c:pt>
                <c:pt idx="350">
                  <c:v>88531.883000000002</c:v>
                </c:pt>
                <c:pt idx="351">
                  <c:v>85922.811999999991</c:v>
                </c:pt>
                <c:pt idx="352">
                  <c:v>87141.444999999978</c:v>
                </c:pt>
                <c:pt idx="353">
                  <c:v>81242.265999999989</c:v>
                </c:pt>
                <c:pt idx="354">
                  <c:v>82020.25</c:v>
                </c:pt>
                <c:pt idx="355">
                  <c:v>81202.077999999994</c:v>
                </c:pt>
                <c:pt idx="356">
                  <c:v>80440.156000000003</c:v>
                </c:pt>
                <c:pt idx="357">
                  <c:v>81917</c:v>
                </c:pt>
                <c:pt idx="358">
                  <c:v>81285.539000000004</c:v>
                </c:pt>
                <c:pt idx="359">
                  <c:v>82991.343999999968</c:v>
                </c:pt>
                <c:pt idx="360">
                  <c:v>82427.085999999996</c:v>
                </c:pt>
                <c:pt idx="361">
                  <c:v>82141.975999999995</c:v>
                </c:pt>
                <c:pt idx="362">
                  <c:v>82608.695000000007</c:v>
                </c:pt>
                <c:pt idx="363">
                  <c:v>83024.460999999908</c:v>
                </c:pt>
                <c:pt idx="364">
                  <c:v>81683.172000000006</c:v>
                </c:pt>
                <c:pt idx="365">
                  <c:v>80879.444999999978</c:v>
                </c:pt>
                <c:pt idx="366">
                  <c:v>82496.905999999988</c:v>
                </c:pt>
                <c:pt idx="367">
                  <c:v>81375.218999999968</c:v>
                </c:pt>
                <c:pt idx="368">
                  <c:v>82995.546999999948</c:v>
                </c:pt>
                <c:pt idx="369">
                  <c:v>85891.093999999968</c:v>
                </c:pt>
                <c:pt idx="370">
                  <c:v>85061.725999999995</c:v>
                </c:pt>
                <c:pt idx="371">
                  <c:v>85113.75</c:v>
                </c:pt>
                <c:pt idx="372">
                  <c:v>85198.015999999989</c:v>
                </c:pt>
                <c:pt idx="373">
                  <c:v>88325.5</c:v>
                </c:pt>
                <c:pt idx="374">
                  <c:v>82710.858999999997</c:v>
                </c:pt>
                <c:pt idx="375">
                  <c:v>87188.343999999968</c:v>
                </c:pt>
                <c:pt idx="376">
                  <c:v>88600.398000000001</c:v>
                </c:pt>
                <c:pt idx="377">
                  <c:v>86890.921999999991</c:v>
                </c:pt>
                <c:pt idx="378">
                  <c:v>90420.796999999948</c:v>
                </c:pt>
                <c:pt idx="379">
                  <c:v>88839.398000000001</c:v>
                </c:pt>
                <c:pt idx="380">
                  <c:v>87197.233999999968</c:v>
                </c:pt>
                <c:pt idx="381">
                  <c:v>86551.296999999948</c:v>
                </c:pt>
                <c:pt idx="382">
                  <c:v>85615.25</c:v>
                </c:pt>
                <c:pt idx="383">
                  <c:v>87478.343999999968</c:v>
                </c:pt>
                <c:pt idx="384">
                  <c:v>89045.5</c:v>
                </c:pt>
                <c:pt idx="385">
                  <c:v>90200.444999999978</c:v>
                </c:pt>
                <c:pt idx="386">
                  <c:v>91199.015999999989</c:v>
                </c:pt>
                <c:pt idx="387">
                  <c:v>88677.375000000087</c:v>
                </c:pt>
                <c:pt idx="388">
                  <c:v>90810.008000000002</c:v>
                </c:pt>
                <c:pt idx="389">
                  <c:v>89529.702999999878</c:v>
                </c:pt>
                <c:pt idx="390">
                  <c:v>90693.07</c:v>
                </c:pt>
                <c:pt idx="391">
                  <c:v>95074.258000000002</c:v>
                </c:pt>
                <c:pt idx="392">
                  <c:v>94360.625000000087</c:v>
                </c:pt>
                <c:pt idx="393">
                  <c:v>97971.296999999948</c:v>
                </c:pt>
                <c:pt idx="394">
                  <c:v>95196.827999999994</c:v>
                </c:pt>
                <c:pt idx="395">
                  <c:v>97872.866999999998</c:v>
                </c:pt>
                <c:pt idx="396">
                  <c:v>97108.968999999968</c:v>
                </c:pt>
                <c:pt idx="397">
                  <c:v>96168.108999999997</c:v>
                </c:pt>
                <c:pt idx="398">
                  <c:v>100519.40999999999</c:v>
                </c:pt>
                <c:pt idx="399">
                  <c:v>97851.850999999995</c:v>
                </c:pt>
                <c:pt idx="400">
                  <c:v>99876.296999999948</c:v>
                </c:pt>
                <c:pt idx="401">
                  <c:v>98491.218999999968</c:v>
                </c:pt>
                <c:pt idx="402">
                  <c:v>102423.34</c:v>
                </c:pt>
                <c:pt idx="403">
                  <c:v>98144.936999999918</c:v>
                </c:pt>
                <c:pt idx="404">
                  <c:v>103334.16</c:v>
                </c:pt>
                <c:pt idx="405">
                  <c:v>101186.65000000002</c:v>
                </c:pt>
                <c:pt idx="406">
                  <c:v>101929.26</c:v>
                </c:pt>
                <c:pt idx="407">
                  <c:v>102049.89</c:v>
                </c:pt>
                <c:pt idx="408">
                  <c:v>104600.55</c:v>
                </c:pt>
                <c:pt idx="409">
                  <c:v>103857.56</c:v>
                </c:pt>
                <c:pt idx="410">
                  <c:v>106308.76</c:v>
                </c:pt>
                <c:pt idx="411">
                  <c:v>106030.65000000002</c:v>
                </c:pt>
                <c:pt idx="412">
                  <c:v>105466.23</c:v>
                </c:pt>
                <c:pt idx="413">
                  <c:v>105661.31</c:v>
                </c:pt>
                <c:pt idx="414">
                  <c:v>108176.87000000002</c:v>
                </c:pt>
                <c:pt idx="415">
                  <c:v>108875.16</c:v>
                </c:pt>
                <c:pt idx="416">
                  <c:v>109812.16</c:v>
                </c:pt>
                <c:pt idx="417">
                  <c:v>105269.67000000035</c:v>
                </c:pt>
                <c:pt idx="418">
                  <c:v>109621.57</c:v>
                </c:pt>
                <c:pt idx="419">
                  <c:v>108358.06</c:v>
                </c:pt>
                <c:pt idx="420">
                  <c:v>108189.01</c:v>
                </c:pt>
                <c:pt idx="421">
                  <c:v>107091.67000000035</c:v>
                </c:pt>
                <c:pt idx="422">
                  <c:v>106084.59</c:v>
                </c:pt>
                <c:pt idx="423">
                  <c:v>104208.96000000001</c:v>
                </c:pt>
                <c:pt idx="424">
                  <c:v>105592.67000000035</c:v>
                </c:pt>
                <c:pt idx="425">
                  <c:v>105965.34</c:v>
                </c:pt>
                <c:pt idx="426">
                  <c:v>104130.59</c:v>
                </c:pt>
                <c:pt idx="427">
                  <c:v>102378</c:v>
                </c:pt>
                <c:pt idx="428">
                  <c:v>104159.43999999999</c:v>
                </c:pt>
                <c:pt idx="429">
                  <c:v>103590</c:v>
                </c:pt>
                <c:pt idx="430">
                  <c:v>102794.26</c:v>
                </c:pt>
                <c:pt idx="431">
                  <c:v>101411.59</c:v>
                </c:pt>
                <c:pt idx="432">
                  <c:v>98637.265999999989</c:v>
                </c:pt>
                <c:pt idx="433">
                  <c:v>99950.508000000002</c:v>
                </c:pt>
                <c:pt idx="434">
                  <c:v>96186.233999999968</c:v>
                </c:pt>
                <c:pt idx="435">
                  <c:v>96384.350999999995</c:v>
                </c:pt>
              </c:numCache>
            </c:numRef>
          </c:yVal>
          <c:smooth val="1"/>
        </c:ser>
        <c:ser>
          <c:idx val="2"/>
          <c:order val="2"/>
          <c:tx>
            <c:v>Fraction 2 </c:v>
          </c:tx>
          <c:spPr>
            <a:ln w="2857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'FLUO GQD012 CH3CN fraction 350'!$A$1:$A$436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GQD012 CH3CN fraction 350'!$D$1:$D$436</c:f>
              <c:numCache>
                <c:formatCode>General</c:formatCode>
                <c:ptCount val="436"/>
                <c:pt idx="0">
                  <c:v>1826620.6</c:v>
                </c:pt>
                <c:pt idx="1">
                  <c:v>1976448.9</c:v>
                </c:pt>
                <c:pt idx="2">
                  <c:v>2084385.7</c:v>
                </c:pt>
                <c:pt idx="3">
                  <c:v>2254574.5</c:v>
                </c:pt>
                <c:pt idx="4">
                  <c:v>2385436.2000000002</c:v>
                </c:pt>
                <c:pt idx="5">
                  <c:v>2505788.2000000002</c:v>
                </c:pt>
                <c:pt idx="6">
                  <c:v>2664023.7000000002</c:v>
                </c:pt>
                <c:pt idx="7">
                  <c:v>2803247.2</c:v>
                </c:pt>
                <c:pt idx="8">
                  <c:v>2967612.2</c:v>
                </c:pt>
                <c:pt idx="9">
                  <c:v>3129901.5</c:v>
                </c:pt>
                <c:pt idx="10">
                  <c:v>3285101.2</c:v>
                </c:pt>
                <c:pt idx="11">
                  <c:v>3475518.7</c:v>
                </c:pt>
                <c:pt idx="12">
                  <c:v>3663200.7</c:v>
                </c:pt>
                <c:pt idx="13">
                  <c:v>3873272.5</c:v>
                </c:pt>
                <c:pt idx="14">
                  <c:v>4056987.7</c:v>
                </c:pt>
                <c:pt idx="15">
                  <c:v>4271449.5</c:v>
                </c:pt>
                <c:pt idx="16">
                  <c:v>4472671.5</c:v>
                </c:pt>
                <c:pt idx="17">
                  <c:v>4674864.5</c:v>
                </c:pt>
                <c:pt idx="18">
                  <c:v>4875776</c:v>
                </c:pt>
                <c:pt idx="19">
                  <c:v>5105395.5</c:v>
                </c:pt>
                <c:pt idx="20">
                  <c:v>5316757</c:v>
                </c:pt>
                <c:pt idx="21">
                  <c:v>5548434</c:v>
                </c:pt>
                <c:pt idx="22">
                  <c:v>5745860</c:v>
                </c:pt>
                <c:pt idx="23">
                  <c:v>5940676</c:v>
                </c:pt>
                <c:pt idx="24">
                  <c:v>6166157</c:v>
                </c:pt>
                <c:pt idx="25">
                  <c:v>6331785.5</c:v>
                </c:pt>
                <c:pt idx="26">
                  <c:v>6507854</c:v>
                </c:pt>
                <c:pt idx="27">
                  <c:v>6625234.5</c:v>
                </c:pt>
                <c:pt idx="28">
                  <c:v>6755550</c:v>
                </c:pt>
                <c:pt idx="29">
                  <c:v>6881990.5</c:v>
                </c:pt>
                <c:pt idx="30">
                  <c:v>6995733.5</c:v>
                </c:pt>
                <c:pt idx="31">
                  <c:v>7104658.5</c:v>
                </c:pt>
                <c:pt idx="32">
                  <c:v>7190808.5</c:v>
                </c:pt>
                <c:pt idx="33">
                  <c:v>7278057</c:v>
                </c:pt>
                <c:pt idx="34">
                  <c:v>7374426.5</c:v>
                </c:pt>
                <c:pt idx="35">
                  <c:v>7476843.5</c:v>
                </c:pt>
                <c:pt idx="36">
                  <c:v>7565514.5</c:v>
                </c:pt>
                <c:pt idx="37">
                  <c:v>7709319.5</c:v>
                </c:pt>
                <c:pt idx="38">
                  <c:v>7789210</c:v>
                </c:pt>
                <c:pt idx="39">
                  <c:v>7857953</c:v>
                </c:pt>
                <c:pt idx="40">
                  <c:v>7963986</c:v>
                </c:pt>
                <c:pt idx="41">
                  <c:v>8040726</c:v>
                </c:pt>
                <c:pt idx="42">
                  <c:v>8110402</c:v>
                </c:pt>
                <c:pt idx="43">
                  <c:v>8201848</c:v>
                </c:pt>
                <c:pt idx="44">
                  <c:v>8266156.5</c:v>
                </c:pt>
                <c:pt idx="45">
                  <c:v>8324513</c:v>
                </c:pt>
                <c:pt idx="46">
                  <c:v>8364463.5</c:v>
                </c:pt>
                <c:pt idx="47">
                  <c:v>8460963</c:v>
                </c:pt>
                <c:pt idx="48">
                  <c:v>8494502</c:v>
                </c:pt>
                <c:pt idx="49">
                  <c:v>8538228</c:v>
                </c:pt>
                <c:pt idx="50">
                  <c:v>8539951</c:v>
                </c:pt>
                <c:pt idx="51">
                  <c:v>8557735</c:v>
                </c:pt>
                <c:pt idx="52">
                  <c:v>8587343</c:v>
                </c:pt>
                <c:pt idx="53">
                  <c:v>8613307</c:v>
                </c:pt>
                <c:pt idx="54">
                  <c:v>8630471</c:v>
                </c:pt>
                <c:pt idx="55">
                  <c:v>8604294</c:v>
                </c:pt>
                <c:pt idx="56">
                  <c:v>8609423</c:v>
                </c:pt>
                <c:pt idx="57">
                  <c:v>8598248</c:v>
                </c:pt>
                <c:pt idx="58">
                  <c:v>8581695</c:v>
                </c:pt>
                <c:pt idx="59">
                  <c:v>8585841</c:v>
                </c:pt>
                <c:pt idx="60">
                  <c:v>8534204</c:v>
                </c:pt>
                <c:pt idx="61">
                  <c:v>8522644</c:v>
                </c:pt>
                <c:pt idx="62">
                  <c:v>8512799</c:v>
                </c:pt>
                <c:pt idx="63">
                  <c:v>8474938</c:v>
                </c:pt>
                <c:pt idx="64">
                  <c:v>8435043</c:v>
                </c:pt>
                <c:pt idx="65">
                  <c:v>8398153</c:v>
                </c:pt>
                <c:pt idx="66">
                  <c:v>8389571</c:v>
                </c:pt>
                <c:pt idx="67">
                  <c:v>8376104.5</c:v>
                </c:pt>
                <c:pt idx="68">
                  <c:v>8292026.5</c:v>
                </c:pt>
                <c:pt idx="69">
                  <c:v>8274216</c:v>
                </c:pt>
                <c:pt idx="70">
                  <c:v>8182067</c:v>
                </c:pt>
                <c:pt idx="71">
                  <c:v>8142300</c:v>
                </c:pt>
                <c:pt idx="72">
                  <c:v>8116457</c:v>
                </c:pt>
                <c:pt idx="73">
                  <c:v>8060479</c:v>
                </c:pt>
                <c:pt idx="74">
                  <c:v>7970692.5</c:v>
                </c:pt>
                <c:pt idx="75">
                  <c:v>7928458.5</c:v>
                </c:pt>
                <c:pt idx="76">
                  <c:v>7858518.5</c:v>
                </c:pt>
                <c:pt idx="77">
                  <c:v>7820833.5</c:v>
                </c:pt>
                <c:pt idx="78">
                  <c:v>7721909.5</c:v>
                </c:pt>
                <c:pt idx="79">
                  <c:v>7685929.5</c:v>
                </c:pt>
                <c:pt idx="80">
                  <c:v>7593629.5</c:v>
                </c:pt>
                <c:pt idx="81">
                  <c:v>7543054.5</c:v>
                </c:pt>
                <c:pt idx="82">
                  <c:v>7445708</c:v>
                </c:pt>
                <c:pt idx="83">
                  <c:v>7373641.5</c:v>
                </c:pt>
                <c:pt idx="84">
                  <c:v>7336116.5</c:v>
                </c:pt>
                <c:pt idx="85">
                  <c:v>7227647.5</c:v>
                </c:pt>
                <c:pt idx="86">
                  <c:v>7197926.5</c:v>
                </c:pt>
                <c:pt idx="87">
                  <c:v>7133457</c:v>
                </c:pt>
                <c:pt idx="88">
                  <c:v>7045208</c:v>
                </c:pt>
                <c:pt idx="89">
                  <c:v>6997803</c:v>
                </c:pt>
                <c:pt idx="90">
                  <c:v>6929561</c:v>
                </c:pt>
                <c:pt idx="91">
                  <c:v>6878210.5</c:v>
                </c:pt>
                <c:pt idx="92">
                  <c:v>6798346</c:v>
                </c:pt>
                <c:pt idx="93">
                  <c:v>6753259.5</c:v>
                </c:pt>
                <c:pt idx="94">
                  <c:v>6663351.5</c:v>
                </c:pt>
                <c:pt idx="95">
                  <c:v>6633070</c:v>
                </c:pt>
                <c:pt idx="96">
                  <c:v>6571347.5</c:v>
                </c:pt>
                <c:pt idx="97">
                  <c:v>6520049.5</c:v>
                </c:pt>
                <c:pt idx="98">
                  <c:v>6436861.5</c:v>
                </c:pt>
                <c:pt idx="99">
                  <c:v>6405599.5</c:v>
                </c:pt>
                <c:pt idx="100">
                  <c:v>6364476.5</c:v>
                </c:pt>
                <c:pt idx="101">
                  <c:v>6297458.5</c:v>
                </c:pt>
                <c:pt idx="102">
                  <c:v>6270579.5</c:v>
                </c:pt>
                <c:pt idx="103">
                  <c:v>6205110</c:v>
                </c:pt>
                <c:pt idx="104">
                  <c:v>6175776</c:v>
                </c:pt>
                <c:pt idx="105">
                  <c:v>6141891</c:v>
                </c:pt>
                <c:pt idx="106">
                  <c:v>6080394.5</c:v>
                </c:pt>
                <c:pt idx="107">
                  <c:v>6033686.5</c:v>
                </c:pt>
                <c:pt idx="108">
                  <c:v>6009938.5</c:v>
                </c:pt>
                <c:pt idx="109">
                  <c:v>5961144</c:v>
                </c:pt>
                <c:pt idx="110">
                  <c:v>5948113.5</c:v>
                </c:pt>
                <c:pt idx="111">
                  <c:v>5911026</c:v>
                </c:pt>
                <c:pt idx="112">
                  <c:v>5857509</c:v>
                </c:pt>
                <c:pt idx="113">
                  <c:v>5853292</c:v>
                </c:pt>
                <c:pt idx="114">
                  <c:v>5808446</c:v>
                </c:pt>
                <c:pt idx="115">
                  <c:v>5806416.5</c:v>
                </c:pt>
                <c:pt idx="116">
                  <c:v>5764164</c:v>
                </c:pt>
                <c:pt idx="117">
                  <c:v>5738066</c:v>
                </c:pt>
                <c:pt idx="118">
                  <c:v>5731401</c:v>
                </c:pt>
                <c:pt idx="119">
                  <c:v>5717850</c:v>
                </c:pt>
                <c:pt idx="120">
                  <c:v>5710660</c:v>
                </c:pt>
                <c:pt idx="121">
                  <c:v>5669487</c:v>
                </c:pt>
                <c:pt idx="122">
                  <c:v>5680641</c:v>
                </c:pt>
                <c:pt idx="123">
                  <c:v>5652429</c:v>
                </c:pt>
                <c:pt idx="124">
                  <c:v>5638414</c:v>
                </c:pt>
                <c:pt idx="125">
                  <c:v>5626510.5</c:v>
                </c:pt>
                <c:pt idx="126">
                  <c:v>5601084.5</c:v>
                </c:pt>
                <c:pt idx="127">
                  <c:v>5592996.5</c:v>
                </c:pt>
                <c:pt idx="128">
                  <c:v>5608323</c:v>
                </c:pt>
                <c:pt idx="129">
                  <c:v>5618343</c:v>
                </c:pt>
                <c:pt idx="130">
                  <c:v>5591716</c:v>
                </c:pt>
                <c:pt idx="131">
                  <c:v>5574008.5</c:v>
                </c:pt>
                <c:pt idx="132">
                  <c:v>5586041.5</c:v>
                </c:pt>
                <c:pt idx="133">
                  <c:v>5566749</c:v>
                </c:pt>
                <c:pt idx="134">
                  <c:v>5568788.5</c:v>
                </c:pt>
                <c:pt idx="135">
                  <c:v>5576238.5</c:v>
                </c:pt>
                <c:pt idx="136">
                  <c:v>5575160</c:v>
                </c:pt>
                <c:pt idx="137">
                  <c:v>5573009.5</c:v>
                </c:pt>
                <c:pt idx="138">
                  <c:v>5571104.5</c:v>
                </c:pt>
                <c:pt idx="139">
                  <c:v>5547202.5</c:v>
                </c:pt>
                <c:pt idx="140">
                  <c:v>5567545</c:v>
                </c:pt>
                <c:pt idx="141">
                  <c:v>5559610.5</c:v>
                </c:pt>
                <c:pt idx="142">
                  <c:v>5537031.5</c:v>
                </c:pt>
                <c:pt idx="143">
                  <c:v>5565303</c:v>
                </c:pt>
                <c:pt idx="144">
                  <c:v>5525997</c:v>
                </c:pt>
                <c:pt idx="145">
                  <c:v>5542325.5</c:v>
                </c:pt>
                <c:pt idx="146">
                  <c:v>5535091</c:v>
                </c:pt>
                <c:pt idx="147">
                  <c:v>5512611</c:v>
                </c:pt>
                <c:pt idx="148">
                  <c:v>5515886.5</c:v>
                </c:pt>
                <c:pt idx="149">
                  <c:v>5480980.5</c:v>
                </c:pt>
                <c:pt idx="150">
                  <c:v>5484443</c:v>
                </c:pt>
                <c:pt idx="151">
                  <c:v>5478539.5</c:v>
                </c:pt>
                <c:pt idx="152">
                  <c:v>5473428.5</c:v>
                </c:pt>
                <c:pt idx="153">
                  <c:v>5480394.5</c:v>
                </c:pt>
                <c:pt idx="154">
                  <c:v>5455054</c:v>
                </c:pt>
                <c:pt idx="155">
                  <c:v>5432232.5</c:v>
                </c:pt>
                <c:pt idx="156">
                  <c:v>5421608.5</c:v>
                </c:pt>
                <c:pt idx="157">
                  <c:v>5395288.5</c:v>
                </c:pt>
                <c:pt idx="158">
                  <c:v>5367963.5</c:v>
                </c:pt>
                <c:pt idx="159">
                  <c:v>5372139</c:v>
                </c:pt>
                <c:pt idx="160">
                  <c:v>5337438.5</c:v>
                </c:pt>
                <c:pt idx="161">
                  <c:v>5310470.5</c:v>
                </c:pt>
                <c:pt idx="162">
                  <c:v>5294682.5</c:v>
                </c:pt>
                <c:pt idx="163">
                  <c:v>5309149</c:v>
                </c:pt>
                <c:pt idx="164">
                  <c:v>5259295.5</c:v>
                </c:pt>
                <c:pt idx="165">
                  <c:v>5235297</c:v>
                </c:pt>
                <c:pt idx="166">
                  <c:v>5225777</c:v>
                </c:pt>
                <c:pt idx="167">
                  <c:v>5196842</c:v>
                </c:pt>
                <c:pt idx="168">
                  <c:v>5158635</c:v>
                </c:pt>
                <c:pt idx="169">
                  <c:v>5135603.5</c:v>
                </c:pt>
                <c:pt idx="170">
                  <c:v>5117908</c:v>
                </c:pt>
                <c:pt idx="171">
                  <c:v>5093805.5</c:v>
                </c:pt>
                <c:pt idx="172">
                  <c:v>5064345.5</c:v>
                </c:pt>
                <c:pt idx="173">
                  <c:v>5028800.5</c:v>
                </c:pt>
                <c:pt idx="174">
                  <c:v>5000937</c:v>
                </c:pt>
                <c:pt idx="175">
                  <c:v>4937061.5</c:v>
                </c:pt>
                <c:pt idx="176">
                  <c:v>4934162.5</c:v>
                </c:pt>
                <c:pt idx="177">
                  <c:v>4915130.5</c:v>
                </c:pt>
                <c:pt idx="178">
                  <c:v>4880715</c:v>
                </c:pt>
                <c:pt idx="179">
                  <c:v>4865539.5</c:v>
                </c:pt>
                <c:pt idx="180">
                  <c:v>4802908</c:v>
                </c:pt>
                <c:pt idx="181">
                  <c:v>4772902.5</c:v>
                </c:pt>
                <c:pt idx="182">
                  <c:v>4733391</c:v>
                </c:pt>
                <c:pt idx="183">
                  <c:v>4688379</c:v>
                </c:pt>
                <c:pt idx="184">
                  <c:v>4683971.5</c:v>
                </c:pt>
                <c:pt idx="185">
                  <c:v>4628902.5</c:v>
                </c:pt>
                <c:pt idx="186">
                  <c:v>4599531.5</c:v>
                </c:pt>
                <c:pt idx="187">
                  <c:v>4551209.5</c:v>
                </c:pt>
                <c:pt idx="188">
                  <c:v>4515201</c:v>
                </c:pt>
                <c:pt idx="189">
                  <c:v>4478169.5</c:v>
                </c:pt>
                <c:pt idx="190">
                  <c:v>4447173.5</c:v>
                </c:pt>
                <c:pt idx="191">
                  <c:v>4385038</c:v>
                </c:pt>
                <c:pt idx="192">
                  <c:v>4357770</c:v>
                </c:pt>
                <c:pt idx="193">
                  <c:v>4334690.5</c:v>
                </c:pt>
                <c:pt idx="194">
                  <c:v>4276855</c:v>
                </c:pt>
                <c:pt idx="195">
                  <c:v>4262373.5</c:v>
                </c:pt>
                <c:pt idx="196">
                  <c:v>4188393.2</c:v>
                </c:pt>
                <c:pt idx="197">
                  <c:v>4151170.7</c:v>
                </c:pt>
                <c:pt idx="198">
                  <c:v>4099704.7</c:v>
                </c:pt>
                <c:pt idx="199">
                  <c:v>4072424.7</c:v>
                </c:pt>
                <c:pt idx="200">
                  <c:v>4028110.5</c:v>
                </c:pt>
                <c:pt idx="201">
                  <c:v>3997288.7</c:v>
                </c:pt>
                <c:pt idx="202">
                  <c:v>3954022.7</c:v>
                </c:pt>
                <c:pt idx="203">
                  <c:v>3912309.2</c:v>
                </c:pt>
                <c:pt idx="204">
                  <c:v>3858665.7</c:v>
                </c:pt>
                <c:pt idx="205">
                  <c:v>3809263.2</c:v>
                </c:pt>
                <c:pt idx="206">
                  <c:v>3785784.7</c:v>
                </c:pt>
                <c:pt idx="207">
                  <c:v>3730157.5</c:v>
                </c:pt>
                <c:pt idx="208">
                  <c:v>3697064</c:v>
                </c:pt>
                <c:pt idx="209">
                  <c:v>3639290</c:v>
                </c:pt>
                <c:pt idx="210">
                  <c:v>3614222.2</c:v>
                </c:pt>
                <c:pt idx="211">
                  <c:v>3567898.5</c:v>
                </c:pt>
                <c:pt idx="212">
                  <c:v>3505319</c:v>
                </c:pt>
                <c:pt idx="213">
                  <c:v>3482623.7</c:v>
                </c:pt>
                <c:pt idx="214">
                  <c:v>3421896.5</c:v>
                </c:pt>
                <c:pt idx="215">
                  <c:v>3376201</c:v>
                </c:pt>
                <c:pt idx="216">
                  <c:v>3352041.2</c:v>
                </c:pt>
                <c:pt idx="217">
                  <c:v>3310785.5</c:v>
                </c:pt>
                <c:pt idx="218">
                  <c:v>3258984.5</c:v>
                </c:pt>
                <c:pt idx="219">
                  <c:v>3215295.5</c:v>
                </c:pt>
                <c:pt idx="220">
                  <c:v>3185234.5</c:v>
                </c:pt>
                <c:pt idx="221">
                  <c:v>3135082.5</c:v>
                </c:pt>
                <c:pt idx="222">
                  <c:v>3109169.2</c:v>
                </c:pt>
                <c:pt idx="223">
                  <c:v>3058807.5</c:v>
                </c:pt>
                <c:pt idx="224">
                  <c:v>3011822.7</c:v>
                </c:pt>
                <c:pt idx="225">
                  <c:v>2974790.7</c:v>
                </c:pt>
                <c:pt idx="226">
                  <c:v>2937503</c:v>
                </c:pt>
                <c:pt idx="227">
                  <c:v>2897806.7</c:v>
                </c:pt>
                <c:pt idx="228">
                  <c:v>2857684.7</c:v>
                </c:pt>
                <c:pt idx="229">
                  <c:v>2816970.5</c:v>
                </c:pt>
                <c:pt idx="230">
                  <c:v>2769568.5</c:v>
                </c:pt>
                <c:pt idx="231">
                  <c:v>2741477.7</c:v>
                </c:pt>
                <c:pt idx="232">
                  <c:v>2692304</c:v>
                </c:pt>
                <c:pt idx="233">
                  <c:v>2674913.7000000002</c:v>
                </c:pt>
                <c:pt idx="234">
                  <c:v>2621251</c:v>
                </c:pt>
                <c:pt idx="235">
                  <c:v>2596576.2000000002</c:v>
                </c:pt>
                <c:pt idx="236">
                  <c:v>2540882.2000000002</c:v>
                </c:pt>
                <c:pt idx="237">
                  <c:v>2507188.5</c:v>
                </c:pt>
                <c:pt idx="238">
                  <c:v>2469583.5</c:v>
                </c:pt>
                <c:pt idx="239">
                  <c:v>2437724.7000000002</c:v>
                </c:pt>
                <c:pt idx="240">
                  <c:v>2396349.2000000002</c:v>
                </c:pt>
                <c:pt idx="241">
                  <c:v>2347978.2000000002</c:v>
                </c:pt>
                <c:pt idx="242">
                  <c:v>2308674.2000000002</c:v>
                </c:pt>
                <c:pt idx="243">
                  <c:v>2286391.7000000002</c:v>
                </c:pt>
                <c:pt idx="244">
                  <c:v>2245033.2000000002</c:v>
                </c:pt>
                <c:pt idx="245">
                  <c:v>2212053.2000000002</c:v>
                </c:pt>
                <c:pt idx="246">
                  <c:v>2167143.2000000002</c:v>
                </c:pt>
                <c:pt idx="247">
                  <c:v>2125061.5</c:v>
                </c:pt>
                <c:pt idx="248">
                  <c:v>2081986.2</c:v>
                </c:pt>
                <c:pt idx="249">
                  <c:v>2049457.4</c:v>
                </c:pt>
                <c:pt idx="250">
                  <c:v>2022517.9</c:v>
                </c:pt>
                <c:pt idx="251">
                  <c:v>1980064.1</c:v>
                </c:pt>
                <c:pt idx="252">
                  <c:v>1936177.5</c:v>
                </c:pt>
                <c:pt idx="253">
                  <c:v>1905175</c:v>
                </c:pt>
                <c:pt idx="254">
                  <c:v>1875763.5</c:v>
                </c:pt>
                <c:pt idx="255">
                  <c:v>1841352.1</c:v>
                </c:pt>
                <c:pt idx="256">
                  <c:v>1792360.7</c:v>
                </c:pt>
                <c:pt idx="257">
                  <c:v>1761257.7</c:v>
                </c:pt>
                <c:pt idx="258">
                  <c:v>1721271.9</c:v>
                </c:pt>
                <c:pt idx="259">
                  <c:v>1693128.1</c:v>
                </c:pt>
                <c:pt idx="260">
                  <c:v>1656829.4</c:v>
                </c:pt>
                <c:pt idx="261">
                  <c:v>1630352.2</c:v>
                </c:pt>
                <c:pt idx="262">
                  <c:v>1584700.6</c:v>
                </c:pt>
                <c:pt idx="263">
                  <c:v>1560562</c:v>
                </c:pt>
                <c:pt idx="264">
                  <c:v>1519210.9</c:v>
                </c:pt>
                <c:pt idx="265">
                  <c:v>1481522.5</c:v>
                </c:pt>
                <c:pt idx="266">
                  <c:v>1459107.7</c:v>
                </c:pt>
                <c:pt idx="267">
                  <c:v>1424993.9</c:v>
                </c:pt>
                <c:pt idx="268">
                  <c:v>1394085.7</c:v>
                </c:pt>
                <c:pt idx="269">
                  <c:v>1367644.1</c:v>
                </c:pt>
                <c:pt idx="270">
                  <c:v>1341489.9000000004</c:v>
                </c:pt>
                <c:pt idx="271">
                  <c:v>1315447.1000000001</c:v>
                </c:pt>
                <c:pt idx="272">
                  <c:v>1284691.4000000004</c:v>
                </c:pt>
                <c:pt idx="273">
                  <c:v>1254357</c:v>
                </c:pt>
                <c:pt idx="274">
                  <c:v>1247633.1000000001</c:v>
                </c:pt>
                <c:pt idx="275">
                  <c:v>1223150.9000000004</c:v>
                </c:pt>
                <c:pt idx="276">
                  <c:v>1210949.5</c:v>
                </c:pt>
                <c:pt idx="277">
                  <c:v>1182651.5</c:v>
                </c:pt>
                <c:pt idx="278">
                  <c:v>1162635.7</c:v>
                </c:pt>
                <c:pt idx="279">
                  <c:v>1147716.6000000001</c:v>
                </c:pt>
                <c:pt idx="280">
                  <c:v>1121748.7</c:v>
                </c:pt>
                <c:pt idx="281">
                  <c:v>1102167.5</c:v>
                </c:pt>
                <c:pt idx="282">
                  <c:v>1090920.2</c:v>
                </c:pt>
                <c:pt idx="283">
                  <c:v>1073786.6000000001</c:v>
                </c:pt>
                <c:pt idx="284">
                  <c:v>1055372.1000000001</c:v>
                </c:pt>
                <c:pt idx="285">
                  <c:v>1035221.7</c:v>
                </c:pt>
                <c:pt idx="286">
                  <c:v>1015076.2</c:v>
                </c:pt>
                <c:pt idx="287">
                  <c:v>980276.12</c:v>
                </c:pt>
                <c:pt idx="288">
                  <c:v>969492.37</c:v>
                </c:pt>
                <c:pt idx="289">
                  <c:v>950825.31</c:v>
                </c:pt>
                <c:pt idx="290">
                  <c:v>940418.75</c:v>
                </c:pt>
                <c:pt idx="291">
                  <c:v>925252.5</c:v>
                </c:pt>
                <c:pt idx="292">
                  <c:v>892271.75</c:v>
                </c:pt>
                <c:pt idx="293">
                  <c:v>882165.75</c:v>
                </c:pt>
                <c:pt idx="294">
                  <c:v>861735.69</c:v>
                </c:pt>
                <c:pt idx="295">
                  <c:v>837623.25</c:v>
                </c:pt>
                <c:pt idx="296">
                  <c:v>828603.12</c:v>
                </c:pt>
                <c:pt idx="297">
                  <c:v>801134.37</c:v>
                </c:pt>
                <c:pt idx="298">
                  <c:v>784006.87</c:v>
                </c:pt>
                <c:pt idx="299">
                  <c:v>775517.75</c:v>
                </c:pt>
                <c:pt idx="300">
                  <c:v>742719.87</c:v>
                </c:pt>
                <c:pt idx="301">
                  <c:v>736356.94000000041</c:v>
                </c:pt>
                <c:pt idx="302">
                  <c:v>716432.62</c:v>
                </c:pt>
                <c:pt idx="303">
                  <c:v>695146.56</c:v>
                </c:pt>
                <c:pt idx="304">
                  <c:v>676140</c:v>
                </c:pt>
                <c:pt idx="305">
                  <c:v>662321.37</c:v>
                </c:pt>
                <c:pt idx="306">
                  <c:v>645490.37</c:v>
                </c:pt>
                <c:pt idx="307">
                  <c:v>630818.56000000041</c:v>
                </c:pt>
                <c:pt idx="308">
                  <c:v>614363.12</c:v>
                </c:pt>
                <c:pt idx="309">
                  <c:v>592402.56000000041</c:v>
                </c:pt>
                <c:pt idx="310">
                  <c:v>584471.25</c:v>
                </c:pt>
                <c:pt idx="311">
                  <c:v>570847.68999999599</c:v>
                </c:pt>
                <c:pt idx="312">
                  <c:v>553196.75</c:v>
                </c:pt>
                <c:pt idx="313">
                  <c:v>533464.87</c:v>
                </c:pt>
                <c:pt idx="314">
                  <c:v>519359.62</c:v>
                </c:pt>
                <c:pt idx="315">
                  <c:v>507745.44</c:v>
                </c:pt>
                <c:pt idx="316">
                  <c:v>497288.62</c:v>
                </c:pt>
                <c:pt idx="317">
                  <c:v>482680.4700000002</c:v>
                </c:pt>
                <c:pt idx="318">
                  <c:v>468064.12</c:v>
                </c:pt>
                <c:pt idx="319">
                  <c:v>457811.7200000002</c:v>
                </c:pt>
                <c:pt idx="320">
                  <c:v>453861.28</c:v>
                </c:pt>
                <c:pt idx="321">
                  <c:v>444170.56</c:v>
                </c:pt>
                <c:pt idx="322">
                  <c:v>436757.81</c:v>
                </c:pt>
                <c:pt idx="323">
                  <c:v>450677.19</c:v>
                </c:pt>
                <c:pt idx="324">
                  <c:v>484964.25</c:v>
                </c:pt>
                <c:pt idx="325">
                  <c:v>555971.43999999936</c:v>
                </c:pt>
                <c:pt idx="326">
                  <c:v>652390.37</c:v>
                </c:pt>
                <c:pt idx="327">
                  <c:v>797217.44000000041</c:v>
                </c:pt>
                <c:pt idx="328">
                  <c:v>996502.44000000041</c:v>
                </c:pt>
                <c:pt idx="329">
                  <c:v>1197360.6000000001</c:v>
                </c:pt>
                <c:pt idx="330">
                  <c:v>1443905.5</c:v>
                </c:pt>
                <c:pt idx="331">
                  <c:v>1709648</c:v>
                </c:pt>
                <c:pt idx="332">
                  <c:v>1935391</c:v>
                </c:pt>
                <c:pt idx="333">
                  <c:v>2170280.2000000002</c:v>
                </c:pt>
                <c:pt idx="334">
                  <c:v>2361793.5</c:v>
                </c:pt>
                <c:pt idx="335">
                  <c:v>2476616.7000000002</c:v>
                </c:pt>
                <c:pt idx="336">
                  <c:v>2508212.5</c:v>
                </c:pt>
                <c:pt idx="337">
                  <c:v>2509082</c:v>
                </c:pt>
                <c:pt idx="338">
                  <c:v>2346216.2000000002</c:v>
                </c:pt>
                <c:pt idx="339">
                  <c:v>2127574.2000000002</c:v>
                </c:pt>
                <c:pt idx="340">
                  <c:v>1926915.5</c:v>
                </c:pt>
                <c:pt idx="341">
                  <c:v>1670157.4</c:v>
                </c:pt>
                <c:pt idx="342">
                  <c:v>1438962.6</c:v>
                </c:pt>
                <c:pt idx="343">
                  <c:v>1190828.6000000001</c:v>
                </c:pt>
                <c:pt idx="344">
                  <c:v>947356.75</c:v>
                </c:pt>
                <c:pt idx="345">
                  <c:v>726579.81</c:v>
                </c:pt>
                <c:pt idx="346">
                  <c:v>550504.31000000041</c:v>
                </c:pt>
                <c:pt idx="347">
                  <c:v>431085.41000000021</c:v>
                </c:pt>
                <c:pt idx="348">
                  <c:v>344810.62</c:v>
                </c:pt>
                <c:pt idx="349">
                  <c:v>296512.7800000002</c:v>
                </c:pt>
                <c:pt idx="350">
                  <c:v>280108.31</c:v>
                </c:pt>
                <c:pt idx="351">
                  <c:v>275768.75</c:v>
                </c:pt>
                <c:pt idx="352">
                  <c:v>263819.84000000003</c:v>
                </c:pt>
                <c:pt idx="353">
                  <c:v>266049.84000000003</c:v>
                </c:pt>
                <c:pt idx="354">
                  <c:v>262850.81</c:v>
                </c:pt>
                <c:pt idx="355">
                  <c:v>256548.5</c:v>
                </c:pt>
                <c:pt idx="356">
                  <c:v>263399</c:v>
                </c:pt>
                <c:pt idx="357">
                  <c:v>264533.59000000008</c:v>
                </c:pt>
                <c:pt idx="358">
                  <c:v>263748.15999999986</c:v>
                </c:pt>
                <c:pt idx="359">
                  <c:v>263342.37</c:v>
                </c:pt>
                <c:pt idx="360">
                  <c:v>257857.14</c:v>
                </c:pt>
                <c:pt idx="361">
                  <c:v>266313.96999999997</c:v>
                </c:pt>
                <c:pt idx="362">
                  <c:v>271586.71999999997</c:v>
                </c:pt>
                <c:pt idx="363">
                  <c:v>269958.25</c:v>
                </c:pt>
                <c:pt idx="364">
                  <c:v>266707.75</c:v>
                </c:pt>
                <c:pt idx="365">
                  <c:v>268021.69</c:v>
                </c:pt>
                <c:pt idx="366">
                  <c:v>268717.69</c:v>
                </c:pt>
                <c:pt idx="367">
                  <c:v>279468.25</c:v>
                </c:pt>
                <c:pt idx="368">
                  <c:v>271312.69</c:v>
                </c:pt>
                <c:pt idx="369">
                  <c:v>279499.12</c:v>
                </c:pt>
                <c:pt idx="370">
                  <c:v>276765.44</c:v>
                </c:pt>
                <c:pt idx="371">
                  <c:v>284188.44</c:v>
                </c:pt>
                <c:pt idx="372">
                  <c:v>282031.62</c:v>
                </c:pt>
                <c:pt idx="373">
                  <c:v>285594.25</c:v>
                </c:pt>
                <c:pt idx="374">
                  <c:v>291001</c:v>
                </c:pt>
                <c:pt idx="375">
                  <c:v>286183.06</c:v>
                </c:pt>
                <c:pt idx="376">
                  <c:v>285094.84000000003</c:v>
                </c:pt>
                <c:pt idx="377">
                  <c:v>291865.90999999997</c:v>
                </c:pt>
                <c:pt idx="378">
                  <c:v>293357.94</c:v>
                </c:pt>
                <c:pt idx="379">
                  <c:v>291056.90999999997</c:v>
                </c:pt>
                <c:pt idx="380">
                  <c:v>297835.71999999997</c:v>
                </c:pt>
                <c:pt idx="381">
                  <c:v>298622.71999999997</c:v>
                </c:pt>
                <c:pt idx="382">
                  <c:v>302361.62</c:v>
                </c:pt>
                <c:pt idx="383">
                  <c:v>302464.87</c:v>
                </c:pt>
                <c:pt idx="384">
                  <c:v>306952.65999999986</c:v>
                </c:pt>
                <c:pt idx="385">
                  <c:v>307969.40999999997</c:v>
                </c:pt>
                <c:pt idx="386">
                  <c:v>311960.5300000002</c:v>
                </c:pt>
                <c:pt idx="387">
                  <c:v>317159.75</c:v>
                </c:pt>
                <c:pt idx="388">
                  <c:v>317337.62</c:v>
                </c:pt>
                <c:pt idx="389">
                  <c:v>323430.96999999997</c:v>
                </c:pt>
                <c:pt idx="390">
                  <c:v>323720.46999999997</c:v>
                </c:pt>
                <c:pt idx="391">
                  <c:v>332652.56</c:v>
                </c:pt>
                <c:pt idx="392">
                  <c:v>325622.69</c:v>
                </c:pt>
                <c:pt idx="393">
                  <c:v>329458.12</c:v>
                </c:pt>
                <c:pt idx="394">
                  <c:v>343255.25</c:v>
                </c:pt>
                <c:pt idx="395">
                  <c:v>341214.2200000002</c:v>
                </c:pt>
                <c:pt idx="396">
                  <c:v>344068.2200000002</c:v>
                </c:pt>
                <c:pt idx="397">
                  <c:v>348335.37</c:v>
                </c:pt>
                <c:pt idx="398">
                  <c:v>351988.16</c:v>
                </c:pt>
                <c:pt idx="399">
                  <c:v>354834.75</c:v>
                </c:pt>
                <c:pt idx="400">
                  <c:v>357652.56</c:v>
                </c:pt>
                <c:pt idx="401">
                  <c:v>357033.75</c:v>
                </c:pt>
                <c:pt idx="402">
                  <c:v>364820.28</c:v>
                </c:pt>
                <c:pt idx="403">
                  <c:v>367486.4700000002</c:v>
                </c:pt>
                <c:pt idx="404">
                  <c:v>375868</c:v>
                </c:pt>
                <c:pt idx="405">
                  <c:v>366075.81</c:v>
                </c:pt>
                <c:pt idx="406">
                  <c:v>370981.25</c:v>
                </c:pt>
                <c:pt idx="407">
                  <c:v>382668.62</c:v>
                </c:pt>
                <c:pt idx="408">
                  <c:v>383115.94</c:v>
                </c:pt>
                <c:pt idx="409">
                  <c:v>387136.53</c:v>
                </c:pt>
                <c:pt idx="410">
                  <c:v>387894.4700000002</c:v>
                </c:pt>
                <c:pt idx="411">
                  <c:v>391131.44</c:v>
                </c:pt>
                <c:pt idx="412">
                  <c:v>392469.12</c:v>
                </c:pt>
                <c:pt idx="413">
                  <c:v>397207.12</c:v>
                </c:pt>
                <c:pt idx="414">
                  <c:v>397110.41000000021</c:v>
                </c:pt>
                <c:pt idx="415">
                  <c:v>398838.06</c:v>
                </c:pt>
                <c:pt idx="416">
                  <c:v>399111.31</c:v>
                </c:pt>
                <c:pt idx="417">
                  <c:v>402044.83999999997</c:v>
                </c:pt>
                <c:pt idx="418">
                  <c:v>409366.53</c:v>
                </c:pt>
                <c:pt idx="419">
                  <c:v>400960.33999999997</c:v>
                </c:pt>
                <c:pt idx="420">
                  <c:v>409733.19</c:v>
                </c:pt>
                <c:pt idx="421">
                  <c:v>406014.31</c:v>
                </c:pt>
                <c:pt idx="422">
                  <c:v>400714.81</c:v>
                </c:pt>
                <c:pt idx="423">
                  <c:v>404780.69</c:v>
                </c:pt>
                <c:pt idx="424">
                  <c:v>398816</c:v>
                </c:pt>
                <c:pt idx="425">
                  <c:v>403821.5</c:v>
                </c:pt>
                <c:pt idx="426">
                  <c:v>396550.87</c:v>
                </c:pt>
                <c:pt idx="427">
                  <c:v>399359.28</c:v>
                </c:pt>
                <c:pt idx="428">
                  <c:v>392628.19</c:v>
                </c:pt>
                <c:pt idx="429">
                  <c:v>395341.37</c:v>
                </c:pt>
                <c:pt idx="430">
                  <c:v>390456.2200000002</c:v>
                </c:pt>
                <c:pt idx="431">
                  <c:v>387833.19</c:v>
                </c:pt>
                <c:pt idx="432">
                  <c:v>386087.81</c:v>
                </c:pt>
                <c:pt idx="433">
                  <c:v>375906.28</c:v>
                </c:pt>
                <c:pt idx="434">
                  <c:v>383707.19</c:v>
                </c:pt>
                <c:pt idx="435">
                  <c:v>382194.81</c:v>
                </c:pt>
              </c:numCache>
            </c:numRef>
          </c:yVal>
          <c:smooth val="1"/>
        </c:ser>
        <c:ser>
          <c:idx val="3"/>
          <c:order val="3"/>
          <c:tx>
            <c:v>Acétonitrile </c:v>
          </c:tx>
          <c:spPr>
            <a:ln w="22225">
              <a:solidFill>
                <a:srgbClr val="CC00FF"/>
              </a:solidFill>
              <a:prstDash val="sysDot"/>
            </a:ln>
          </c:spPr>
          <c:marker>
            <c:symbol val="none"/>
          </c:marker>
          <c:xVal>
            <c:numRef>
              <c:f>'FLUO GQD012 CH3CN fraction 350'!$A$1:$A$436</c:f>
              <c:numCache>
                <c:formatCode>General</c:formatCode>
                <c:ptCount val="436"/>
                <c:pt idx="0">
                  <c:v>365</c:v>
                </c:pt>
                <c:pt idx="1">
                  <c:v>366</c:v>
                </c:pt>
                <c:pt idx="2">
                  <c:v>367</c:v>
                </c:pt>
                <c:pt idx="3">
                  <c:v>368</c:v>
                </c:pt>
                <c:pt idx="4">
                  <c:v>369</c:v>
                </c:pt>
                <c:pt idx="5">
                  <c:v>370</c:v>
                </c:pt>
                <c:pt idx="6">
                  <c:v>371</c:v>
                </c:pt>
                <c:pt idx="7">
                  <c:v>372</c:v>
                </c:pt>
                <c:pt idx="8">
                  <c:v>373</c:v>
                </c:pt>
                <c:pt idx="9">
                  <c:v>374</c:v>
                </c:pt>
                <c:pt idx="10">
                  <c:v>375</c:v>
                </c:pt>
                <c:pt idx="11">
                  <c:v>376</c:v>
                </c:pt>
                <c:pt idx="12">
                  <c:v>377</c:v>
                </c:pt>
                <c:pt idx="13">
                  <c:v>378</c:v>
                </c:pt>
                <c:pt idx="14">
                  <c:v>379</c:v>
                </c:pt>
                <c:pt idx="15">
                  <c:v>380</c:v>
                </c:pt>
                <c:pt idx="16">
                  <c:v>381</c:v>
                </c:pt>
                <c:pt idx="17">
                  <c:v>382</c:v>
                </c:pt>
                <c:pt idx="18">
                  <c:v>383</c:v>
                </c:pt>
                <c:pt idx="19">
                  <c:v>384</c:v>
                </c:pt>
                <c:pt idx="20">
                  <c:v>385</c:v>
                </c:pt>
                <c:pt idx="21">
                  <c:v>386</c:v>
                </c:pt>
                <c:pt idx="22">
                  <c:v>387</c:v>
                </c:pt>
                <c:pt idx="23">
                  <c:v>388</c:v>
                </c:pt>
                <c:pt idx="24">
                  <c:v>389</c:v>
                </c:pt>
                <c:pt idx="25">
                  <c:v>390</c:v>
                </c:pt>
                <c:pt idx="26">
                  <c:v>391</c:v>
                </c:pt>
                <c:pt idx="27">
                  <c:v>392</c:v>
                </c:pt>
                <c:pt idx="28">
                  <c:v>393</c:v>
                </c:pt>
                <c:pt idx="29">
                  <c:v>394</c:v>
                </c:pt>
                <c:pt idx="30">
                  <c:v>395</c:v>
                </c:pt>
                <c:pt idx="31">
                  <c:v>396</c:v>
                </c:pt>
                <c:pt idx="32">
                  <c:v>397</c:v>
                </c:pt>
                <c:pt idx="33">
                  <c:v>398</c:v>
                </c:pt>
                <c:pt idx="34">
                  <c:v>399</c:v>
                </c:pt>
                <c:pt idx="35">
                  <c:v>400</c:v>
                </c:pt>
                <c:pt idx="36">
                  <c:v>401</c:v>
                </c:pt>
                <c:pt idx="37">
                  <c:v>402</c:v>
                </c:pt>
                <c:pt idx="38">
                  <c:v>403</c:v>
                </c:pt>
                <c:pt idx="39">
                  <c:v>404</c:v>
                </c:pt>
                <c:pt idx="40">
                  <c:v>405</c:v>
                </c:pt>
                <c:pt idx="41">
                  <c:v>406</c:v>
                </c:pt>
                <c:pt idx="42">
                  <c:v>407</c:v>
                </c:pt>
                <c:pt idx="43">
                  <c:v>408</c:v>
                </c:pt>
                <c:pt idx="44">
                  <c:v>409</c:v>
                </c:pt>
                <c:pt idx="45">
                  <c:v>410</c:v>
                </c:pt>
                <c:pt idx="46">
                  <c:v>411</c:v>
                </c:pt>
                <c:pt idx="47">
                  <c:v>412</c:v>
                </c:pt>
                <c:pt idx="48">
                  <c:v>413</c:v>
                </c:pt>
                <c:pt idx="49">
                  <c:v>414</c:v>
                </c:pt>
                <c:pt idx="50">
                  <c:v>415</c:v>
                </c:pt>
                <c:pt idx="51">
                  <c:v>416</c:v>
                </c:pt>
                <c:pt idx="52">
                  <c:v>417</c:v>
                </c:pt>
                <c:pt idx="53">
                  <c:v>418</c:v>
                </c:pt>
                <c:pt idx="54">
                  <c:v>419</c:v>
                </c:pt>
                <c:pt idx="55">
                  <c:v>420</c:v>
                </c:pt>
                <c:pt idx="56">
                  <c:v>421</c:v>
                </c:pt>
                <c:pt idx="57">
                  <c:v>422</c:v>
                </c:pt>
                <c:pt idx="58">
                  <c:v>423</c:v>
                </c:pt>
                <c:pt idx="59">
                  <c:v>424</c:v>
                </c:pt>
                <c:pt idx="60">
                  <c:v>425</c:v>
                </c:pt>
                <c:pt idx="61">
                  <c:v>426</c:v>
                </c:pt>
                <c:pt idx="62">
                  <c:v>427</c:v>
                </c:pt>
                <c:pt idx="63">
                  <c:v>428</c:v>
                </c:pt>
                <c:pt idx="64">
                  <c:v>429</c:v>
                </c:pt>
                <c:pt idx="65">
                  <c:v>430</c:v>
                </c:pt>
                <c:pt idx="66">
                  <c:v>431</c:v>
                </c:pt>
                <c:pt idx="67">
                  <c:v>432</c:v>
                </c:pt>
                <c:pt idx="68">
                  <c:v>433</c:v>
                </c:pt>
                <c:pt idx="69">
                  <c:v>434</c:v>
                </c:pt>
                <c:pt idx="70">
                  <c:v>435</c:v>
                </c:pt>
                <c:pt idx="71">
                  <c:v>436</c:v>
                </c:pt>
                <c:pt idx="72">
                  <c:v>437</c:v>
                </c:pt>
                <c:pt idx="73">
                  <c:v>438</c:v>
                </c:pt>
                <c:pt idx="74">
                  <c:v>439</c:v>
                </c:pt>
                <c:pt idx="75">
                  <c:v>440</c:v>
                </c:pt>
                <c:pt idx="76">
                  <c:v>441</c:v>
                </c:pt>
                <c:pt idx="77">
                  <c:v>442</c:v>
                </c:pt>
                <c:pt idx="78">
                  <c:v>443</c:v>
                </c:pt>
                <c:pt idx="79">
                  <c:v>444</c:v>
                </c:pt>
                <c:pt idx="80">
                  <c:v>445</c:v>
                </c:pt>
                <c:pt idx="81">
                  <c:v>446</c:v>
                </c:pt>
                <c:pt idx="82">
                  <c:v>447</c:v>
                </c:pt>
                <c:pt idx="83">
                  <c:v>448</c:v>
                </c:pt>
                <c:pt idx="84">
                  <c:v>449</c:v>
                </c:pt>
                <c:pt idx="85">
                  <c:v>450</c:v>
                </c:pt>
                <c:pt idx="86">
                  <c:v>451</c:v>
                </c:pt>
                <c:pt idx="87">
                  <c:v>452</c:v>
                </c:pt>
                <c:pt idx="88">
                  <c:v>453</c:v>
                </c:pt>
                <c:pt idx="89">
                  <c:v>454</c:v>
                </c:pt>
                <c:pt idx="90">
                  <c:v>455</c:v>
                </c:pt>
                <c:pt idx="91">
                  <c:v>456</c:v>
                </c:pt>
                <c:pt idx="92">
                  <c:v>457</c:v>
                </c:pt>
                <c:pt idx="93">
                  <c:v>458</c:v>
                </c:pt>
                <c:pt idx="94">
                  <c:v>459</c:v>
                </c:pt>
                <c:pt idx="95">
                  <c:v>460</c:v>
                </c:pt>
                <c:pt idx="96">
                  <c:v>461</c:v>
                </c:pt>
                <c:pt idx="97">
                  <c:v>462</c:v>
                </c:pt>
                <c:pt idx="98">
                  <c:v>463</c:v>
                </c:pt>
                <c:pt idx="99">
                  <c:v>464</c:v>
                </c:pt>
                <c:pt idx="100">
                  <c:v>465</c:v>
                </c:pt>
                <c:pt idx="101">
                  <c:v>466</c:v>
                </c:pt>
                <c:pt idx="102">
                  <c:v>467</c:v>
                </c:pt>
                <c:pt idx="103">
                  <c:v>468</c:v>
                </c:pt>
                <c:pt idx="104">
                  <c:v>469</c:v>
                </c:pt>
                <c:pt idx="105">
                  <c:v>470</c:v>
                </c:pt>
                <c:pt idx="106">
                  <c:v>471</c:v>
                </c:pt>
                <c:pt idx="107">
                  <c:v>472</c:v>
                </c:pt>
                <c:pt idx="108">
                  <c:v>473</c:v>
                </c:pt>
                <c:pt idx="109">
                  <c:v>474</c:v>
                </c:pt>
                <c:pt idx="110">
                  <c:v>475</c:v>
                </c:pt>
                <c:pt idx="111">
                  <c:v>476</c:v>
                </c:pt>
                <c:pt idx="112">
                  <c:v>477</c:v>
                </c:pt>
                <c:pt idx="113">
                  <c:v>478</c:v>
                </c:pt>
                <c:pt idx="114">
                  <c:v>479</c:v>
                </c:pt>
                <c:pt idx="115">
                  <c:v>480</c:v>
                </c:pt>
                <c:pt idx="116">
                  <c:v>481</c:v>
                </c:pt>
                <c:pt idx="117">
                  <c:v>482</c:v>
                </c:pt>
                <c:pt idx="118">
                  <c:v>483</c:v>
                </c:pt>
                <c:pt idx="119">
                  <c:v>484</c:v>
                </c:pt>
                <c:pt idx="120">
                  <c:v>485</c:v>
                </c:pt>
                <c:pt idx="121">
                  <c:v>486</c:v>
                </c:pt>
                <c:pt idx="122">
                  <c:v>487</c:v>
                </c:pt>
                <c:pt idx="123">
                  <c:v>488</c:v>
                </c:pt>
                <c:pt idx="124">
                  <c:v>489</c:v>
                </c:pt>
                <c:pt idx="125">
                  <c:v>490</c:v>
                </c:pt>
                <c:pt idx="126">
                  <c:v>491</c:v>
                </c:pt>
                <c:pt idx="127">
                  <c:v>492</c:v>
                </c:pt>
                <c:pt idx="128">
                  <c:v>493</c:v>
                </c:pt>
                <c:pt idx="129">
                  <c:v>494</c:v>
                </c:pt>
                <c:pt idx="130">
                  <c:v>495</c:v>
                </c:pt>
                <c:pt idx="131">
                  <c:v>496</c:v>
                </c:pt>
                <c:pt idx="132">
                  <c:v>497</c:v>
                </c:pt>
                <c:pt idx="133">
                  <c:v>498</c:v>
                </c:pt>
                <c:pt idx="134">
                  <c:v>499</c:v>
                </c:pt>
                <c:pt idx="135">
                  <c:v>500</c:v>
                </c:pt>
                <c:pt idx="136">
                  <c:v>501</c:v>
                </c:pt>
                <c:pt idx="137">
                  <c:v>502</c:v>
                </c:pt>
                <c:pt idx="138">
                  <c:v>503</c:v>
                </c:pt>
                <c:pt idx="139">
                  <c:v>504</c:v>
                </c:pt>
                <c:pt idx="140">
                  <c:v>505</c:v>
                </c:pt>
                <c:pt idx="141">
                  <c:v>506</c:v>
                </c:pt>
                <c:pt idx="142">
                  <c:v>507</c:v>
                </c:pt>
                <c:pt idx="143">
                  <c:v>508</c:v>
                </c:pt>
                <c:pt idx="144">
                  <c:v>509</c:v>
                </c:pt>
                <c:pt idx="145">
                  <c:v>510</c:v>
                </c:pt>
                <c:pt idx="146">
                  <c:v>511</c:v>
                </c:pt>
                <c:pt idx="147">
                  <c:v>512</c:v>
                </c:pt>
                <c:pt idx="148">
                  <c:v>513</c:v>
                </c:pt>
                <c:pt idx="149">
                  <c:v>514</c:v>
                </c:pt>
                <c:pt idx="150">
                  <c:v>515</c:v>
                </c:pt>
                <c:pt idx="151">
                  <c:v>516</c:v>
                </c:pt>
                <c:pt idx="152">
                  <c:v>517</c:v>
                </c:pt>
                <c:pt idx="153">
                  <c:v>518</c:v>
                </c:pt>
                <c:pt idx="154">
                  <c:v>519</c:v>
                </c:pt>
                <c:pt idx="155">
                  <c:v>520</c:v>
                </c:pt>
                <c:pt idx="156">
                  <c:v>521</c:v>
                </c:pt>
                <c:pt idx="157">
                  <c:v>522</c:v>
                </c:pt>
                <c:pt idx="158">
                  <c:v>523</c:v>
                </c:pt>
                <c:pt idx="159">
                  <c:v>524</c:v>
                </c:pt>
                <c:pt idx="160">
                  <c:v>525</c:v>
                </c:pt>
                <c:pt idx="161">
                  <c:v>526</c:v>
                </c:pt>
                <c:pt idx="162">
                  <c:v>527</c:v>
                </c:pt>
                <c:pt idx="163">
                  <c:v>528</c:v>
                </c:pt>
                <c:pt idx="164">
                  <c:v>529</c:v>
                </c:pt>
                <c:pt idx="165">
                  <c:v>530</c:v>
                </c:pt>
                <c:pt idx="166">
                  <c:v>531</c:v>
                </c:pt>
                <c:pt idx="167">
                  <c:v>532</c:v>
                </c:pt>
                <c:pt idx="168">
                  <c:v>533</c:v>
                </c:pt>
                <c:pt idx="169">
                  <c:v>534</c:v>
                </c:pt>
                <c:pt idx="170">
                  <c:v>535</c:v>
                </c:pt>
                <c:pt idx="171">
                  <c:v>536</c:v>
                </c:pt>
                <c:pt idx="172">
                  <c:v>537</c:v>
                </c:pt>
                <c:pt idx="173">
                  <c:v>538</c:v>
                </c:pt>
                <c:pt idx="174">
                  <c:v>539</c:v>
                </c:pt>
                <c:pt idx="175">
                  <c:v>540</c:v>
                </c:pt>
                <c:pt idx="176">
                  <c:v>541</c:v>
                </c:pt>
                <c:pt idx="177">
                  <c:v>542</c:v>
                </c:pt>
                <c:pt idx="178">
                  <c:v>543</c:v>
                </c:pt>
                <c:pt idx="179">
                  <c:v>544</c:v>
                </c:pt>
                <c:pt idx="180">
                  <c:v>545</c:v>
                </c:pt>
                <c:pt idx="181">
                  <c:v>546</c:v>
                </c:pt>
                <c:pt idx="182">
                  <c:v>547</c:v>
                </c:pt>
                <c:pt idx="183">
                  <c:v>548</c:v>
                </c:pt>
                <c:pt idx="184">
                  <c:v>549</c:v>
                </c:pt>
                <c:pt idx="185">
                  <c:v>550</c:v>
                </c:pt>
                <c:pt idx="186">
                  <c:v>551</c:v>
                </c:pt>
                <c:pt idx="187">
                  <c:v>552</c:v>
                </c:pt>
                <c:pt idx="188">
                  <c:v>553</c:v>
                </c:pt>
                <c:pt idx="189">
                  <c:v>554</c:v>
                </c:pt>
                <c:pt idx="190">
                  <c:v>555</c:v>
                </c:pt>
                <c:pt idx="191">
                  <c:v>556</c:v>
                </c:pt>
                <c:pt idx="192">
                  <c:v>557</c:v>
                </c:pt>
                <c:pt idx="193">
                  <c:v>558</c:v>
                </c:pt>
                <c:pt idx="194">
                  <c:v>559</c:v>
                </c:pt>
                <c:pt idx="195">
                  <c:v>560</c:v>
                </c:pt>
                <c:pt idx="196">
                  <c:v>561</c:v>
                </c:pt>
                <c:pt idx="197">
                  <c:v>562</c:v>
                </c:pt>
                <c:pt idx="198">
                  <c:v>563</c:v>
                </c:pt>
                <c:pt idx="199">
                  <c:v>564</c:v>
                </c:pt>
                <c:pt idx="200">
                  <c:v>565</c:v>
                </c:pt>
                <c:pt idx="201">
                  <c:v>566</c:v>
                </c:pt>
                <c:pt idx="202">
                  <c:v>567</c:v>
                </c:pt>
                <c:pt idx="203">
                  <c:v>568</c:v>
                </c:pt>
                <c:pt idx="204">
                  <c:v>569</c:v>
                </c:pt>
                <c:pt idx="205">
                  <c:v>570</c:v>
                </c:pt>
                <c:pt idx="206">
                  <c:v>571</c:v>
                </c:pt>
                <c:pt idx="207">
                  <c:v>572</c:v>
                </c:pt>
                <c:pt idx="208">
                  <c:v>573</c:v>
                </c:pt>
                <c:pt idx="209">
                  <c:v>574</c:v>
                </c:pt>
                <c:pt idx="210">
                  <c:v>575</c:v>
                </c:pt>
                <c:pt idx="211">
                  <c:v>576</c:v>
                </c:pt>
                <c:pt idx="212">
                  <c:v>577</c:v>
                </c:pt>
                <c:pt idx="213">
                  <c:v>578</c:v>
                </c:pt>
                <c:pt idx="214">
                  <c:v>579</c:v>
                </c:pt>
                <c:pt idx="215">
                  <c:v>580</c:v>
                </c:pt>
                <c:pt idx="216">
                  <c:v>581</c:v>
                </c:pt>
                <c:pt idx="217">
                  <c:v>582</c:v>
                </c:pt>
                <c:pt idx="218">
                  <c:v>583</c:v>
                </c:pt>
                <c:pt idx="219">
                  <c:v>584</c:v>
                </c:pt>
                <c:pt idx="220">
                  <c:v>585</c:v>
                </c:pt>
                <c:pt idx="221">
                  <c:v>586</c:v>
                </c:pt>
                <c:pt idx="222">
                  <c:v>587</c:v>
                </c:pt>
                <c:pt idx="223">
                  <c:v>588</c:v>
                </c:pt>
                <c:pt idx="224">
                  <c:v>589</c:v>
                </c:pt>
                <c:pt idx="225">
                  <c:v>590</c:v>
                </c:pt>
                <c:pt idx="226">
                  <c:v>591</c:v>
                </c:pt>
                <c:pt idx="227">
                  <c:v>592</c:v>
                </c:pt>
                <c:pt idx="228">
                  <c:v>593</c:v>
                </c:pt>
                <c:pt idx="229">
                  <c:v>594</c:v>
                </c:pt>
                <c:pt idx="230">
                  <c:v>595</c:v>
                </c:pt>
                <c:pt idx="231">
                  <c:v>596</c:v>
                </c:pt>
                <c:pt idx="232">
                  <c:v>597</c:v>
                </c:pt>
                <c:pt idx="233">
                  <c:v>598</c:v>
                </c:pt>
                <c:pt idx="234">
                  <c:v>599</c:v>
                </c:pt>
                <c:pt idx="235">
                  <c:v>600</c:v>
                </c:pt>
                <c:pt idx="236">
                  <c:v>601</c:v>
                </c:pt>
                <c:pt idx="237">
                  <c:v>602</c:v>
                </c:pt>
                <c:pt idx="238">
                  <c:v>603</c:v>
                </c:pt>
                <c:pt idx="239">
                  <c:v>604</c:v>
                </c:pt>
                <c:pt idx="240">
                  <c:v>605</c:v>
                </c:pt>
                <c:pt idx="241">
                  <c:v>606</c:v>
                </c:pt>
                <c:pt idx="242">
                  <c:v>607</c:v>
                </c:pt>
                <c:pt idx="243">
                  <c:v>608</c:v>
                </c:pt>
                <c:pt idx="244">
                  <c:v>609</c:v>
                </c:pt>
                <c:pt idx="245">
                  <c:v>610</c:v>
                </c:pt>
                <c:pt idx="246">
                  <c:v>611</c:v>
                </c:pt>
                <c:pt idx="247">
                  <c:v>612</c:v>
                </c:pt>
                <c:pt idx="248">
                  <c:v>613</c:v>
                </c:pt>
                <c:pt idx="249">
                  <c:v>614</c:v>
                </c:pt>
                <c:pt idx="250">
                  <c:v>615</c:v>
                </c:pt>
                <c:pt idx="251">
                  <c:v>616</c:v>
                </c:pt>
                <c:pt idx="252">
                  <c:v>617</c:v>
                </c:pt>
                <c:pt idx="253">
                  <c:v>618</c:v>
                </c:pt>
                <c:pt idx="254">
                  <c:v>619</c:v>
                </c:pt>
                <c:pt idx="255">
                  <c:v>620</c:v>
                </c:pt>
                <c:pt idx="256">
                  <c:v>621</c:v>
                </c:pt>
                <c:pt idx="257">
                  <c:v>622</c:v>
                </c:pt>
                <c:pt idx="258">
                  <c:v>623</c:v>
                </c:pt>
                <c:pt idx="259">
                  <c:v>624</c:v>
                </c:pt>
                <c:pt idx="260">
                  <c:v>625</c:v>
                </c:pt>
                <c:pt idx="261">
                  <c:v>626</c:v>
                </c:pt>
                <c:pt idx="262">
                  <c:v>627</c:v>
                </c:pt>
                <c:pt idx="263">
                  <c:v>628</c:v>
                </c:pt>
                <c:pt idx="264">
                  <c:v>629</c:v>
                </c:pt>
                <c:pt idx="265">
                  <c:v>630</c:v>
                </c:pt>
                <c:pt idx="266">
                  <c:v>631</c:v>
                </c:pt>
                <c:pt idx="267">
                  <c:v>632</c:v>
                </c:pt>
                <c:pt idx="268">
                  <c:v>633</c:v>
                </c:pt>
                <c:pt idx="269">
                  <c:v>634</c:v>
                </c:pt>
                <c:pt idx="270">
                  <c:v>635</c:v>
                </c:pt>
                <c:pt idx="271">
                  <c:v>636</c:v>
                </c:pt>
                <c:pt idx="272">
                  <c:v>637</c:v>
                </c:pt>
                <c:pt idx="273">
                  <c:v>638</c:v>
                </c:pt>
                <c:pt idx="274">
                  <c:v>639</c:v>
                </c:pt>
                <c:pt idx="275">
                  <c:v>640</c:v>
                </c:pt>
                <c:pt idx="276">
                  <c:v>641</c:v>
                </c:pt>
                <c:pt idx="277">
                  <c:v>642</c:v>
                </c:pt>
                <c:pt idx="278">
                  <c:v>643</c:v>
                </c:pt>
                <c:pt idx="279">
                  <c:v>644</c:v>
                </c:pt>
                <c:pt idx="280">
                  <c:v>645</c:v>
                </c:pt>
                <c:pt idx="281">
                  <c:v>646</c:v>
                </c:pt>
                <c:pt idx="282">
                  <c:v>647</c:v>
                </c:pt>
                <c:pt idx="283">
                  <c:v>648</c:v>
                </c:pt>
                <c:pt idx="284">
                  <c:v>649</c:v>
                </c:pt>
                <c:pt idx="285">
                  <c:v>650</c:v>
                </c:pt>
                <c:pt idx="286">
                  <c:v>651</c:v>
                </c:pt>
                <c:pt idx="287">
                  <c:v>652</c:v>
                </c:pt>
                <c:pt idx="288">
                  <c:v>653</c:v>
                </c:pt>
                <c:pt idx="289">
                  <c:v>654</c:v>
                </c:pt>
                <c:pt idx="290">
                  <c:v>655</c:v>
                </c:pt>
                <c:pt idx="291">
                  <c:v>656</c:v>
                </c:pt>
                <c:pt idx="292">
                  <c:v>657</c:v>
                </c:pt>
                <c:pt idx="293">
                  <c:v>658</c:v>
                </c:pt>
                <c:pt idx="294">
                  <c:v>659</c:v>
                </c:pt>
                <c:pt idx="295">
                  <c:v>660</c:v>
                </c:pt>
                <c:pt idx="296">
                  <c:v>661</c:v>
                </c:pt>
                <c:pt idx="297">
                  <c:v>662</c:v>
                </c:pt>
                <c:pt idx="298">
                  <c:v>663</c:v>
                </c:pt>
                <c:pt idx="299">
                  <c:v>664</c:v>
                </c:pt>
                <c:pt idx="300">
                  <c:v>665</c:v>
                </c:pt>
                <c:pt idx="301">
                  <c:v>666</c:v>
                </c:pt>
                <c:pt idx="302">
                  <c:v>667</c:v>
                </c:pt>
                <c:pt idx="303">
                  <c:v>668</c:v>
                </c:pt>
                <c:pt idx="304">
                  <c:v>669</c:v>
                </c:pt>
                <c:pt idx="305">
                  <c:v>670</c:v>
                </c:pt>
                <c:pt idx="306">
                  <c:v>671</c:v>
                </c:pt>
                <c:pt idx="307">
                  <c:v>672</c:v>
                </c:pt>
                <c:pt idx="308">
                  <c:v>673</c:v>
                </c:pt>
                <c:pt idx="309">
                  <c:v>674</c:v>
                </c:pt>
                <c:pt idx="310">
                  <c:v>675</c:v>
                </c:pt>
                <c:pt idx="311">
                  <c:v>676</c:v>
                </c:pt>
                <c:pt idx="312">
                  <c:v>677</c:v>
                </c:pt>
                <c:pt idx="313">
                  <c:v>678</c:v>
                </c:pt>
                <c:pt idx="314">
                  <c:v>679</c:v>
                </c:pt>
                <c:pt idx="315">
                  <c:v>680</c:v>
                </c:pt>
                <c:pt idx="316">
                  <c:v>681</c:v>
                </c:pt>
                <c:pt idx="317">
                  <c:v>682</c:v>
                </c:pt>
                <c:pt idx="318">
                  <c:v>683</c:v>
                </c:pt>
                <c:pt idx="319">
                  <c:v>684</c:v>
                </c:pt>
                <c:pt idx="320">
                  <c:v>685</c:v>
                </c:pt>
                <c:pt idx="321">
                  <c:v>686</c:v>
                </c:pt>
                <c:pt idx="322">
                  <c:v>687</c:v>
                </c:pt>
                <c:pt idx="323">
                  <c:v>688</c:v>
                </c:pt>
                <c:pt idx="324">
                  <c:v>689</c:v>
                </c:pt>
                <c:pt idx="325">
                  <c:v>690</c:v>
                </c:pt>
                <c:pt idx="326">
                  <c:v>691</c:v>
                </c:pt>
                <c:pt idx="327">
                  <c:v>692</c:v>
                </c:pt>
                <c:pt idx="328">
                  <c:v>693</c:v>
                </c:pt>
                <c:pt idx="329">
                  <c:v>694</c:v>
                </c:pt>
                <c:pt idx="330">
                  <c:v>695</c:v>
                </c:pt>
                <c:pt idx="331">
                  <c:v>696</c:v>
                </c:pt>
                <c:pt idx="332">
                  <c:v>697</c:v>
                </c:pt>
                <c:pt idx="333">
                  <c:v>698</c:v>
                </c:pt>
                <c:pt idx="334">
                  <c:v>699</c:v>
                </c:pt>
                <c:pt idx="335">
                  <c:v>700</c:v>
                </c:pt>
                <c:pt idx="336">
                  <c:v>701</c:v>
                </c:pt>
                <c:pt idx="337">
                  <c:v>702</c:v>
                </c:pt>
                <c:pt idx="338">
                  <c:v>703</c:v>
                </c:pt>
                <c:pt idx="339">
                  <c:v>704</c:v>
                </c:pt>
                <c:pt idx="340">
                  <c:v>705</c:v>
                </c:pt>
                <c:pt idx="341">
                  <c:v>706</c:v>
                </c:pt>
                <c:pt idx="342">
                  <c:v>707</c:v>
                </c:pt>
                <c:pt idx="343">
                  <c:v>708</c:v>
                </c:pt>
                <c:pt idx="344">
                  <c:v>709</c:v>
                </c:pt>
                <c:pt idx="345">
                  <c:v>710</c:v>
                </c:pt>
                <c:pt idx="346">
                  <c:v>711</c:v>
                </c:pt>
                <c:pt idx="347">
                  <c:v>712</c:v>
                </c:pt>
                <c:pt idx="348">
                  <c:v>713</c:v>
                </c:pt>
                <c:pt idx="349">
                  <c:v>714</c:v>
                </c:pt>
                <c:pt idx="350">
                  <c:v>715</c:v>
                </c:pt>
                <c:pt idx="351">
                  <c:v>716</c:v>
                </c:pt>
                <c:pt idx="352">
                  <c:v>717</c:v>
                </c:pt>
                <c:pt idx="353">
                  <c:v>718</c:v>
                </c:pt>
                <c:pt idx="354">
                  <c:v>719</c:v>
                </c:pt>
                <c:pt idx="355">
                  <c:v>720</c:v>
                </c:pt>
                <c:pt idx="356">
                  <c:v>721</c:v>
                </c:pt>
                <c:pt idx="357">
                  <c:v>722</c:v>
                </c:pt>
                <c:pt idx="358">
                  <c:v>723</c:v>
                </c:pt>
                <c:pt idx="359">
                  <c:v>724</c:v>
                </c:pt>
                <c:pt idx="360">
                  <c:v>725</c:v>
                </c:pt>
                <c:pt idx="361">
                  <c:v>726</c:v>
                </c:pt>
                <c:pt idx="362">
                  <c:v>727</c:v>
                </c:pt>
                <c:pt idx="363">
                  <c:v>728</c:v>
                </c:pt>
                <c:pt idx="364">
                  <c:v>729</c:v>
                </c:pt>
                <c:pt idx="365">
                  <c:v>730</c:v>
                </c:pt>
                <c:pt idx="366">
                  <c:v>731</c:v>
                </c:pt>
                <c:pt idx="367">
                  <c:v>732</c:v>
                </c:pt>
                <c:pt idx="368">
                  <c:v>733</c:v>
                </c:pt>
                <c:pt idx="369">
                  <c:v>734</c:v>
                </c:pt>
                <c:pt idx="370">
                  <c:v>735</c:v>
                </c:pt>
                <c:pt idx="371">
                  <c:v>736</c:v>
                </c:pt>
                <c:pt idx="372">
                  <c:v>737</c:v>
                </c:pt>
                <c:pt idx="373">
                  <c:v>738</c:v>
                </c:pt>
                <c:pt idx="374">
                  <c:v>739</c:v>
                </c:pt>
                <c:pt idx="375">
                  <c:v>740</c:v>
                </c:pt>
                <c:pt idx="376">
                  <c:v>741</c:v>
                </c:pt>
                <c:pt idx="377">
                  <c:v>742</c:v>
                </c:pt>
                <c:pt idx="378">
                  <c:v>743</c:v>
                </c:pt>
                <c:pt idx="379">
                  <c:v>744</c:v>
                </c:pt>
                <c:pt idx="380">
                  <c:v>745</c:v>
                </c:pt>
                <c:pt idx="381">
                  <c:v>746</c:v>
                </c:pt>
                <c:pt idx="382">
                  <c:v>747</c:v>
                </c:pt>
                <c:pt idx="383">
                  <c:v>748</c:v>
                </c:pt>
                <c:pt idx="384">
                  <c:v>749</c:v>
                </c:pt>
                <c:pt idx="385">
                  <c:v>750</c:v>
                </c:pt>
                <c:pt idx="386">
                  <c:v>751</c:v>
                </c:pt>
                <c:pt idx="387">
                  <c:v>752</c:v>
                </c:pt>
                <c:pt idx="388">
                  <c:v>753</c:v>
                </c:pt>
                <c:pt idx="389">
                  <c:v>754</c:v>
                </c:pt>
                <c:pt idx="390">
                  <c:v>755</c:v>
                </c:pt>
                <c:pt idx="391">
                  <c:v>756</c:v>
                </c:pt>
                <c:pt idx="392">
                  <c:v>757</c:v>
                </c:pt>
                <c:pt idx="393">
                  <c:v>758</c:v>
                </c:pt>
                <c:pt idx="394">
                  <c:v>759</c:v>
                </c:pt>
                <c:pt idx="395">
                  <c:v>760</c:v>
                </c:pt>
                <c:pt idx="396">
                  <c:v>761</c:v>
                </c:pt>
                <c:pt idx="397">
                  <c:v>762</c:v>
                </c:pt>
                <c:pt idx="398">
                  <c:v>763</c:v>
                </c:pt>
                <c:pt idx="399">
                  <c:v>764</c:v>
                </c:pt>
                <c:pt idx="400">
                  <c:v>765</c:v>
                </c:pt>
                <c:pt idx="401">
                  <c:v>766</c:v>
                </c:pt>
                <c:pt idx="402">
                  <c:v>767</c:v>
                </c:pt>
                <c:pt idx="403">
                  <c:v>768</c:v>
                </c:pt>
                <c:pt idx="404">
                  <c:v>769</c:v>
                </c:pt>
                <c:pt idx="405">
                  <c:v>770</c:v>
                </c:pt>
                <c:pt idx="406">
                  <c:v>771</c:v>
                </c:pt>
                <c:pt idx="407">
                  <c:v>772</c:v>
                </c:pt>
                <c:pt idx="408">
                  <c:v>773</c:v>
                </c:pt>
                <c:pt idx="409">
                  <c:v>774</c:v>
                </c:pt>
                <c:pt idx="410">
                  <c:v>775</c:v>
                </c:pt>
                <c:pt idx="411">
                  <c:v>776</c:v>
                </c:pt>
                <c:pt idx="412">
                  <c:v>777</c:v>
                </c:pt>
                <c:pt idx="413">
                  <c:v>778</c:v>
                </c:pt>
                <c:pt idx="414">
                  <c:v>779</c:v>
                </c:pt>
                <c:pt idx="415">
                  <c:v>780</c:v>
                </c:pt>
                <c:pt idx="416">
                  <c:v>781</c:v>
                </c:pt>
                <c:pt idx="417">
                  <c:v>782</c:v>
                </c:pt>
                <c:pt idx="418">
                  <c:v>783</c:v>
                </c:pt>
                <c:pt idx="419">
                  <c:v>784</c:v>
                </c:pt>
                <c:pt idx="420">
                  <c:v>785</c:v>
                </c:pt>
                <c:pt idx="421">
                  <c:v>786</c:v>
                </c:pt>
                <c:pt idx="422">
                  <c:v>787</c:v>
                </c:pt>
                <c:pt idx="423">
                  <c:v>788</c:v>
                </c:pt>
                <c:pt idx="424">
                  <c:v>789</c:v>
                </c:pt>
                <c:pt idx="425">
                  <c:v>790</c:v>
                </c:pt>
                <c:pt idx="426">
                  <c:v>791</c:v>
                </c:pt>
                <c:pt idx="427">
                  <c:v>792</c:v>
                </c:pt>
                <c:pt idx="428">
                  <c:v>793</c:v>
                </c:pt>
                <c:pt idx="429">
                  <c:v>794</c:v>
                </c:pt>
                <c:pt idx="430">
                  <c:v>795</c:v>
                </c:pt>
                <c:pt idx="431">
                  <c:v>796</c:v>
                </c:pt>
                <c:pt idx="432">
                  <c:v>797</c:v>
                </c:pt>
                <c:pt idx="433">
                  <c:v>798</c:v>
                </c:pt>
                <c:pt idx="434">
                  <c:v>799</c:v>
                </c:pt>
                <c:pt idx="435">
                  <c:v>800</c:v>
                </c:pt>
              </c:numCache>
            </c:numRef>
          </c:xVal>
          <c:yVal>
            <c:numRef>
              <c:f>'FLUO GQD012 CH3CN fraction 350'!$E$1:$E$436</c:f>
              <c:numCache>
                <c:formatCode>General</c:formatCode>
                <c:ptCount val="436"/>
                <c:pt idx="0">
                  <c:v>87121.031000000003</c:v>
                </c:pt>
                <c:pt idx="1">
                  <c:v>100250.15000000002</c:v>
                </c:pt>
                <c:pt idx="2">
                  <c:v>105496.08</c:v>
                </c:pt>
                <c:pt idx="3">
                  <c:v>106934.83</c:v>
                </c:pt>
                <c:pt idx="4">
                  <c:v>103892.39</c:v>
                </c:pt>
                <c:pt idx="5">
                  <c:v>97418.672000000006</c:v>
                </c:pt>
                <c:pt idx="6">
                  <c:v>92593.468999999968</c:v>
                </c:pt>
                <c:pt idx="7">
                  <c:v>84120.827999999994</c:v>
                </c:pt>
                <c:pt idx="8">
                  <c:v>82458.765999999989</c:v>
                </c:pt>
                <c:pt idx="9">
                  <c:v>84116.375000000087</c:v>
                </c:pt>
                <c:pt idx="10">
                  <c:v>95343.515999999989</c:v>
                </c:pt>
                <c:pt idx="11">
                  <c:v>111956.98</c:v>
                </c:pt>
                <c:pt idx="12">
                  <c:v>129903.47</c:v>
                </c:pt>
                <c:pt idx="13">
                  <c:v>151417.82999999923</c:v>
                </c:pt>
                <c:pt idx="14">
                  <c:v>172399.03</c:v>
                </c:pt>
                <c:pt idx="15">
                  <c:v>180933.11000000004</c:v>
                </c:pt>
                <c:pt idx="16">
                  <c:v>189101.11000000004</c:v>
                </c:pt>
                <c:pt idx="17">
                  <c:v>192189.62</c:v>
                </c:pt>
                <c:pt idx="18">
                  <c:v>207865.97</c:v>
                </c:pt>
                <c:pt idx="19">
                  <c:v>229651.97999999998</c:v>
                </c:pt>
                <c:pt idx="20">
                  <c:v>249108.55</c:v>
                </c:pt>
                <c:pt idx="21">
                  <c:v>299988.09000000008</c:v>
                </c:pt>
                <c:pt idx="22">
                  <c:v>350384.25</c:v>
                </c:pt>
                <c:pt idx="23">
                  <c:v>406844.56</c:v>
                </c:pt>
                <c:pt idx="24">
                  <c:v>459275.4700000002</c:v>
                </c:pt>
                <c:pt idx="25">
                  <c:v>509638</c:v>
                </c:pt>
                <c:pt idx="26">
                  <c:v>517362.69</c:v>
                </c:pt>
                <c:pt idx="27">
                  <c:v>528828.56000000041</c:v>
                </c:pt>
                <c:pt idx="28">
                  <c:v>510032.31</c:v>
                </c:pt>
                <c:pt idx="29">
                  <c:v>478735.28</c:v>
                </c:pt>
                <c:pt idx="30">
                  <c:v>442217.25</c:v>
                </c:pt>
                <c:pt idx="31">
                  <c:v>406891.16</c:v>
                </c:pt>
                <c:pt idx="32">
                  <c:v>395493.12</c:v>
                </c:pt>
                <c:pt idx="33">
                  <c:v>379258.69</c:v>
                </c:pt>
                <c:pt idx="34">
                  <c:v>396346.69</c:v>
                </c:pt>
                <c:pt idx="35">
                  <c:v>417504.56</c:v>
                </c:pt>
                <c:pt idx="36">
                  <c:v>445808.87</c:v>
                </c:pt>
                <c:pt idx="37">
                  <c:v>491005</c:v>
                </c:pt>
                <c:pt idx="38">
                  <c:v>538540.12</c:v>
                </c:pt>
                <c:pt idx="39">
                  <c:v>602707.75</c:v>
                </c:pt>
                <c:pt idx="40">
                  <c:v>663440.25</c:v>
                </c:pt>
                <c:pt idx="41">
                  <c:v>743252.56</c:v>
                </c:pt>
                <c:pt idx="42">
                  <c:v>824302.12</c:v>
                </c:pt>
                <c:pt idx="43">
                  <c:v>913699.19</c:v>
                </c:pt>
                <c:pt idx="44">
                  <c:v>1020441.7</c:v>
                </c:pt>
                <c:pt idx="45">
                  <c:v>1137289</c:v>
                </c:pt>
                <c:pt idx="46">
                  <c:v>1249649.1000000001</c:v>
                </c:pt>
                <c:pt idx="47">
                  <c:v>1391700.7</c:v>
                </c:pt>
                <c:pt idx="48">
                  <c:v>1537080.6</c:v>
                </c:pt>
                <c:pt idx="49">
                  <c:v>1702682.7</c:v>
                </c:pt>
                <c:pt idx="50">
                  <c:v>1881668.5</c:v>
                </c:pt>
                <c:pt idx="51">
                  <c:v>2054852.9</c:v>
                </c:pt>
                <c:pt idx="52">
                  <c:v>2245872.7000000002</c:v>
                </c:pt>
                <c:pt idx="53">
                  <c:v>2447951.7000000002</c:v>
                </c:pt>
                <c:pt idx="54">
                  <c:v>2663233</c:v>
                </c:pt>
                <c:pt idx="55">
                  <c:v>2864132.2</c:v>
                </c:pt>
                <c:pt idx="56">
                  <c:v>3071613.7</c:v>
                </c:pt>
                <c:pt idx="57">
                  <c:v>3321907.7</c:v>
                </c:pt>
                <c:pt idx="58">
                  <c:v>3515720.5</c:v>
                </c:pt>
                <c:pt idx="59">
                  <c:v>3724236.2</c:v>
                </c:pt>
                <c:pt idx="60">
                  <c:v>3953088.2</c:v>
                </c:pt>
                <c:pt idx="61">
                  <c:v>4156518.2</c:v>
                </c:pt>
                <c:pt idx="62">
                  <c:v>4378024</c:v>
                </c:pt>
                <c:pt idx="63">
                  <c:v>4565515</c:v>
                </c:pt>
                <c:pt idx="64">
                  <c:v>4748709</c:v>
                </c:pt>
                <c:pt idx="65">
                  <c:v>4911296</c:v>
                </c:pt>
                <c:pt idx="66">
                  <c:v>5069936</c:v>
                </c:pt>
                <c:pt idx="67">
                  <c:v>5235014.5</c:v>
                </c:pt>
                <c:pt idx="68">
                  <c:v>5354114.5</c:v>
                </c:pt>
                <c:pt idx="69">
                  <c:v>5520975</c:v>
                </c:pt>
                <c:pt idx="70">
                  <c:v>5618612.5</c:v>
                </c:pt>
                <c:pt idx="71">
                  <c:v>5726308.5</c:v>
                </c:pt>
                <c:pt idx="72">
                  <c:v>5813765.5</c:v>
                </c:pt>
                <c:pt idx="73">
                  <c:v>5904188.5</c:v>
                </c:pt>
                <c:pt idx="74">
                  <c:v>5971814</c:v>
                </c:pt>
                <c:pt idx="75">
                  <c:v>6025159.5</c:v>
                </c:pt>
                <c:pt idx="76">
                  <c:v>6088464</c:v>
                </c:pt>
                <c:pt idx="77">
                  <c:v>6135019.5</c:v>
                </c:pt>
                <c:pt idx="78">
                  <c:v>6149309</c:v>
                </c:pt>
                <c:pt idx="79">
                  <c:v>6189818.5</c:v>
                </c:pt>
                <c:pt idx="80">
                  <c:v>6185889.5</c:v>
                </c:pt>
                <c:pt idx="81">
                  <c:v>6182817.5</c:v>
                </c:pt>
                <c:pt idx="82">
                  <c:v>6196225.5</c:v>
                </c:pt>
                <c:pt idx="83">
                  <c:v>6194182</c:v>
                </c:pt>
                <c:pt idx="84">
                  <c:v>6175228.5</c:v>
                </c:pt>
                <c:pt idx="85">
                  <c:v>6167526.5</c:v>
                </c:pt>
                <c:pt idx="86">
                  <c:v>6117469.5</c:v>
                </c:pt>
                <c:pt idx="87">
                  <c:v>6110065</c:v>
                </c:pt>
                <c:pt idx="88">
                  <c:v>6050129.5</c:v>
                </c:pt>
                <c:pt idx="89">
                  <c:v>6003304.5</c:v>
                </c:pt>
                <c:pt idx="90">
                  <c:v>5975803</c:v>
                </c:pt>
                <c:pt idx="91">
                  <c:v>5893875</c:v>
                </c:pt>
                <c:pt idx="92">
                  <c:v>5856108</c:v>
                </c:pt>
                <c:pt idx="93">
                  <c:v>5778913</c:v>
                </c:pt>
                <c:pt idx="94">
                  <c:v>5706652</c:v>
                </c:pt>
                <c:pt idx="95">
                  <c:v>5653614</c:v>
                </c:pt>
                <c:pt idx="96">
                  <c:v>5570905.5</c:v>
                </c:pt>
                <c:pt idx="97">
                  <c:v>5494698.5</c:v>
                </c:pt>
                <c:pt idx="98">
                  <c:v>5420907.5</c:v>
                </c:pt>
                <c:pt idx="99">
                  <c:v>5329062</c:v>
                </c:pt>
                <c:pt idx="100">
                  <c:v>5224962</c:v>
                </c:pt>
                <c:pt idx="101">
                  <c:v>5131127.5</c:v>
                </c:pt>
                <c:pt idx="102">
                  <c:v>5035208</c:v>
                </c:pt>
                <c:pt idx="103">
                  <c:v>4914093.5</c:v>
                </c:pt>
                <c:pt idx="104">
                  <c:v>4874387.5</c:v>
                </c:pt>
                <c:pt idx="105">
                  <c:v>4738434.5</c:v>
                </c:pt>
                <c:pt idx="106">
                  <c:v>4652668.5</c:v>
                </c:pt>
                <c:pt idx="107">
                  <c:v>4561862</c:v>
                </c:pt>
                <c:pt idx="108">
                  <c:v>4445641.5</c:v>
                </c:pt>
                <c:pt idx="109">
                  <c:v>4356771</c:v>
                </c:pt>
                <c:pt idx="110">
                  <c:v>4229975.5</c:v>
                </c:pt>
                <c:pt idx="111">
                  <c:v>4135546.7</c:v>
                </c:pt>
                <c:pt idx="112">
                  <c:v>4029133.5</c:v>
                </c:pt>
                <c:pt idx="113">
                  <c:v>3933176.2</c:v>
                </c:pt>
                <c:pt idx="114">
                  <c:v>3824966</c:v>
                </c:pt>
                <c:pt idx="115">
                  <c:v>3728805</c:v>
                </c:pt>
                <c:pt idx="116">
                  <c:v>3633781.2</c:v>
                </c:pt>
                <c:pt idx="117">
                  <c:v>3518085.5</c:v>
                </c:pt>
                <c:pt idx="118">
                  <c:v>3435685.2</c:v>
                </c:pt>
                <c:pt idx="119">
                  <c:v>3327999.2</c:v>
                </c:pt>
                <c:pt idx="120">
                  <c:v>3232560.2</c:v>
                </c:pt>
                <c:pt idx="121">
                  <c:v>3141602.7</c:v>
                </c:pt>
                <c:pt idx="122">
                  <c:v>3041763</c:v>
                </c:pt>
                <c:pt idx="123">
                  <c:v>2976969.2</c:v>
                </c:pt>
                <c:pt idx="124">
                  <c:v>2867862.5</c:v>
                </c:pt>
                <c:pt idx="125">
                  <c:v>2791871.7</c:v>
                </c:pt>
                <c:pt idx="126">
                  <c:v>2708402.7</c:v>
                </c:pt>
                <c:pt idx="127">
                  <c:v>2620390.7000000002</c:v>
                </c:pt>
                <c:pt idx="128">
                  <c:v>2552507.5</c:v>
                </c:pt>
                <c:pt idx="129">
                  <c:v>2453690.2000000002</c:v>
                </c:pt>
                <c:pt idx="130">
                  <c:v>2398649.5</c:v>
                </c:pt>
                <c:pt idx="131">
                  <c:v>2313782</c:v>
                </c:pt>
                <c:pt idx="132">
                  <c:v>2249893</c:v>
                </c:pt>
                <c:pt idx="133">
                  <c:v>2163420.2000000002</c:v>
                </c:pt>
                <c:pt idx="134">
                  <c:v>2095526</c:v>
                </c:pt>
                <c:pt idx="135">
                  <c:v>2042034</c:v>
                </c:pt>
                <c:pt idx="136">
                  <c:v>1961084</c:v>
                </c:pt>
                <c:pt idx="137">
                  <c:v>1891709.5</c:v>
                </c:pt>
                <c:pt idx="138">
                  <c:v>1826313.4</c:v>
                </c:pt>
                <c:pt idx="139">
                  <c:v>1770357.7</c:v>
                </c:pt>
                <c:pt idx="140">
                  <c:v>1717133.2</c:v>
                </c:pt>
                <c:pt idx="141">
                  <c:v>1657423</c:v>
                </c:pt>
                <c:pt idx="142">
                  <c:v>1603478.2</c:v>
                </c:pt>
                <c:pt idx="143">
                  <c:v>1545234</c:v>
                </c:pt>
                <c:pt idx="144">
                  <c:v>1489816.2</c:v>
                </c:pt>
                <c:pt idx="145">
                  <c:v>1434707.1</c:v>
                </c:pt>
                <c:pt idx="146">
                  <c:v>1393373.6</c:v>
                </c:pt>
                <c:pt idx="147">
                  <c:v>1326940.9000000004</c:v>
                </c:pt>
                <c:pt idx="148">
                  <c:v>1283421.9000000004</c:v>
                </c:pt>
                <c:pt idx="149">
                  <c:v>1241466.2</c:v>
                </c:pt>
                <c:pt idx="150">
                  <c:v>1192756.1000000001</c:v>
                </c:pt>
                <c:pt idx="151">
                  <c:v>1156779.6000000001</c:v>
                </c:pt>
                <c:pt idx="152">
                  <c:v>1104157.2</c:v>
                </c:pt>
                <c:pt idx="153">
                  <c:v>1065927.2</c:v>
                </c:pt>
                <c:pt idx="154">
                  <c:v>1027353.3</c:v>
                </c:pt>
                <c:pt idx="155">
                  <c:v>984592.31</c:v>
                </c:pt>
                <c:pt idx="156">
                  <c:v>953607.87</c:v>
                </c:pt>
                <c:pt idx="157">
                  <c:v>909069.31</c:v>
                </c:pt>
                <c:pt idx="158">
                  <c:v>875986.69</c:v>
                </c:pt>
                <c:pt idx="159">
                  <c:v>854914.62</c:v>
                </c:pt>
                <c:pt idx="160">
                  <c:v>818097.56</c:v>
                </c:pt>
                <c:pt idx="161">
                  <c:v>783856.37</c:v>
                </c:pt>
                <c:pt idx="162">
                  <c:v>751511.37</c:v>
                </c:pt>
                <c:pt idx="163">
                  <c:v>718576.81</c:v>
                </c:pt>
                <c:pt idx="164">
                  <c:v>698682.87</c:v>
                </c:pt>
                <c:pt idx="165">
                  <c:v>665565.12</c:v>
                </c:pt>
                <c:pt idx="166">
                  <c:v>645211.87</c:v>
                </c:pt>
                <c:pt idx="167">
                  <c:v>623830.93999999936</c:v>
                </c:pt>
                <c:pt idx="168">
                  <c:v>596431.56000000041</c:v>
                </c:pt>
                <c:pt idx="169">
                  <c:v>582386.75</c:v>
                </c:pt>
                <c:pt idx="170">
                  <c:v>558844.5</c:v>
                </c:pt>
                <c:pt idx="171">
                  <c:v>525949.31000000041</c:v>
                </c:pt>
                <c:pt idx="172">
                  <c:v>510297.37</c:v>
                </c:pt>
                <c:pt idx="173">
                  <c:v>491382.59</c:v>
                </c:pt>
                <c:pt idx="174">
                  <c:v>472138.41000000021</c:v>
                </c:pt>
                <c:pt idx="175">
                  <c:v>448055.03</c:v>
                </c:pt>
                <c:pt idx="176">
                  <c:v>432561</c:v>
                </c:pt>
                <c:pt idx="177">
                  <c:v>423441</c:v>
                </c:pt>
                <c:pt idx="178">
                  <c:v>396107</c:v>
                </c:pt>
                <c:pt idx="179">
                  <c:v>384904.69</c:v>
                </c:pt>
                <c:pt idx="180">
                  <c:v>372790.2200000002</c:v>
                </c:pt>
                <c:pt idx="181">
                  <c:v>357771.75</c:v>
                </c:pt>
                <c:pt idx="182">
                  <c:v>343963.28</c:v>
                </c:pt>
                <c:pt idx="183">
                  <c:v>329853.75</c:v>
                </c:pt>
                <c:pt idx="184">
                  <c:v>311131.75</c:v>
                </c:pt>
                <c:pt idx="185">
                  <c:v>299326.06</c:v>
                </c:pt>
                <c:pt idx="186">
                  <c:v>291038.0300000002</c:v>
                </c:pt>
                <c:pt idx="187">
                  <c:v>285041.06</c:v>
                </c:pt>
                <c:pt idx="188">
                  <c:v>275597.87</c:v>
                </c:pt>
                <c:pt idx="189">
                  <c:v>258537.51</c:v>
                </c:pt>
                <c:pt idx="190">
                  <c:v>250065.47999999998</c:v>
                </c:pt>
                <c:pt idx="191">
                  <c:v>240509.64</c:v>
                </c:pt>
                <c:pt idx="192">
                  <c:v>230939.41</c:v>
                </c:pt>
                <c:pt idx="193">
                  <c:v>222251.33</c:v>
                </c:pt>
                <c:pt idx="194">
                  <c:v>213656.7</c:v>
                </c:pt>
                <c:pt idx="195">
                  <c:v>206730.08</c:v>
                </c:pt>
                <c:pt idx="196">
                  <c:v>199786.2</c:v>
                </c:pt>
                <c:pt idx="197">
                  <c:v>193594.41</c:v>
                </c:pt>
                <c:pt idx="198">
                  <c:v>185860.7</c:v>
                </c:pt>
                <c:pt idx="199">
                  <c:v>182704.41999999998</c:v>
                </c:pt>
                <c:pt idx="200">
                  <c:v>169524.17</c:v>
                </c:pt>
                <c:pt idx="201">
                  <c:v>159539.54999999999</c:v>
                </c:pt>
                <c:pt idx="202">
                  <c:v>158429.26</c:v>
                </c:pt>
                <c:pt idx="203">
                  <c:v>151378.32999999923</c:v>
                </c:pt>
                <c:pt idx="204">
                  <c:v>148862.23000000001</c:v>
                </c:pt>
                <c:pt idx="205">
                  <c:v>141797.07999999999</c:v>
                </c:pt>
                <c:pt idx="206">
                  <c:v>134367.04999999999</c:v>
                </c:pt>
                <c:pt idx="207">
                  <c:v>132127.5</c:v>
                </c:pt>
                <c:pt idx="208">
                  <c:v>128781.39</c:v>
                </c:pt>
                <c:pt idx="209">
                  <c:v>123996.01</c:v>
                </c:pt>
                <c:pt idx="210">
                  <c:v>117920.04</c:v>
                </c:pt>
                <c:pt idx="211">
                  <c:v>109296.23999999999</c:v>
                </c:pt>
                <c:pt idx="212">
                  <c:v>105718.7</c:v>
                </c:pt>
                <c:pt idx="213">
                  <c:v>106864.23</c:v>
                </c:pt>
                <c:pt idx="214">
                  <c:v>101821.03</c:v>
                </c:pt>
                <c:pt idx="215">
                  <c:v>95669.546999999948</c:v>
                </c:pt>
                <c:pt idx="216">
                  <c:v>90707.905999999988</c:v>
                </c:pt>
                <c:pt idx="217">
                  <c:v>88033.858999999997</c:v>
                </c:pt>
                <c:pt idx="218">
                  <c:v>87866.311999999991</c:v>
                </c:pt>
                <c:pt idx="219">
                  <c:v>81972.281000000003</c:v>
                </c:pt>
                <c:pt idx="220">
                  <c:v>82468.093999999968</c:v>
                </c:pt>
                <c:pt idx="221">
                  <c:v>80486.296999999948</c:v>
                </c:pt>
                <c:pt idx="222">
                  <c:v>76362.944999999978</c:v>
                </c:pt>
                <c:pt idx="223">
                  <c:v>72848</c:v>
                </c:pt>
                <c:pt idx="224">
                  <c:v>69308.343999999968</c:v>
                </c:pt>
                <c:pt idx="225">
                  <c:v>68088.850999999995</c:v>
                </c:pt>
                <c:pt idx="226">
                  <c:v>66612.702999999878</c:v>
                </c:pt>
                <c:pt idx="227">
                  <c:v>62746.683000000005</c:v>
                </c:pt>
                <c:pt idx="228">
                  <c:v>61056.539000000004</c:v>
                </c:pt>
                <c:pt idx="229">
                  <c:v>59898.065999999999</c:v>
                </c:pt>
                <c:pt idx="230">
                  <c:v>56707.663999999997</c:v>
                </c:pt>
                <c:pt idx="231">
                  <c:v>56441.836000000003</c:v>
                </c:pt>
                <c:pt idx="232">
                  <c:v>54124.941000000006</c:v>
                </c:pt>
                <c:pt idx="233">
                  <c:v>51870.183000000005</c:v>
                </c:pt>
                <c:pt idx="234">
                  <c:v>49055.796999999999</c:v>
                </c:pt>
                <c:pt idx="235">
                  <c:v>49602.133000000002</c:v>
                </c:pt>
                <c:pt idx="236">
                  <c:v>46968.363000000005</c:v>
                </c:pt>
                <c:pt idx="237">
                  <c:v>47613.375</c:v>
                </c:pt>
                <c:pt idx="238">
                  <c:v>43369.652000000002</c:v>
                </c:pt>
                <c:pt idx="239">
                  <c:v>43921.737999999998</c:v>
                </c:pt>
                <c:pt idx="240">
                  <c:v>40848.855000000003</c:v>
                </c:pt>
                <c:pt idx="241">
                  <c:v>41633.953000000001</c:v>
                </c:pt>
                <c:pt idx="242">
                  <c:v>39520.047000000006</c:v>
                </c:pt>
                <c:pt idx="243">
                  <c:v>38056.023000000001</c:v>
                </c:pt>
                <c:pt idx="244">
                  <c:v>36037.324000000001</c:v>
                </c:pt>
                <c:pt idx="245">
                  <c:v>37072.332000000002</c:v>
                </c:pt>
                <c:pt idx="246">
                  <c:v>35548.355000000003</c:v>
                </c:pt>
                <c:pt idx="247">
                  <c:v>33794.711000000003</c:v>
                </c:pt>
                <c:pt idx="248">
                  <c:v>33217.449000000001</c:v>
                </c:pt>
                <c:pt idx="249">
                  <c:v>33596.039000000004</c:v>
                </c:pt>
                <c:pt idx="250">
                  <c:v>30574.855</c:v>
                </c:pt>
                <c:pt idx="251">
                  <c:v>30264.098000000005</c:v>
                </c:pt>
                <c:pt idx="252">
                  <c:v>30671.641</c:v>
                </c:pt>
                <c:pt idx="253">
                  <c:v>29237.953000000001</c:v>
                </c:pt>
                <c:pt idx="254">
                  <c:v>29086.664000000001</c:v>
                </c:pt>
                <c:pt idx="255">
                  <c:v>27797.594000000001</c:v>
                </c:pt>
                <c:pt idx="256">
                  <c:v>25209.484000000029</c:v>
                </c:pt>
                <c:pt idx="257">
                  <c:v>23750.535</c:v>
                </c:pt>
                <c:pt idx="258">
                  <c:v>23940.41</c:v>
                </c:pt>
                <c:pt idx="259">
                  <c:v>23001.644</c:v>
                </c:pt>
                <c:pt idx="260">
                  <c:v>22630.363000000001</c:v>
                </c:pt>
                <c:pt idx="261">
                  <c:v>23485.136999999992</c:v>
                </c:pt>
                <c:pt idx="262">
                  <c:v>22064.074000000001</c:v>
                </c:pt>
                <c:pt idx="263">
                  <c:v>21636.675999999996</c:v>
                </c:pt>
                <c:pt idx="264">
                  <c:v>21368.234</c:v>
                </c:pt>
                <c:pt idx="265">
                  <c:v>20909.651999999904</c:v>
                </c:pt>
                <c:pt idx="266">
                  <c:v>21126.09</c:v>
                </c:pt>
                <c:pt idx="267">
                  <c:v>20522.210999999996</c:v>
                </c:pt>
                <c:pt idx="268">
                  <c:v>18518.518999999997</c:v>
                </c:pt>
                <c:pt idx="269">
                  <c:v>17679.530999999992</c:v>
                </c:pt>
                <c:pt idx="270">
                  <c:v>18699.594000000001</c:v>
                </c:pt>
                <c:pt idx="271">
                  <c:v>17051.273000000001</c:v>
                </c:pt>
                <c:pt idx="272">
                  <c:v>17069.398000000001</c:v>
                </c:pt>
                <c:pt idx="273">
                  <c:v>15946.797</c:v>
                </c:pt>
                <c:pt idx="274">
                  <c:v>15739.218999999985</c:v>
                </c:pt>
                <c:pt idx="275">
                  <c:v>17489.59</c:v>
                </c:pt>
                <c:pt idx="276">
                  <c:v>16329.058000000001</c:v>
                </c:pt>
                <c:pt idx="277">
                  <c:v>16198.473</c:v>
                </c:pt>
                <c:pt idx="278">
                  <c:v>14927.147999999985</c:v>
                </c:pt>
                <c:pt idx="279">
                  <c:v>14303.054999999951</c:v>
                </c:pt>
                <c:pt idx="280">
                  <c:v>14378.742000000018</c:v>
                </c:pt>
                <c:pt idx="281">
                  <c:v>14464.824000000002</c:v>
                </c:pt>
                <c:pt idx="282">
                  <c:v>15145.391</c:v>
                </c:pt>
                <c:pt idx="283">
                  <c:v>13638.414000000002</c:v>
                </c:pt>
                <c:pt idx="284">
                  <c:v>13507.73000000001</c:v>
                </c:pt>
                <c:pt idx="285">
                  <c:v>13750.772999999985</c:v>
                </c:pt>
                <c:pt idx="286">
                  <c:v>11930.558000000001</c:v>
                </c:pt>
                <c:pt idx="287">
                  <c:v>13167.59</c:v>
                </c:pt>
                <c:pt idx="288">
                  <c:v>12943.445</c:v>
                </c:pt>
                <c:pt idx="289">
                  <c:v>12676.289000000002</c:v>
                </c:pt>
                <c:pt idx="290">
                  <c:v>11899.093999999985</c:v>
                </c:pt>
                <c:pt idx="291">
                  <c:v>13068.937</c:v>
                </c:pt>
                <c:pt idx="292">
                  <c:v>12181.484</c:v>
                </c:pt>
                <c:pt idx="293">
                  <c:v>12747.335999999928</c:v>
                </c:pt>
                <c:pt idx="294">
                  <c:v>11792.397999999928</c:v>
                </c:pt>
                <c:pt idx="295">
                  <c:v>12461.652</c:v>
                </c:pt>
                <c:pt idx="296">
                  <c:v>11628.737999999987</c:v>
                </c:pt>
                <c:pt idx="297">
                  <c:v>11442.843999999985</c:v>
                </c:pt>
                <c:pt idx="298">
                  <c:v>10735.32</c:v>
                </c:pt>
                <c:pt idx="299">
                  <c:v>11174.383</c:v>
                </c:pt>
                <c:pt idx="300">
                  <c:v>11390.93</c:v>
                </c:pt>
                <c:pt idx="301">
                  <c:v>11423.675999999939</c:v>
                </c:pt>
                <c:pt idx="302">
                  <c:v>11479.468999999928</c:v>
                </c:pt>
                <c:pt idx="303">
                  <c:v>10787.949000000002</c:v>
                </c:pt>
                <c:pt idx="304">
                  <c:v>10242.641000000012</c:v>
                </c:pt>
                <c:pt idx="305">
                  <c:v>9750.7616999999555</c:v>
                </c:pt>
                <c:pt idx="306">
                  <c:v>10376.258</c:v>
                </c:pt>
                <c:pt idx="307">
                  <c:v>10914.277</c:v>
                </c:pt>
                <c:pt idx="308">
                  <c:v>10343.105</c:v>
                </c:pt>
                <c:pt idx="309">
                  <c:v>10834.105</c:v>
                </c:pt>
                <c:pt idx="310">
                  <c:v>10464.73000000001</c:v>
                </c:pt>
                <c:pt idx="311">
                  <c:v>10700.527</c:v>
                </c:pt>
                <c:pt idx="312">
                  <c:v>9857.3788999999288</c:v>
                </c:pt>
                <c:pt idx="313">
                  <c:v>9566.6445000000149</c:v>
                </c:pt>
                <c:pt idx="314">
                  <c:v>9594.5547000000006</c:v>
                </c:pt>
                <c:pt idx="315">
                  <c:v>9543.757799999983</c:v>
                </c:pt>
                <c:pt idx="316">
                  <c:v>9977.6172000000006</c:v>
                </c:pt>
                <c:pt idx="317">
                  <c:v>10442.187</c:v>
                </c:pt>
                <c:pt idx="318">
                  <c:v>10541.848</c:v>
                </c:pt>
                <c:pt idx="319">
                  <c:v>10581.254000000004</c:v>
                </c:pt>
                <c:pt idx="320">
                  <c:v>11582.550999999939</c:v>
                </c:pt>
                <c:pt idx="321">
                  <c:v>16613.905999999999</c:v>
                </c:pt>
                <c:pt idx="322">
                  <c:v>37511.305</c:v>
                </c:pt>
                <c:pt idx="323">
                  <c:v>75523.811999999991</c:v>
                </c:pt>
                <c:pt idx="324">
                  <c:v>143631.82999999923</c:v>
                </c:pt>
                <c:pt idx="325">
                  <c:v>264052.15999999986</c:v>
                </c:pt>
                <c:pt idx="326">
                  <c:v>416087.25</c:v>
                </c:pt>
                <c:pt idx="327">
                  <c:v>598515.31000000041</c:v>
                </c:pt>
                <c:pt idx="328">
                  <c:v>854075</c:v>
                </c:pt>
                <c:pt idx="329">
                  <c:v>1097341.5</c:v>
                </c:pt>
                <c:pt idx="330">
                  <c:v>1375902.2</c:v>
                </c:pt>
                <c:pt idx="331">
                  <c:v>1676465</c:v>
                </c:pt>
                <c:pt idx="332">
                  <c:v>1934755.7</c:v>
                </c:pt>
                <c:pt idx="333">
                  <c:v>2191470.7000000002</c:v>
                </c:pt>
                <c:pt idx="334">
                  <c:v>2387687.5</c:v>
                </c:pt>
                <c:pt idx="335">
                  <c:v>2529983</c:v>
                </c:pt>
                <c:pt idx="336">
                  <c:v>2571942.5</c:v>
                </c:pt>
                <c:pt idx="337">
                  <c:v>2516619.7000000002</c:v>
                </c:pt>
                <c:pt idx="338">
                  <c:v>2390225.2000000002</c:v>
                </c:pt>
                <c:pt idx="339">
                  <c:v>2174945.2000000002</c:v>
                </c:pt>
                <c:pt idx="340">
                  <c:v>1943318.1</c:v>
                </c:pt>
                <c:pt idx="341">
                  <c:v>1660392.1</c:v>
                </c:pt>
                <c:pt idx="342">
                  <c:v>1374768</c:v>
                </c:pt>
                <c:pt idx="343">
                  <c:v>1095457.7</c:v>
                </c:pt>
                <c:pt idx="344">
                  <c:v>816042.75</c:v>
                </c:pt>
                <c:pt idx="345">
                  <c:v>572172.68999999599</c:v>
                </c:pt>
                <c:pt idx="346">
                  <c:v>364447.5</c:v>
                </c:pt>
                <c:pt idx="347">
                  <c:v>220579.5</c:v>
                </c:pt>
                <c:pt idx="348">
                  <c:v>115163.19</c:v>
                </c:pt>
                <c:pt idx="349">
                  <c:v>57350.316000000013</c:v>
                </c:pt>
                <c:pt idx="350">
                  <c:v>26758.32</c:v>
                </c:pt>
                <c:pt idx="351">
                  <c:v>16152.82</c:v>
                </c:pt>
                <c:pt idx="352">
                  <c:v>13005.23000000001</c:v>
                </c:pt>
                <c:pt idx="353">
                  <c:v>13000.285</c:v>
                </c:pt>
                <c:pt idx="354">
                  <c:v>10361.464999999951</c:v>
                </c:pt>
                <c:pt idx="355">
                  <c:v>10613.487999999928</c:v>
                </c:pt>
                <c:pt idx="356">
                  <c:v>9250.8905999999515</c:v>
                </c:pt>
                <c:pt idx="357">
                  <c:v>10505.550999999939</c:v>
                </c:pt>
                <c:pt idx="358">
                  <c:v>10438.215</c:v>
                </c:pt>
                <c:pt idx="359">
                  <c:v>9411.7655999999515</c:v>
                </c:pt>
                <c:pt idx="360">
                  <c:v>9800.191399999987</c:v>
                </c:pt>
                <c:pt idx="361">
                  <c:v>9344.6836000000003</c:v>
                </c:pt>
                <c:pt idx="362">
                  <c:v>10171.343999999985</c:v>
                </c:pt>
                <c:pt idx="363">
                  <c:v>10368.609</c:v>
                </c:pt>
                <c:pt idx="364">
                  <c:v>10858.20300000001</c:v>
                </c:pt>
                <c:pt idx="365">
                  <c:v>10633.237999999987</c:v>
                </c:pt>
                <c:pt idx="366">
                  <c:v>11615.476000000001</c:v>
                </c:pt>
                <c:pt idx="367">
                  <c:v>11358.504000000004</c:v>
                </c:pt>
                <c:pt idx="368">
                  <c:v>10927.144000000018</c:v>
                </c:pt>
                <c:pt idx="369">
                  <c:v>13247.234000000044</c:v>
                </c:pt>
                <c:pt idx="370">
                  <c:v>13155.078</c:v>
                </c:pt>
                <c:pt idx="371">
                  <c:v>12570.397999999928</c:v>
                </c:pt>
                <c:pt idx="372">
                  <c:v>12721.133000000014</c:v>
                </c:pt>
                <c:pt idx="373">
                  <c:v>13692.769</c:v>
                </c:pt>
                <c:pt idx="374">
                  <c:v>13812.941000000004</c:v>
                </c:pt>
                <c:pt idx="375">
                  <c:v>13360.593999999985</c:v>
                </c:pt>
                <c:pt idx="376">
                  <c:v>12533.891</c:v>
                </c:pt>
                <c:pt idx="377">
                  <c:v>11160.183000000006</c:v>
                </c:pt>
                <c:pt idx="378">
                  <c:v>11773.66</c:v>
                </c:pt>
                <c:pt idx="379">
                  <c:v>11672.133000000014</c:v>
                </c:pt>
                <c:pt idx="380">
                  <c:v>8885.3007999999572</c:v>
                </c:pt>
                <c:pt idx="381">
                  <c:v>8725.421899999983</c:v>
                </c:pt>
                <c:pt idx="382">
                  <c:v>8035.9492</c:v>
                </c:pt>
                <c:pt idx="383">
                  <c:v>9127.4257999999572</c:v>
                </c:pt>
                <c:pt idx="384">
                  <c:v>8856.089799999987</c:v>
                </c:pt>
                <c:pt idx="385">
                  <c:v>8344.625</c:v>
                </c:pt>
                <c:pt idx="386">
                  <c:v>8508.8163999999288</c:v>
                </c:pt>
                <c:pt idx="387">
                  <c:v>8602.4569999999057</c:v>
                </c:pt>
                <c:pt idx="388">
                  <c:v>9721.8905999999515</c:v>
                </c:pt>
                <c:pt idx="389">
                  <c:v>11110.582</c:v>
                </c:pt>
                <c:pt idx="390">
                  <c:v>10293.105</c:v>
                </c:pt>
                <c:pt idx="391">
                  <c:v>12245.285</c:v>
                </c:pt>
                <c:pt idx="392">
                  <c:v>12504.16</c:v>
                </c:pt>
                <c:pt idx="393">
                  <c:v>13124.109</c:v>
                </c:pt>
                <c:pt idx="394">
                  <c:v>13995.668</c:v>
                </c:pt>
                <c:pt idx="395">
                  <c:v>14012.133000000014</c:v>
                </c:pt>
                <c:pt idx="396">
                  <c:v>14547.874999999951</c:v>
                </c:pt>
                <c:pt idx="397">
                  <c:v>15525.441000000004</c:v>
                </c:pt>
                <c:pt idx="398">
                  <c:v>14340.754000000004</c:v>
                </c:pt>
                <c:pt idx="399">
                  <c:v>15155.84</c:v>
                </c:pt>
                <c:pt idx="400">
                  <c:v>13515.766</c:v>
                </c:pt>
                <c:pt idx="401">
                  <c:v>14019.137000000002</c:v>
                </c:pt>
                <c:pt idx="402">
                  <c:v>12281.620999999985</c:v>
                </c:pt>
                <c:pt idx="403">
                  <c:v>12182.644000000018</c:v>
                </c:pt>
                <c:pt idx="404">
                  <c:v>12682.022999999985</c:v>
                </c:pt>
                <c:pt idx="405">
                  <c:v>12683.531000000004</c:v>
                </c:pt>
                <c:pt idx="406">
                  <c:v>13027.531000000004</c:v>
                </c:pt>
                <c:pt idx="407">
                  <c:v>13106.874999999951</c:v>
                </c:pt>
                <c:pt idx="408">
                  <c:v>16240.414000000002</c:v>
                </c:pt>
                <c:pt idx="409">
                  <c:v>16788.112999999896</c:v>
                </c:pt>
                <c:pt idx="410">
                  <c:v>17317.254000000001</c:v>
                </c:pt>
                <c:pt idx="411">
                  <c:v>18880.504000000001</c:v>
                </c:pt>
                <c:pt idx="412">
                  <c:v>22981.940999999999</c:v>
                </c:pt>
                <c:pt idx="413">
                  <c:v>24743.055</c:v>
                </c:pt>
                <c:pt idx="414">
                  <c:v>25179.855</c:v>
                </c:pt>
                <c:pt idx="415">
                  <c:v>26177.886999999999</c:v>
                </c:pt>
                <c:pt idx="416">
                  <c:v>27276.401999999998</c:v>
                </c:pt>
                <c:pt idx="417">
                  <c:v>29272.585999999999</c:v>
                </c:pt>
                <c:pt idx="418">
                  <c:v>29532.850999999911</c:v>
                </c:pt>
                <c:pt idx="419">
                  <c:v>29254.370999999996</c:v>
                </c:pt>
                <c:pt idx="420">
                  <c:v>27608.386999999999</c:v>
                </c:pt>
                <c:pt idx="421">
                  <c:v>27536.473000000005</c:v>
                </c:pt>
                <c:pt idx="422">
                  <c:v>26525.516</c:v>
                </c:pt>
                <c:pt idx="423">
                  <c:v>26163.550999999996</c:v>
                </c:pt>
                <c:pt idx="424">
                  <c:v>25229.085999999999</c:v>
                </c:pt>
                <c:pt idx="425">
                  <c:v>23234.796999999999</c:v>
                </c:pt>
                <c:pt idx="426">
                  <c:v>21672.858999999997</c:v>
                </c:pt>
                <c:pt idx="427">
                  <c:v>21213.780999999999</c:v>
                </c:pt>
                <c:pt idx="428">
                  <c:v>19143.421999999999</c:v>
                </c:pt>
                <c:pt idx="429">
                  <c:v>19142.401999999998</c:v>
                </c:pt>
                <c:pt idx="430">
                  <c:v>19468.773000000001</c:v>
                </c:pt>
                <c:pt idx="431">
                  <c:v>17674.484000000029</c:v>
                </c:pt>
                <c:pt idx="432">
                  <c:v>18210.383000000005</c:v>
                </c:pt>
                <c:pt idx="433">
                  <c:v>16797.125</c:v>
                </c:pt>
                <c:pt idx="434">
                  <c:v>16461.004000000001</c:v>
                </c:pt>
                <c:pt idx="435">
                  <c:v>19664.793000000001</c:v>
                </c:pt>
              </c:numCache>
            </c:numRef>
          </c:yVal>
          <c:smooth val="1"/>
        </c:ser>
        <c:axId val="122718464"/>
        <c:axId val="122732928"/>
      </c:scatterChart>
      <c:valAx>
        <c:axId val="122718464"/>
        <c:scaling>
          <c:orientation val="minMax"/>
          <c:max val="680"/>
          <c:min val="3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8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ʎ </a:t>
                </a:r>
                <a:r>
                  <a:rPr lang="fr-FR" sz="1800" b="1" dirty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(nm)</a:t>
                </a:r>
              </a:p>
            </c:rich>
          </c:tx>
          <c:layout>
            <c:manualLayout>
              <c:xMode val="edge"/>
              <c:yMode val="edge"/>
              <c:x val="0.51466185476815463"/>
              <c:y val="0.93761403508771934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22732928"/>
        <c:crosses val="autoZero"/>
        <c:crossBetween val="midCat"/>
      </c:valAx>
      <c:valAx>
        <c:axId val="122732928"/>
        <c:scaling>
          <c:orientation val="minMax"/>
          <c:max val="9000000"/>
          <c:min val="0"/>
        </c:scaling>
        <c:axPos val="l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Bell MT" pitchFamily="18" charset="0"/>
                    <a:ea typeface="+mn-ea"/>
                    <a:cs typeface="+mn-cs"/>
                  </a:defRPr>
                </a:pPr>
                <a:r>
                  <a:rPr lang="fr-FR" sz="1600" b="1" dirty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Intensité de </a:t>
                </a:r>
                <a:r>
                  <a:rPr lang="fr-FR" sz="16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fluorescence 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Bell MT" pitchFamily="18" charset="0"/>
                    <a:ea typeface="+mn-ea"/>
                    <a:cs typeface="+mn-cs"/>
                  </a:defRPr>
                </a:pPr>
                <a:r>
                  <a:rPr lang="fr-FR" sz="16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(x10</a:t>
                </a:r>
                <a:r>
                  <a:rPr lang="fr-FR" sz="1600" b="1" baseline="30000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6</a:t>
                </a:r>
                <a:r>
                  <a:rPr lang="fr-FR" sz="1600" b="1" baseline="0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) </a:t>
                </a:r>
                <a:r>
                  <a:rPr lang="fr-FR" sz="1600" b="1" dirty="0" smtClean="0">
                    <a:latin typeface="Bell MT" pitchFamily="18" charset="0"/>
                  </a:rPr>
                  <a:t>ʎ</a:t>
                </a:r>
                <a:r>
                  <a:rPr lang="fr-FR" sz="1600" b="1" baseline="-25000" dirty="0" smtClean="0">
                    <a:latin typeface="Bell MT" pitchFamily="18" charset="0"/>
                  </a:rPr>
                  <a:t>excitation</a:t>
                </a:r>
                <a:r>
                  <a:rPr lang="fr-FR" sz="1600" b="1" dirty="0" smtClean="0">
                    <a:latin typeface="Bell MT" pitchFamily="18" charset="0"/>
                  </a:rPr>
                  <a:t> = 350 nm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i="0" u="none" strike="noStrike" kern="1200" baseline="0">
                    <a:solidFill>
                      <a:prstClr val="black"/>
                    </a:solidFill>
                    <a:latin typeface="Bell MT" pitchFamily="18" charset="0"/>
                    <a:ea typeface="+mn-ea"/>
                    <a:cs typeface="+mn-cs"/>
                  </a:defRPr>
                </a:pPr>
                <a:r>
                  <a:rPr lang="fr-FR" sz="1600" b="1" dirty="0" smtClean="0">
                    <a:solidFill>
                      <a:schemeClr val="tx1"/>
                    </a:solidFill>
                    <a:latin typeface="Bell MT" pitchFamily="18" charset="0"/>
                    <a:cs typeface="Times New Roman" pitchFamily="18" charset="0"/>
                  </a:rPr>
                  <a:t> </a:t>
                </a:r>
                <a:endParaRPr lang="fr-FR" sz="1600" b="1" dirty="0">
                  <a:solidFill>
                    <a:schemeClr val="tx1"/>
                  </a:solidFill>
                  <a:latin typeface="Bell MT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7683518518518546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Bell MT" pitchFamily="18" charset="0"/>
              </a:defRPr>
            </a:pPr>
            <a:endParaRPr lang="fr-FR"/>
          </a:p>
        </c:txPr>
        <c:crossAx val="122718464"/>
        <c:crosses val="autoZero"/>
        <c:crossBetween val="midCat"/>
        <c:dispUnits>
          <c:builtInUnit val="millions"/>
        </c:dispUnits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56273926085182802"/>
          <c:y val="3.974735449735449E-2"/>
          <c:w val="0.37673875990162931"/>
          <c:h val="0.26400238095238132"/>
        </c:manualLayout>
      </c:layout>
      <c:txPr>
        <a:bodyPr/>
        <a:lstStyle/>
        <a:p>
          <a:pPr>
            <a:defRPr sz="16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view3D>
      <c:rAngAx val="1"/>
    </c:view3D>
    <c:floor>
      <c:spPr>
        <a:ln w="28575">
          <a:solidFill>
            <a:prstClr val="black"/>
          </a:solidFill>
        </a:ln>
      </c:spPr>
    </c:floor>
    <c:sideWall>
      <c:spPr>
        <a:ln w="28575">
          <a:solidFill>
            <a:schemeClr val="tx1"/>
          </a:solidFill>
        </a:ln>
      </c:spPr>
    </c:sideWall>
    <c:backWall>
      <c:spPr>
        <a:ln w="28575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0.10474009803448736"/>
          <c:y val="3.1645003187448159E-2"/>
          <c:w val="0.89525995188101459"/>
          <c:h val="0.84176442807910101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3399"/>
            </a:solidFill>
          </c:spPr>
          <c:dPt>
            <c:idx val="0"/>
            <c:spPr>
              <a:solidFill>
                <a:srgbClr val="00CCFF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Pt>
            <c:idx val="3"/>
            <c:spPr>
              <a:solidFill>
                <a:srgbClr val="FF9900"/>
              </a:solidFill>
            </c:spPr>
          </c:dPt>
          <c:dPt>
            <c:idx val="5"/>
            <c:spPr>
              <a:solidFill>
                <a:srgbClr val="00CCFF"/>
              </a:solidFill>
            </c:spPr>
          </c:dPt>
          <c:dPt>
            <c:idx val="6"/>
            <c:spPr>
              <a:solidFill>
                <a:srgbClr val="FF0000"/>
              </a:solidFill>
            </c:spPr>
          </c:dPt>
          <c:dPt>
            <c:idx val="7"/>
            <c:spPr>
              <a:solidFill>
                <a:srgbClr val="00CC00"/>
              </a:solidFill>
            </c:spPr>
          </c:dPt>
          <c:cat>
            <c:strRef>
              <c:f>Feuil2!$C$4:$J$4</c:f>
              <c:strCache>
                <c:ptCount val="8"/>
                <c:pt idx="0">
                  <c:v>GQD007 </c:v>
                </c:pt>
                <c:pt idx="1">
                  <c:v>GQD007 -Fraction 1 </c:v>
                </c:pt>
                <c:pt idx="2">
                  <c:v>GQD007 - Fraction 2 </c:v>
                </c:pt>
                <c:pt idx="3">
                  <c:v>GQD007 - Fraction 3 </c:v>
                </c:pt>
                <c:pt idx="5">
                  <c:v>GQD012</c:v>
                </c:pt>
                <c:pt idx="6">
                  <c:v>GQD012 - Fraction 1 </c:v>
                </c:pt>
                <c:pt idx="7">
                  <c:v>GQD012 - Fraction 2</c:v>
                </c:pt>
              </c:strCache>
            </c:strRef>
          </c:cat>
          <c:val>
            <c:numRef>
              <c:f>Feuil2!$C$5:$J$5</c:f>
              <c:numCache>
                <c:formatCode>0.00%</c:formatCode>
                <c:ptCount val="8"/>
                <c:pt idx="0">
                  <c:v>9.2100000000000001E-2</c:v>
                </c:pt>
                <c:pt idx="1">
                  <c:v>5.9000000000000163E-2</c:v>
                </c:pt>
                <c:pt idx="2">
                  <c:v>9.8000000000000226E-2</c:v>
                </c:pt>
                <c:pt idx="3">
                  <c:v>0.10500000000000002</c:v>
                </c:pt>
                <c:pt idx="5">
                  <c:v>7.85E-2</c:v>
                </c:pt>
                <c:pt idx="6">
                  <c:v>2.3E-2</c:v>
                </c:pt>
                <c:pt idx="7">
                  <c:v>9.1800000000000007E-2</c:v>
                </c:pt>
              </c:numCache>
            </c:numRef>
          </c:val>
        </c:ser>
        <c:shape val="cylinder"/>
        <c:axId val="128661376"/>
        <c:axId val="128662912"/>
        <c:axId val="0"/>
      </c:bar3DChart>
      <c:catAx>
        <c:axId val="128661376"/>
        <c:scaling>
          <c:orientation val="minMax"/>
        </c:scaling>
        <c:delete val="1"/>
        <c:axPos val="b"/>
        <c:tickLblPos val="nextTo"/>
        <c:crossAx val="128662912"/>
        <c:crosses val="autoZero"/>
        <c:auto val="1"/>
        <c:lblAlgn val="ctr"/>
        <c:lblOffset val="100"/>
      </c:catAx>
      <c:valAx>
        <c:axId val="128662912"/>
        <c:scaling>
          <c:orientation val="minMax"/>
          <c:max val="0.10500000000000002"/>
          <c:min val="0"/>
        </c:scaling>
        <c:axPos val="l"/>
        <c:numFmt formatCode="0.0%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Bell MT" pitchFamily="18" charset="0"/>
              </a:defRPr>
            </a:pPr>
            <a:endParaRPr lang="fr-FR"/>
          </a:p>
        </c:txPr>
        <c:crossAx val="128661376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21692555536347"/>
          <c:y val="8.1559476787026033E-2"/>
          <c:w val="0.55108958404375852"/>
          <c:h val="0.63958715252153264"/>
        </c:manualLayout>
      </c:layout>
      <c:scatterChart>
        <c:scatterStyle val="smoothMarker"/>
        <c:ser>
          <c:idx val="0"/>
          <c:order val="0"/>
          <c:tx>
            <c:v>0 min</c:v>
          </c:tx>
          <c:spPr>
            <a:ln w="28575">
              <a:solidFill>
                <a:srgbClr val="66CCFF"/>
              </a:solidFill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t'!$L$1:$L$467</c:f>
              <c:numCache>
                <c:formatCode>General</c:formatCode>
                <c:ptCount val="467"/>
                <c:pt idx="0">
                  <c:v>6.1033000000000004E-2</c:v>
                </c:pt>
                <c:pt idx="1">
                  <c:v>0.126889</c:v>
                </c:pt>
                <c:pt idx="2">
                  <c:v>0.17808000000000004</c:v>
                </c:pt>
                <c:pt idx="3">
                  <c:v>0.21952600000000044</c:v>
                </c:pt>
                <c:pt idx="4">
                  <c:v>0.25088500000000008</c:v>
                </c:pt>
                <c:pt idx="5">
                  <c:v>0.27615000000000001</c:v>
                </c:pt>
                <c:pt idx="6">
                  <c:v>0.29520400000000002</c:v>
                </c:pt>
                <c:pt idx="7">
                  <c:v>0.31063400000000002</c:v>
                </c:pt>
                <c:pt idx="8">
                  <c:v>0.32205600000000145</c:v>
                </c:pt>
                <c:pt idx="9">
                  <c:v>0.33125300000000008</c:v>
                </c:pt>
                <c:pt idx="10">
                  <c:v>0.33837900000000237</c:v>
                </c:pt>
                <c:pt idx="11">
                  <c:v>0.34399800000000008</c:v>
                </c:pt>
                <c:pt idx="12">
                  <c:v>0.3482610000000001</c:v>
                </c:pt>
                <c:pt idx="13">
                  <c:v>0.352047</c:v>
                </c:pt>
                <c:pt idx="14">
                  <c:v>0.35535400000000134</c:v>
                </c:pt>
                <c:pt idx="15">
                  <c:v>0.35772200000000032</c:v>
                </c:pt>
                <c:pt idx="16">
                  <c:v>0.3605310000000001</c:v>
                </c:pt>
                <c:pt idx="17">
                  <c:v>0.36258800000000163</c:v>
                </c:pt>
                <c:pt idx="18">
                  <c:v>0.36471400000000032</c:v>
                </c:pt>
                <c:pt idx="19">
                  <c:v>0.366732</c:v>
                </c:pt>
                <c:pt idx="20">
                  <c:v>0.36850800000000128</c:v>
                </c:pt>
                <c:pt idx="21">
                  <c:v>0.37041100000000032</c:v>
                </c:pt>
                <c:pt idx="22">
                  <c:v>0.37181700000000145</c:v>
                </c:pt>
                <c:pt idx="23">
                  <c:v>0.37305900000000008</c:v>
                </c:pt>
                <c:pt idx="24">
                  <c:v>0.37405600000000128</c:v>
                </c:pt>
                <c:pt idx="25">
                  <c:v>0.37539200000000139</c:v>
                </c:pt>
                <c:pt idx="26">
                  <c:v>0.37662100000000032</c:v>
                </c:pt>
                <c:pt idx="27">
                  <c:v>0.37747400000000192</c:v>
                </c:pt>
                <c:pt idx="28">
                  <c:v>0.37868400000000163</c:v>
                </c:pt>
                <c:pt idx="29">
                  <c:v>0.37950900000000032</c:v>
                </c:pt>
                <c:pt idx="30">
                  <c:v>0.38042200000000226</c:v>
                </c:pt>
                <c:pt idx="31">
                  <c:v>0.38126100000000007</c:v>
                </c:pt>
                <c:pt idx="32">
                  <c:v>0.38208700000000145</c:v>
                </c:pt>
                <c:pt idx="33">
                  <c:v>0.382797</c:v>
                </c:pt>
                <c:pt idx="34">
                  <c:v>0.38320400000000032</c:v>
                </c:pt>
                <c:pt idx="35">
                  <c:v>0.38365400000000038</c:v>
                </c:pt>
                <c:pt idx="36">
                  <c:v>0.38403300000000007</c:v>
                </c:pt>
                <c:pt idx="37">
                  <c:v>0.38404300000000008</c:v>
                </c:pt>
                <c:pt idx="38">
                  <c:v>0.38386900000000174</c:v>
                </c:pt>
                <c:pt idx="39">
                  <c:v>0.383635</c:v>
                </c:pt>
                <c:pt idx="40">
                  <c:v>0.38337900000000175</c:v>
                </c:pt>
                <c:pt idx="41">
                  <c:v>0.38261900000000032</c:v>
                </c:pt>
                <c:pt idx="42">
                  <c:v>0.38185000000000163</c:v>
                </c:pt>
                <c:pt idx="43">
                  <c:v>0.38095200000000146</c:v>
                </c:pt>
                <c:pt idx="44">
                  <c:v>0.37953700000000007</c:v>
                </c:pt>
                <c:pt idx="45">
                  <c:v>0.37816500000000008</c:v>
                </c:pt>
                <c:pt idx="46">
                  <c:v>0.37610000000000032</c:v>
                </c:pt>
                <c:pt idx="47">
                  <c:v>0.37425700000000001</c:v>
                </c:pt>
                <c:pt idx="48">
                  <c:v>0.37188700000000174</c:v>
                </c:pt>
                <c:pt idx="49">
                  <c:v>0.36920600000000031</c:v>
                </c:pt>
                <c:pt idx="50">
                  <c:v>0.36632600000000226</c:v>
                </c:pt>
                <c:pt idx="51">
                  <c:v>0.36315000000000008</c:v>
                </c:pt>
                <c:pt idx="52">
                  <c:v>0.35988400000000204</c:v>
                </c:pt>
                <c:pt idx="53">
                  <c:v>0.35644900000000007</c:v>
                </c:pt>
                <c:pt idx="54">
                  <c:v>0.35291200000000139</c:v>
                </c:pt>
                <c:pt idx="55">
                  <c:v>0.34912300000000007</c:v>
                </c:pt>
                <c:pt idx="56">
                  <c:v>0.34557500000000008</c:v>
                </c:pt>
                <c:pt idx="57">
                  <c:v>0.34196900000000008</c:v>
                </c:pt>
                <c:pt idx="58">
                  <c:v>0.33850100000000038</c:v>
                </c:pt>
                <c:pt idx="59">
                  <c:v>0.33479400000000031</c:v>
                </c:pt>
                <c:pt idx="60">
                  <c:v>0.33142700000000197</c:v>
                </c:pt>
                <c:pt idx="61">
                  <c:v>0.32807000000000192</c:v>
                </c:pt>
                <c:pt idx="62">
                  <c:v>0.32471200000000128</c:v>
                </c:pt>
                <c:pt idx="63">
                  <c:v>0.32140700000000128</c:v>
                </c:pt>
                <c:pt idx="64">
                  <c:v>0.31811800000000146</c:v>
                </c:pt>
                <c:pt idx="65">
                  <c:v>0.31476500000000007</c:v>
                </c:pt>
                <c:pt idx="66">
                  <c:v>0.30916600000000038</c:v>
                </c:pt>
                <c:pt idx="67">
                  <c:v>0.30546100000000032</c:v>
                </c:pt>
                <c:pt idx="68">
                  <c:v>0.30154700000000001</c:v>
                </c:pt>
                <c:pt idx="69">
                  <c:v>0.29751700000000031</c:v>
                </c:pt>
                <c:pt idx="70">
                  <c:v>0.29322700000000002</c:v>
                </c:pt>
                <c:pt idx="71">
                  <c:v>0.28874300000000003</c:v>
                </c:pt>
                <c:pt idx="72">
                  <c:v>0.28388500000000128</c:v>
                </c:pt>
                <c:pt idx="73">
                  <c:v>0.27893200000000001</c:v>
                </c:pt>
                <c:pt idx="74">
                  <c:v>0.27368100000000001</c:v>
                </c:pt>
                <c:pt idx="75">
                  <c:v>0.26838800000000163</c:v>
                </c:pt>
                <c:pt idx="76">
                  <c:v>0.26285900000000001</c:v>
                </c:pt>
                <c:pt idx="77">
                  <c:v>0.25712600000000002</c:v>
                </c:pt>
                <c:pt idx="78">
                  <c:v>0.25128999999999996</c:v>
                </c:pt>
                <c:pt idx="79">
                  <c:v>0.24548300000000078</c:v>
                </c:pt>
                <c:pt idx="80">
                  <c:v>0.23974200000000093</c:v>
                </c:pt>
                <c:pt idx="81">
                  <c:v>0.233876</c:v>
                </c:pt>
                <c:pt idx="82">
                  <c:v>0.22809100000000004</c:v>
                </c:pt>
                <c:pt idx="83">
                  <c:v>0.22235300000000002</c:v>
                </c:pt>
                <c:pt idx="84">
                  <c:v>0.21672500000000067</c:v>
                </c:pt>
                <c:pt idx="85">
                  <c:v>0.211172</c:v>
                </c:pt>
                <c:pt idx="86">
                  <c:v>0.20570400000000041</c:v>
                </c:pt>
                <c:pt idx="87">
                  <c:v>0.20033800000000004</c:v>
                </c:pt>
                <c:pt idx="88">
                  <c:v>0.19509100000000001</c:v>
                </c:pt>
                <c:pt idx="89">
                  <c:v>0.18989800000000093</c:v>
                </c:pt>
                <c:pt idx="90">
                  <c:v>0.18475300000000044</c:v>
                </c:pt>
                <c:pt idx="91">
                  <c:v>0.17970300000000067</c:v>
                </c:pt>
                <c:pt idx="92">
                  <c:v>0.174571</c:v>
                </c:pt>
                <c:pt idx="93">
                  <c:v>0.16950500000000004</c:v>
                </c:pt>
                <c:pt idx="94">
                  <c:v>0.164386</c:v>
                </c:pt>
                <c:pt idx="95">
                  <c:v>0.15919400000000067</c:v>
                </c:pt>
                <c:pt idx="96">
                  <c:v>0.15398500000000093</c:v>
                </c:pt>
                <c:pt idx="97">
                  <c:v>0.14879900000000093</c:v>
                </c:pt>
                <c:pt idx="98">
                  <c:v>0.14346000000000075</c:v>
                </c:pt>
                <c:pt idx="99">
                  <c:v>0.13800500000000004</c:v>
                </c:pt>
                <c:pt idx="100">
                  <c:v>0.13256500000000004</c:v>
                </c:pt>
                <c:pt idx="101">
                  <c:v>0.12707299999999988</c:v>
                </c:pt>
                <c:pt idx="102">
                  <c:v>0.12152199999999999</c:v>
                </c:pt>
                <c:pt idx="103">
                  <c:v>0.115985</c:v>
                </c:pt>
                <c:pt idx="104">
                  <c:v>0.11049</c:v>
                </c:pt>
                <c:pt idx="105">
                  <c:v>0.10502300000000039</c:v>
                </c:pt>
                <c:pt idx="106">
                  <c:v>9.9631000000000067E-2</c:v>
                </c:pt>
                <c:pt idx="107">
                  <c:v>9.4293000000000002E-2</c:v>
                </c:pt>
                <c:pt idx="108">
                  <c:v>8.9172000000000001E-2</c:v>
                </c:pt>
                <c:pt idx="109">
                  <c:v>8.4008000000000041E-2</c:v>
                </c:pt>
                <c:pt idx="110">
                  <c:v>7.8962000000000032E-2</c:v>
                </c:pt>
                <c:pt idx="111">
                  <c:v>7.4134000000000033E-2</c:v>
                </c:pt>
                <c:pt idx="112">
                  <c:v>6.9449000000000011E-2</c:v>
                </c:pt>
                <c:pt idx="113">
                  <c:v>6.4942000000000014E-2</c:v>
                </c:pt>
                <c:pt idx="114">
                  <c:v>6.0657000000000003E-2</c:v>
                </c:pt>
                <c:pt idx="115">
                  <c:v>5.6505E-2</c:v>
                </c:pt>
                <c:pt idx="116">
                  <c:v>5.2539000000000002E-2</c:v>
                </c:pt>
                <c:pt idx="117">
                  <c:v>4.8810000000000034E-2</c:v>
                </c:pt>
                <c:pt idx="118">
                  <c:v>4.5316000000000363E-2</c:v>
                </c:pt>
                <c:pt idx="119">
                  <c:v>4.2009000000000012E-2</c:v>
                </c:pt>
                <c:pt idx="120">
                  <c:v>3.8861000000000014E-2</c:v>
                </c:pt>
                <c:pt idx="121">
                  <c:v>3.4247000000000041E-2</c:v>
                </c:pt>
                <c:pt idx="122">
                  <c:v>3.0564000000000004E-2</c:v>
                </c:pt>
                <c:pt idx="123">
                  <c:v>2.8206000000000002E-2</c:v>
                </c:pt>
                <c:pt idx="124">
                  <c:v>2.6026000000000004E-2</c:v>
                </c:pt>
                <c:pt idx="125">
                  <c:v>2.4021999999999998E-2</c:v>
                </c:pt>
                <c:pt idx="126">
                  <c:v>2.211200000000001E-2</c:v>
                </c:pt>
                <c:pt idx="127">
                  <c:v>2.0361999999999998E-2</c:v>
                </c:pt>
                <c:pt idx="128">
                  <c:v>1.8792000000000003E-2</c:v>
                </c:pt>
                <c:pt idx="129">
                  <c:v>1.7351000000000005E-2</c:v>
                </c:pt>
                <c:pt idx="130">
                  <c:v>1.6026000000000023E-2</c:v>
                </c:pt>
                <c:pt idx="131">
                  <c:v>1.4805000000000007E-2</c:v>
                </c:pt>
                <c:pt idx="132">
                  <c:v>1.3696000000000003E-2</c:v>
                </c:pt>
                <c:pt idx="133">
                  <c:v>1.2676E-2</c:v>
                </c:pt>
                <c:pt idx="134">
                  <c:v>1.1756000000000003E-2</c:v>
                </c:pt>
                <c:pt idx="135">
                  <c:v>1.0971000000000003E-2</c:v>
                </c:pt>
                <c:pt idx="136">
                  <c:v>1.004E-2</c:v>
                </c:pt>
                <c:pt idx="137">
                  <c:v>9.2880000000000029E-3</c:v>
                </c:pt>
                <c:pt idx="138">
                  <c:v>8.7940000000000032E-3</c:v>
                </c:pt>
                <c:pt idx="139">
                  <c:v>8.2240000000000021E-3</c:v>
                </c:pt>
                <c:pt idx="140">
                  <c:v>7.6760000000000326E-3</c:v>
                </c:pt>
                <c:pt idx="141">
                  <c:v>7.1910000000000134E-3</c:v>
                </c:pt>
                <c:pt idx="142">
                  <c:v>6.799000000000042E-3</c:v>
                </c:pt>
                <c:pt idx="143">
                  <c:v>6.3880000000000282E-3</c:v>
                </c:pt>
                <c:pt idx="144">
                  <c:v>6.0170000000000024E-3</c:v>
                </c:pt>
                <c:pt idx="145">
                  <c:v>5.7320000000000114E-3</c:v>
                </c:pt>
                <c:pt idx="146">
                  <c:v>5.4220000000000032E-3</c:v>
                </c:pt>
                <c:pt idx="147">
                  <c:v>5.0900000000000094E-3</c:v>
                </c:pt>
                <c:pt idx="148">
                  <c:v>4.8140000000000058E-3</c:v>
                </c:pt>
                <c:pt idx="149">
                  <c:v>4.6169999999999996E-3</c:v>
                </c:pt>
                <c:pt idx="150">
                  <c:v>4.3110000000000023E-3</c:v>
                </c:pt>
                <c:pt idx="151">
                  <c:v>4.1279999999999945E-3</c:v>
                </c:pt>
                <c:pt idx="152">
                  <c:v>3.8960000000000036E-3</c:v>
                </c:pt>
                <c:pt idx="153">
                  <c:v>3.7280000000000234E-3</c:v>
                </c:pt>
                <c:pt idx="154">
                  <c:v>3.5340000000000154E-3</c:v>
                </c:pt>
                <c:pt idx="155">
                  <c:v>3.3430000000000209E-3</c:v>
                </c:pt>
                <c:pt idx="156">
                  <c:v>3.1520000000000042E-3</c:v>
                </c:pt>
                <c:pt idx="157">
                  <c:v>3.036000000000004E-3</c:v>
                </c:pt>
                <c:pt idx="158">
                  <c:v>2.8750000000000026E-3</c:v>
                </c:pt>
                <c:pt idx="159">
                  <c:v>2.7250000000000208E-3</c:v>
                </c:pt>
                <c:pt idx="160">
                  <c:v>2.6160000000000011E-3</c:v>
                </c:pt>
                <c:pt idx="161">
                  <c:v>2.4670000000000052E-3</c:v>
                </c:pt>
                <c:pt idx="162">
                  <c:v>2.3580000000000059E-3</c:v>
                </c:pt>
                <c:pt idx="163">
                  <c:v>2.2510000000000052E-3</c:v>
                </c:pt>
                <c:pt idx="164">
                  <c:v>2.1540000000000092E-3</c:v>
                </c:pt>
                <c:pt idx="165">
                  <c:v>2.0200000000000092E-3</c:v>
                </c:pt>
                <c:pt idx="166">
                  <c:v>1.9720000000000128E-3</c:v>
                </c:pt>
                <c:pt idx="167">
                  <c:v>1.8850000000000123E-3</c:v>
                </c:pt>
                <c:pt idx="168">
                  <c:v>1.8090000000000061E-3</c:v>
                </c:pt>
                <c:pt idx="169">
                  <c:v>1.6950000000000105E-3</c:v>
                </c:pt>
                <c:pt idx="170">
                  <c:v>1.6810000000000095E-3</c:v>
                </c:pt>
                <c:pt idx="171">
                  <c:v>1.5670000000000061E-3</c:v>
                </c:pt>
                <c:pt idx="172">
                  <c:v>1.5200000000000068E-3</c:v>
                </c:pt>
                <c:pt idx="173">
                  <c:v>1.4160000000000021E-3</c:v>
                </c:pt>
                <c:pt idx="174">
                  <c:v>1.3410000000000021E-3</c:v>
                </c:pt>
                <c:pt idx="175">
                  <c:v>1.2620000000000081E-3</c:v>
                </c:pt>
                <c:pt idx="176">
                  <c:v>1.1300000000000136E-3</c:v>
                </c:pt>
                <c:pt idx="177">
                  <c:v>1.0400000000000081E-3</c:v>
                </c:pt>
                <c:pt idx="178">
                  <c:v>9.6300000000000563E-4</c:v>
                </c:pt>
                <c:pt idx="179">
                  <c:v>8.9800000000000838E-4</c:v>
                </c:pt>
                <c:pt idx="180">
                  <c:v>8.4300000000000564E-4</c:v>
                </c:pt>
                <c:pt idx="181">
                  <c:v>7.7400000000000862E-4</c:v>
                </c:pt>
                <c:pt idx="182">
                  <c:v>7.4200000000000329E-4</c:v>
                </c:pt>
                <c:pt idx="183">
                  <c:v>7.1500000000000122E-4</c:v>
                </c:pt>
                <c:pt idx="184">
                  <c:v>6.7600000000000581E-4</c:v>
                </c:pt>
                <c:pt idx="185">
                  <c:v>6.6800000000000496E-4</c:v>
                </c:pt>
                <c:pt idx="186">
                  <c:v>6.3900000000000122E-4</c:v>
                </c:pt>
                <c:pt idx="187">
                  <c:v>6.0400000000000373E-4</c:v>
                </c:pt>
                <c:pt idx="188">
                  <c:v>5.7500000000000834E-4</c:v>
                </c:pt>
                <c:pt idx="189">
                  <c:v>5.4900000000000413E-4</c:v>
                </c:pt>
                <c:pt idx="190">
                  <c:v>5.1999999999999974E-4</c:v>
                </c:pt>
                <c:pt idx="191">
                  <c:v>4.6600000000000108E-4</c:v>
                </c:pt>
                <c:pt idx="192">
                  <c:v>4.2300000000000242E-4</c:v>
                </c:pt>
                <c:pt idx="193">
                  <c:v>4.0200000000000012E-4</c:v>
                </c:pt>
                <c:pt idx="194">
                  <c:v>3.7400000000000882E-4</c:v>
                </c:pt>
                <c:pt idx="195">
                  <c:v>3.3300000000000002E-4</c:v>
                </c:pt>
                <c:pt idx="196">
                  <c:v>3.1100000000000696E-4</c:v>
                </c:pt>
                <c:pt idx="197">
                  <c:v>3.0000000000000339E-4</c:v>
                </c:pt>
                <c:pt idx="198">
                  <c:v>2.6800000000000619E-4</c:v>
                </c:pt>
                <c:pt idx="199">
                  <c:v>2.3600000000000056E-4</c:v>
                </c:pt>
                <c:pt idx="200">
                  <c:v>2.1100000000000296E-4</c:v>
                </c:pt>
                <c:pt idx="201">
                  <c:v>1.9800000000000522E-4</c:v>
                </c:pt>
                <c:pt idx="202">
                  <c:v>1.6500000000000653E-4</c:v>
                </c:pt>
                <c:pt idx="203">
                  <c:v>1.3400000000000309E-4</c:v>
                </c:pt>
                <c:pt idx="204">
                  <c:v>1.2300000000000521E-4</c:v>
                </c:pt>
                <c:pt idx="205">
                  <c:v>8.8000000000004768E-5</c:v>
                </c:pt>
                <c:pt idx="206">
                  <c:v>6.9000000000000132E-5</c:v>
                </c:pt>
                <c:pt idx="207">
                  <c:v>5.0000000000001873E-5</c:v>
                </c:pt>
                <c:pt idx="208">
                  <c:v>3.3000000000005451E-5</c:v>
                </c:pt>
                <c:pt idx="209">
                  <c:v>2.6000000000005409E-5</c:v>
                </c:pt>
                <c:pt idx="210">
                  <c:v>9.0000000000021212E-6</c:v>
                </c:pt>
                <c:pt idx="211">
                  <c:v>1.0000000000003126E-5</c:v>
                </c:pt>
                <c:pt idx="212">
                  <c:v>0</c:v>
                </c:pt>
                <c:pt idx="213">
                  <c:v>1.3000000000006157E-5</c:v>
                </c:pt>
                <c:pt idx="214">
                  <c:v>1.7000000000003219E-5</c:v>
                </c:pt>
                <c:pt idx="215">
                  <c:v>2.6000000000005409E-5</c:v>
                </c:pt>
                <c:pt idx="216">
                  <c:v>1.3000000000006157E-5</c:v>
                </c:pt>
                <c:pt idx="217">
                  <c:v>2.1000000000000358E-5</c:v>
                </c:pt>
                <c:pt idx="218">
                  <c:v>3.4000000000006458E-5</c:v>
                </c:pt>
                <c:pt idx="219">
                  <c:v>4.800000000000675E-5</c:v>
                </c:pt>
                <c:pt idx="220">
                  <c:v>3.90000000000046E-5</c:v>
                </c:pt>
                <c:pt idx="221">
                  <c:v>4.4000000000002696E-5</c:v>
                </c:pt>
                <c:pt idx="222">
                  <c:v>5.7000000000001989E-5</c:v>
                </c:pt>
                <c:pt idx="223">
                  <c:v>6.100000000000582E-5</c:v>
                </c:pt>
                <c:pt idx="224">
                  <c:v>7.2000000000003146E-5</c:v>
                </c:pt>
                <c:pt idx="225">
                  <c:v>8.9000000000005768E-5</c:v>
                </c:pt>
                <c:pt idx="226">
                  <c:v>1.2400000000000621E-4</c:v>
                </c:pt>
                <c:pt idx="227">
                  <c:v>1.5400000000000228E-4</c:v>
                </c:pt>
                <c:pt idx="228">
                  <c:v>1.6800000000000286E-4</c:v>
                </c:pt>
                <c:pt idx="229">
                  <c:v>1.6600000000000759E-4</c:v>
                </c:pt>
                <c:pt idx="230">
                  <c:v>1.9000000000000402E-4</c:v>
                </c:pt>
                <c:pt idx="231">
                  <c:v>2.1200000000000521E-4</c:v>
                </c:pt>
                <c:pt idx="232">
                  <c:v>2.2600000000000585E-4</c:v>
                </c:pt>
                <c:pt idx="233">
                  <c:v>2.6800000000000619E-4</c:v>
                </c:pt>
                <c:pt idx="234">
                  <c:v>2.9200000000000216E-4</c:v>
                </c:pt>
                <c:pt idx="235">
                  <c:v>3.1100000000000696E-4</c:v>
                </c:pt>
                <c:pt idx="236">
                  <c:v>2.8800000000000456E-4</c:v>
                </c:pt>
                <c:pt idx="237">
                  <c:v>3.3000000000000412E-4</c:v>
                </c:pt>
                <c:pt idx="238">
                  <c:v>3.6000000000000815E-4</c:v>
                </c:pt>
                <c:pt idx="239">
                  <c:v>3.6700000000000805E-4</c:v>
                </c:pt>
                <c:pt idx="240">
                  <c:v>3.8300000000000215E-4</c:v>
                </c:pt>
                <c:pt idx="241">
                  <c:v>4.1800000000000192E-4</c:v>
                </c:pt>
                <c:pt idx="242">
                  <c:v>4.0500000000000334E-4</c:v>
                </c:pt>
                <c:pt idx="243">
                  <c:v>4.2800000000000758E-4</c:v>
                </c:pt>
                <c:pt idx="244">
                  <c:v>4.8100000000000334E-4</c:v>
                </c:pt>
                <c:pt idx="245">
                  <c:v>4.8000000000000131E-4</c:v>
                </c:pt>
                <c:pt idx="246">
                  <c:v>5.3100000000000412E-4</c:v>
                </c:pt>
                <c:pt idx="247">
                  <c:v>5.3300000000000862E-4</c:v>
                </c:pt>
                <c:pt idx="248">
                  <c:v>5.5900000000000513E-4</c:v>
                </c:pt>
                <c:pt idx="249">
                  <c:v>5.7600000000000023E-4</c:v>
                </c:pt>
                <c:pt idx="250">
                  <c:v>6.050000000000043E-4</c:v>
                </c:pt>
                <c:pt idx="251">
                  <c:v>6.4900000000000732E-4</c:v>
                </c:pt>
                <c:pt idx="252">
                  <c:v>6.460000000000041E-4</c:v>
                </c:pt>
                <c:pt idx="253">
                  <c:v>6.7500000000000546E-4</c:v>
                </c:pt>
                <c:pt idx="254">
                  <c:v>7.0000000000000953E-4</c:v>
                </c:pt>
                <c:pt idx="255">
                  <c:v>7.2600000000000756E-4</c:v>
                </c:pt>
                <c:pt idx="256">
                  <c:v>7.570000000000055E-4</c:v>
                </c:pt>
                <c:pt idx="257">
                  <c:v>7.8000000000000649E-4</c:v>
                </c:pt>
                <c:pt idx="258">
                  <c:v>8.2100000000000218E-4</c:v>
                </c:pt>
                <c:pt idx="259">
                  <c:v>8.4100000000000266E-4</c:v>
                </c:pt>
                <c:pt idx="260">
                  <c:v>8.6600000000000728E-4</c:v>
                </c:pt>
                <c:pt idx="261">
                  <c:v>8.8600000000001167E-4</c:v>
                </c:pt>
                <c:pt idx="262">
                  <c:v>9.0900000000000247E-4</c:v>
                </c:pt>
                <c:pt idx="263">
                  <c:v>9.3600000000001278E-4</c:v>
                </c:pt>
                <c:pt idx="264">
                  <c:v>9.6400000000000023E-4</c:v>
                </c:pt>
                <c:pt idx="265">
                  <c:v>9.9800000000001103E-4</c:v>
                </c:pt>
                <c:pt idx="266">
                  <c:v>1.0100000000000061E-3</c:v>
                </c:pt>
                <c:pt idx="267">
                  <c:v>1.0290000000000021E-3</c:v>
                </c:pt>
                <c:pt idx="268">
                  <c:v>1.0540000000000124E-3</c:v>
                </c:pt>
                <c:pt idx="269">
                  <c:v>1.0870000000000061E-3</c:v>
                </c:pt>
                <c:pt idx="270">
                  <c:v>1.1080000000000115E-3</c:v>
                </c:pt>
                <c:pt idx="271">
                  <c:v>1.1430000000000101E-3</c:v>
                </c:pt>
                <c:pt idx="272">
                  <c:v>1.1600000000000091E-3</c:v>
                </c:pt>
                <c:pt idx="273">
                  <c:v>1.18800000000001E-3</c:v>
                </c:pt>
                <c:pt idx="274">
                  <c:v>1.2180000000000081E-3</c:v>
                </c:pt>
                <c:pt idx="275">
                  <c:v>1.2250000000000041E-3</c:v>
                </c:pt>
                <c:pt idx="276">
                  <c:v>1.239000000000004E-3</c:v>
                </c:pt>
                <c:pt idx="277">
                  <c:v>1.2680000000000117E-3</c:v>
                </c:pt>
                <c:pt idx="278">
                  <c:v>1.2900000000000127E-3</c:v>
                </c:pt>
                <c:pt idx="279">
                  <c:v>1.2890000000000061E-3</c:v>
                </c:pt>
                <c:pt idx="280">
                  <c:v>1.2920000000000086E-3</c:v>
                </c:pt>
                <c:pt idx="281">
                  <c:v>1.3300000000000113E-3</c:v>
                </c:pt>
                <c:pt idx="282">
                  <c:v>1.3280000000000093E-3</c:v>
                </c:pt>
                <c:pt idx="283">
                  <c:v>1.3300000000000113E-3</c:v>
                </c:pt>
                <c:pt idx="284">
                  <c:v>1.3270000000000061E-3</c:v>
                </c:pt>
                <c:pt idx="285">
                  <c:v>1.3179999999999978E-3</c:v>
                </c:pt>
                <c:pt idx="286">
                  <c:v>1.3109999999999997E-3</c:v>
                </c:pt>
                <c:pt idx="287">
                  <c:v>1.3380000000000132E-3</c:v>
                </c:pt>
                <c:pt idx="288">
                  <c:v>1.3750000000000075E-3</c:v>
                </c:pt>
                <c:pt idx="289">
                  <c:v>1.4160000000000021E-3</c:v>
                </c:pt>
                <c:pt idx="290">
                  <c:v>1.4670000000000041E-3</c:v>
                </c:pt>
                <c:pt idx="291">
                  <c:v>1.5030000000000043E-3</c:v>
                </c:pt>
                <c:pt idx="292">
                  <c:v>1.5440000000000106E-3</c:v>
                </c:pt>
                <c:pt idx="293">
                  <c:v>1.5890000000000001E-3</c:v>
                </c:pt>
                <c:pt idx="294">
                  <c:v>1.6280000000000138E-3</c:v>
                </c:pt>
                <c:pt idx="295">
                  <c:v>1.6620000000000144E-3</c:v>
                </c:pt>
                <c:pt idx="296">
                  <c:v>1.6920000000000168E-3</c:v>
                </c:pt>
                <c:pt idx="297">
                  <c:v>1.7180000000000081E-3</c:v>
                </c:pt>
                <c:pt idx="298">
                  <c:v>1.7530000000000061E-3</c:v>
                </c:pt>
                <c:pt idx="299">
                  <c:v>1.7899999999999999E-3</c:v>
                </c:pt>
                <c:pt idx="300">
                  <c:v>1.8510000000000121E-3</c:v>
                </c:pt>
                <c:pt idx="301">
                  <c:v>1.9190000000000127E-3</c:v>
                </c:pt>
                <c:pt idx="302">
                  <c:v>1.9690000000000154E-3</c:v>
                </c:pt>
                <c:pt idx="303">
                  <c:v>2.0350000000000021E-3</c:v>
                </c:pt>
                <c:pt idx="304">
                  <c:v>2.1159999999999998E-3</c:v>
                </c:pt>
                <c:pt idx="305">
                  <c:v>2.1830000000000209E-3</c:v>
                </c:pt>
                <c:pt idx="306">
                  <c:v>2.2360000000000019E-3</c:v>
                </c:pt>
                <c:pt idx="307">
                  <c:v>2.2860000000000159E-3</c:v>
                </c:pt>
                <c:pt idx="308">
                  <c:v>2.3230000000000056E-3</c:v>
                </c:pt>
                <c:pt idx="309">
                  <c:v>2.366E-3</c:v>
                </c:pt>
                <c:pt idx="310">
                  <c:v>2.4070000000000194E-3</c:v>
                </c:pt>
                <c:pt idx="311">
                  <c:v>2.4490000000000002E-3</c:v>
                </c:pt>
                <c:pt idx="312">
                  <c:v>2.4980000000000002E-3</c:v>
                </c:pt>
                <c:pt idx="313">
                  <c:v>2.5370000000000154E-3</c:v>
                </c:pt>
                <c:pt idx="314">
                  <c:v>2.5670000000000128E-3</c:v>
                </c:pt>
                <c:pt idx="315">
                  <c:v>2.6070000000000216E-3</c:v>
                </c:pt>
                <c:pt idx="316">
                  <c:v>2.6290000000000189E-3</c:v>
                </c:pt>
                <c:pt idx="317">
                  <c:v>2.6650000000000146E-3</c:v>
                </c:pt>
                <c:pt idx="318">
                  <c:v>2.6960000000000052E-3</c:v>
                </c:pt>
                <c:pt idx="319">
                  <c:v>2.7260000000000092E-3</c:v>
                </c:pt>
                <c:pt idx="320">
                  <c:v>2.7520000000000092E-3</c:v>
                </c:pt>
                <c:pt idx="321">
                  <c:v>2.7930000000000212E-3</c:v>
                </c:pt>
                <c:pt idx="322">
                  <c:v>2.8130000000000052E-3</c:v>
                </c:pt>
                <c:pt idx="323">
                  <c:v>2.8290000000000051E-3</c:v>
                </c:pt>
                <c:pt idx="324">
                  <c:v>2.8690000000000052E-3</c:v>
                </c:pt>
                <c:pt idx="325">
                  <c:v>2.8950000000000017E-3</c:v>
                </c:pt>
                <c:pt idx="326">
                  <c:v>2.9170000000000042E-3</c:v>
                </c:pt>
                <c:pt idx="327">
                  <c:v>2.929000000000001E-3</c:v>
                </c:pt>
                <c:pt idx="328">
                  <c:v>2.9660000000000042E-3</c:v>
                </c:pt>
                <c:pt idx="329">
                  <c:v>3.0080000000000163E-3</c:v>
                </c:pt>
                <c:pt idx="330">
                  <c:v>3.032E-3</c:v>
                </c:pt>
                <c:pt idx="331">
                  <c:v>3.0570000000000163E-3</c:v>
                </c:pt>
                <c:pt idx="332">
                  <c:v>3.0960000000000015E-3</c:v>
                </c:pt>
                <c:pt idx="333">
                  <c:v>3.1310000000000092E-3</c:v>
                </c:pt>
                <c:pt idx="334">
                  <c:v>3.1330000000000194E-3</c:v>
                </c:pt>
                <c:pt idx="335">
                  <c:v>3.1800000000000209E-3</c:v>
                </c:pt>
                <c:pt idx="336">
                  <c:v>3.2210000000000186E-3</c:v>
                </c:pt>
                <c:pt idx="337">
                  <c:v>3.2320000000000092E-3</c:v>
                </c:pt>
                <c:pt idx="338">
                  <c:v>3.2800000000000246E-3</c:v>
                </c:pt>
                <c:pt idx="339">
                  <c:v>3.3050000000000032E-3</c:v>
                </c:pt>
                <c:pt idx="340">
                  <c:v>3.3190000000000042E-3</c:v>
                </c:pt>
                <c:pt idx="341">
                  <c:v>3.3440000000000115E-3</c:v>
                </c:pt>
                <c:pt idx="342">
                  <c:v>3.3600000000000092E-3</c:v>
                </c:pt>
                <c:pt idx="343">
                  <c:v>3.3810000000000042E-3</c:v>
                </c:pt>
                <c:pt idx="344">
                  <c:v>3.4330000000000185E-3</c:v>
                </c:pt>
                <c:pt idx="345">
                  <c:v>3.4860000000000052E-3</c:v>
                </c:pt>
                <c:pt idx="346">
                  <c:v>3.491000000000001E-3</c:v>
                </c:pt>
                <c:pt idx="347">
                  <c:v>3.5380000000000207E-3</c:v>
                </c:pt>
                <c:pt idx="348">
                  <c:v>3.5950000000000092E-3</c:v>
                </c:pt>
                <c:pt idx="349">
                  <c:v>3.6200000000000229E-3</c:v>
                </c:pt>
                <c:pt idx="350">
                  <c:v>3.6490000000000229E-3</c:v>
                </c:pt>
                <c:pt idx="351">
                  <c:v>3.7070000000000258E-3</c:v>
                </c:pt>
                <c:pt idx="352">
                  <c:v>3.7310000000000199E-3</c:v>
                </c:pt>
                <c:pt idx="353">
                  <c:v>3.7700000000000203E-3</c:v>
                </c:pt>
                <c:pt idx="354">
                  <c:v>3.8020000000000011E-3</c:v>
                </c:pt>
                <c:pt idx="355">
                  <c:v>3.8390000000000052E-3</c:v>
                </c:pt>
                <c:pt idx="356">
                  <c:v>3.9160000000000028E-3</c:v>
                </c:pt>
                <c:pt idx="357">
                  <c:v>3.9640000000000092E-3</c:v>
                </c:pt>
                <c:pt idx="358">
                  <c:v>3.9690000000000012E-3</c:v>
                </c:pt>
                <c:pt idx="359">
                  <c:v>4.0180000000000033E-3</c:v>
                </c:pt>
                <c:pt idx="360">
                  <c:v>4.0430000000000084E-3</c:v>
                </c:pt>
                <c:pt idx="361">
                  <c:v>4.055000000000003E-3</c:v>
                </c:pt>
                <c:pt idx="362">
                  <c:v>4.1030000000000033E-3</c:v>
                </c:pt>
                <c:pt idx="363">
                  <c:v>4.1190000000000063E-3</c:v>
                </c:pt>
                <c:pt idx="364">
                  <c:v>4.1430000000000104E-3</c:v>
                </c:pt>
                <c:pt idx="365">
                  <c:v>4.1710000000000124E-3</c:v>
                </c:pt>
                <c:pt idx="366">
                  <c:v>4.2370000000000133E-3</c:v>
                </c:pt>
                <c:pt idx="367">
                  <c:v>4.2460000000000258E-3</c:v>
                </c:pt>
                <c:pt idx="368">
                  <c:v>4.2820000000000124E-3</c:v>
                </c:pt>
                <c:pt idx="369">
                  <c:v>4.3190000000000034E-3</c:v>
                </c:pt>
                <c:pt idx="370">
                  <c:v>4.3130000000000104E-3</c:v>
                </c:pt>
                <c:pt idx="371">
                  <c:v>4.3630000000000084E-3</c:v>
                </c:pt>
                <c:pt idx="372">
                  <c:v>4.3610000000000038E-3</c:v>
                </c:pt>
                <c:pt idx="373">
                  <c:v>4.3720000000000104E-3</c:v>
                </c:pt>
                <c:pt idx="374">
                  <c:v>4.3850000000000104E-3</c:v>
                </c:pt>
                <c:pt idx="375">
                  <c:v>4.4270000000000004E-3</c:v>
                </c:pt>
                <c:pt idx="376">
                  <c:v>4.4190000000000375E-3</c:v>
                </c:pt>
                <c:pt idx="377">
                  <c:v>4.4750000000000258E-3</c:v>
                </c:pt>
                <c:pt idx="378">
                  <c:v>4.4630000000000034E-3</c:v>
                </c:pt>
                <c:pt idx="379">
                  <c:v>4.4990000000000134E-3</c:v>
                </c:pt>
                <c:pt idx="380">
                  <c:v>4.4630000000000034E-3</c:v>
                </c:pt>
                <c:pt idx="381">
                  <c:v>4.4530000000000134E-3</c:v>
                </c:pt>
                <c:pt idx="382">
                  <c:v>4.4140000000000013E-3</c:v>
                </c:pt>
                <c:pt idx="383">
                  <c:v>4.3910000000000103E-3</c:v>
                </c:pt>
                <c:pt idx="384">
                  <c:v>4.3639999999999998E-3</c:v>
                </c:pt>
                <c:pt idx="385">
                  <c:v>4.2550000000000114E-3</c:v>
                </c:pt>
                <c:pt idx="386">
                  <c:v>4.1980000000000003E-3</c:v>
                </c:pt>
                <c:pt idx="387">
                  <c:v>4.1010000000000013E-3</c:v>
                </c:pt>
                <c:pt idx="388">
                  <c:v>3.9820000000000072E-3</c:v>
                </c:pt>
                <c:pt idx="389">
                  <c:v>3.8650000000000012E-3</c:v>
                </c:pt>
                <c:pt idx="390">
                  <c:v>3.7080000000000238E-3</c:v>
                </c:pt>
                <c:pt idx="391">
                  <c:v>3.5360000000000044E-3</c:v>
                </c:pt>
                <c:pt idx="392">
                  <c:v>3.3540000000000032E-3</c:v>
                </c:pt>
                <c:pt idx="393">
                  <c:v>3.1240000000000191E-3</c:v>
                </c:pt>
                <c:pt idx="394">
                  <c:v>2.9120000000000049E-3</c:v>
                </c:pt>
                <c:pt idx="395">
                  <c:v>2.7670000000000255E-3</c:v>
                </c:pt>
                <c:pt idx="396">
                  <c:v>2.7360000000000032E-3</c:v>
                </c:pt>
                <c:pt idx="397">
                  <c:v>2.7980000000000092E-3</c:v>
                </c:pt>
                <c:pt idx="398">
                  <c:v>2.9350000000000001E-3</c:v>
                </c:pt>
                <c:pt idx="399">
                  <c:v>3.1320000000000041E-3</c:v>
                </c:pt>
                <c:pt idx="400">
                  <c:v>3.292000000000015E-3</c:v>
                </c:pt>
                <c:pt idx="401">
                  <c:v>3.4060000000000175E-3</c:v>
                </c:pt>
                <c:pt idx="402">
                  <c:v>3.4940000000000145E-3</c:v>
                </c:pt>
                <c:pt idx="403">
                  <c:v>3.5380000000000207E-3</c:v>
                </c:pt>
                <c:pt idx="404">
                  <c:v>3.5180000000000012E-3</c:v>
                </c:pt>
                <c:pt idx="405">
                  <c:v>3.5040000000000119E-3</c:v>
                </c:pt>
                <c:pt idx="406">
                  <c:v>3.5150000000000042E-3</c:v>
                </c:pt>
                <c:pt idx="407">
                  <c:v>3.5120000000000012E-3</c:v>
                </c:pt>
                <c:pt idx="408">
                  <c:v>3.5330000000000092E-3</c:v>
                </c:pt>
                <c:pt idx="409">
                  <c:v>3.5730000000000119E-3</c:v>
                </c:pt>
                <c:pt idx="410">
                  <c:v>3.629000000000015E-3</c:v>
                </c:pt>
                <c:pt idx="411">
                  <c:v>3.7490000000000214E-3</c:v>
                </c:pt>
                <c:pt idx="412">
                  <c:v>3.9250000000000092E-3</c:v>
                </c:pt>
                <c:pt idx="413">
                  <c:v>4.1400000000000074E-3</c:v>
                </c:pt>
                <c:pt idx="414">
                  <c:v>4.4130000000000124E-3</c:v>
                </c:pt>
                <c:pt idx="415">
                  <c:v>4.7170000000000094E-3</c:v>
                </c:pt>
                <c:pt idx="416">
                  <c:v>4.9950000000000133E-3</c:v>
                </c:pt>
                <c:pt idx="417">
                  <c:v>5.2400000000000033E-3</c:v>
                </c:pt>
                <c:pt idx="418">
                  <c:v>5.4520000000000124E-3</c:v>
                </c:pt>
                <c:pt idx="419">
                  <c:v>5.6070000000000009E-3</c:v>
                </c:pt>
                <c:pt idx="420">
                  <c:v>5.7270000000000029E-3</c:v>
                </c:pt>
                <c:pt idx="421">
                  <c:v>5.8780000000000134E-3</c:v>
                </c:pt>
                <c:pt idx="422">
                  <c:v>6.0240000000000016E-3</c:v>
                </c:pt>
                <c:pt idx="423">
                  <c:v>6.0890000000000354E-3</c:v>
                </c:pt>
                <c:pt idx="424">
                  <c:v>6.1679999999999955E-3</c:v>
                </c:pt>
                <c:pt idx="425">
                  <c:v>6.2200000000000033E-3</c:v>
                </c:pt>
                <c:pt idx="426">
                  <c:v>6.2570000000000134E-3</c:v>
                </c:pt>
                <c:pt idx="427">
                  <c:v>6.3080000000000124E-3</c:v>
                </c:pt>
                <c:pt idx="428">
                  <c:v>6.3420000000000004E-3</c:v>
                </c:pt>
                <c:pt idx="429">
                  <c:v>6.3990000000000114E-3</c:v>
                </c:pt>
                <c:pt idx="430">
                  <c:v>6.4420000000000302E-3</c:v>
                </c:pt>
                <c:pt idx="431">
                  <c:v>6.4480000000000353E-3</c:v>
                </c:pt>
                <c:pt idx="432">
                  <c:v>6.4990000000000455E-3</c:v>
                </c:pt>
                <c:pt idx="433">
                  <c:v>6.5140000000000094E-3</c:v>
                </c:pt>
                <c:pt idx="434">
                  <c:v>6.5350000000000364E-3</c:v>
                </c:pt>
                <c:pt idx="435">
                  <c:v>6.5510000000000134E-3</c:v>
                </c:pt>
                <c:pt idx="436">
                  <c:v>6.5740000000000104E-3</c:v>
                </c:pt>
                <c:pt idx="437">
                  <c:v>6.6020000000000037E-3</c:v>
                </c:pt>
                <c:pt idx="438">
                  <c:v>6.6380000000000319E-3</c:v>
                </c:pt>
                <c:pt idx="439">
                  <c:v>6.6090000000000124E-3</c:v>
                </c:pt>
                <c:pt idx="440">
                  <c:v>6.6240000000000049E-3</c:v>
                </c:pt>
                <c:pt idx="441">
                  <c:v>6.6470000000000001E-3</c:v>
                </c:pt>
                <c:pt idx="442">
                  <c:v>6.6720000000000104E-3</c:v>
                </c:pt>
                <c:pt idx="443">
                  <c:v>6.6430000000000248E-3</c:v>
                </c:pt>
                <c:pt idx="444">
                  <c:v>6.6550000000000012E-3</c:v>
                </c:pt>
                <c:pt idx="445">
                  <c:v>6.7140000000000134E-3</c:v>
                </c:pt>
                <c:pt idx="446">
                  <c:v>6.6780000000000034E-3</c:v>
                </c:pt>
                <c:pt idx="447">
                  <c:v>6.7480000000000344E-3</c:v>
                </c:pt>
                <c:pt idx="448">
                  <c:v>6.7600000000000134E-3</c:v>
                </c:pt>
                <c:pt idx="449">
                  <c:v>6.7120000000000114E-3</c:v>
                </c:pt>
                <c:pt idx="450">
                  <c:v>6.7270000000000038E-3</c:v>
                </c:pt>
                <c:pt idx="451">
                  <c:v>6.7320000000000357E-3</c:v>
                </c:pt>
                <c:pt idx="452">
                  <c:v>6.7540000000000031E-3</c:v>
                </c:pt>
                <c:pt idx="453">
                  <c:v>6.7560000000000345E-3</c:v>
                </c:pt>
                <c:pt idx="454">
                  <c:v>6.6880000000000134E-3</c:v>
                </c:pt>
                <c:pt idx="455">
                  <c:v>6.7060000000000409E-3</c:v>
                </c:pt>
                <c:pt idx="456">
                  <c:v>6.6320000000000094E-3</c:v>
                </c:pt>
                <c:pt idx="457">
                  <c:v>6.6310000000000344E-3</c:v>
                </c:pt>
                <c:pt idx="458">
                  <c:v>6.6170000000000074E-3</c:v>
                </c:pt>
                <c:pt idx="459">
                  <c:v>6.5680000000000113E-3</c:v>
                </c:pt>
                <c:pt idx="460">
                  <c:v>6.5230000000000114E-3</c:v>
                </c:pt>
                <c:pt idx="461">
                  <c:v>6.4980000000000124E-3</c:v>
                </c:pt>
                <c:pt idx="462">
                  <c:v>6.460000000000023E-3</c:v>
                </c:pt>
                <c:pt idx="463">
                  <c:v>6.4510000000000444E-3</c:v>
                </c:pt>
                <c:pt idx="464">
                  <c:v>6.4440000000000114E-3</c:v>
                </c:pt>
                <c:pt idx="465">
                  <c:v>6.4940000000000024E-3</c:v>
                </c:pt>
                <c:pt idx="466">
                  <c:v>6.4670000000000014E-3</c:v>
                </c:pt>
              </c:numCache>
            </c:numRef>
          </c:yVal>
          <c:smooth val="1"/>
        </c:ser>
        <c:ser>
          <c:idx val="1"/>
          <c:order val="1"/>
          <c:tx>
            <c:v>1 min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t'!$M$1:$M$467</c:f>
              <c:numCache>
                <c:formatCode>General</c:formatCode>
                <c:ptCount val="467"/>
                <c:pt idx="0">
                  <c:v>7.8304000000000012E-2</c:v>
                </c:pt>
                <c:pt idx="1">
                  <c:v>0.14228600000000041</c:v>
                </c:pt>
                <c:pt idx="2">
                  <c:v>0.19356299999999999</c:v>
                </c:pt>
                <c:pt idx="3">
                  <c:v>0.23420099999999999</c:v>
                </c:pt>
                <c:pt idx="4">
                  <c:v>0.265154</c:v>
                </c:pt>
                <c:pt idx="5">
                  <c:v>0.29027600000000031</c:v>
                </c:pt>
                <c:pt idx="6">
                  <c:v>0.30968000000000145</c:v>
                </c:pt>
                <c:pt idx="7">
                  <c:v>0.32511600000000163</c:v>
                </c:pt>
                <c:pt idx="8">
                  <c:v>0.33753000000000088</c:v>
                </c:pt>
                <c:pt idx="9">
                  <c:v>0.34708200000000128</c:v>
                </c:pt>
                <c:pt idx="10">
                  <c:v>0.35508700000000032</c:v>
                </c:pt>
                <c:pt idx="11">
                  <c:v>0.36164000000000002</c:v>
                </c:pt>
                <c:pt idx="12">
                  <c:v>0.36708200000000163</c:v>
                </c:pt>
                <c:pt idx="13">
                  <c:v>0.37165600000000032</c:v>
                </c:pt>
                <c:pt idx="14">
                  <c:v>0.37674300000000011</c:v>
                </c:pt>
                <c:pt idx="15">
                  <c:v>0.38049900000000031</c:v>
                </c:pt>
                <c:pt idx="16">
                  <c:v>0.38432600000000255</c:v>
                </c:pt>
                <c:pt idx="17">
                  <c:v>0.38757900000000145</c:v>
                </c:pt>
                <c:pt idx="18">
                  <c:v>0.39122700000000032</c:v>
                </c:pt>
                <c:pt idx="19">
                  <c:v>0.39471200000000145</c:v>
                </c:pt>
                <c:pt idx="20">
                  <c:v>0.39788800000000296</c:v>
                </c:pt>
                <c:pt idx="21">
                  <c:v>0.40099200000000002</c:v>
                </c:pt>
                <c:pt idx="22">
                  <c:v>0.403891</c:v>
                </c:pt>
                <c:pt idx="23">
                  <c:v>0.40665100000000004</c:v>
                </c:pt>
                <c:pt idx="24">
                  <c:v>0.40951300000000007</c:v>
                </c:pt>
                <c:pt idx="25">
                  <c:v>0.41239500000000001</c:v>
                </c:pt>
                <c:pt idx="26">
                  <c:v>0.41474900000000003</c:v>
                </c:pt>
                <c:pt idx="27">
                  <c:v>0.41710800000000031</c:v>
                </c:pt>
                <c:pt idx="28">
                  <c:v>0.41986800000000163</c:v>
                </c:pt>
                <c:pt idx="29">
                  <c:v>0.42206700000000008</c:v>
                </c:pt>
                <c:pt idx="30">
                  <c:v>0.42430300000000032</c:v>
                </c:pt>
                <c:pt idx="31">
                  <c:v>0.42655400000000032</c:v>
                </c:pt>
                <c:pt idx="32">
                  <c:v>0.42808900000000127</c:v>
                </c:pt>
                <c:pt idx="33">
                  <c:v>0.42942900000000145</c:v>
                </c:pt>
                <c:pt idx="34">
                  <c:v>0.4307430000000001</c:v>
                </c:pt>
                <c:pt idx="35">
                  <c:v>0.43176300000000001</c:v>
                </c:pt>
                <c:pt idx="36">
                  <c:v>0.43203800000000031</c:v>
                </c:pt>
                <c:pt idx="37">
                  <c:v>0.43261600000000128</c:v>
                </c:pt>
                <c:pt idx="38">
                  <c:v>0.432695</c:v>
                </c:pt>
                <c:pt idx="39">
                  <c:v>0.43283000000000038</c:v>
                </c:pt>
                <c:pt idx="40">
                  <c:v>0.43317100000000008</c:v>
                </c:pt>
                <c:pt idx="41">
                  <c:v>0.432695</c:v>
                </c:pt>
                <c:pt idx="42">
                  <c:v>0.43188400000000238</c:v>
                </c:pt>
                <c:pt idx="43">
                  <c:v>0.43104600000000032</c:v>
                </c:pt>
                <c:pt idx="44">
                  <c:v>0.42954900000000007</c:v>
                </c:pt>
                <c:pt idx="45">
                  <c:v>0.42732100000000145</c:v>
                </c:pt>
                <c:pt idx="46">
                  <c:v>0.42485000000000145</c:v>
                </c:pt>
                <c:pt idx="47">
                  <c:v>0.42185700000000032</c:v>
                </c:pt>
                <c:pt idx="48">
                  <c:v>0.41825400000000001</c:v>
                </c:pt>
                <c:pt idx="49">
                  <c:v>0.414136</c:v>
                </c:pt>
                <c:pt idx="50">
                  <c:v>0.40964100000000003</c:v>
                </c:pt>
                <c:pt idx="51">
                  <c:v>0.40492500000000031</c:v>
                </c:pt>
                <c:pt idx="52">
                  <c:v>0.39992800000000289</c:v>
                </c:pt>
                <c:pt idx="53">
                  <c:v>0.39491000000000226</c:v>
                </c:pt>
                <c:pt idx="54">
                  <c:v>0.38979900000000001</c:v>
                </c:pt>
                <c:pt idx="55">
                  <c:v>0.38467800000000163</c:v>
                </c:pt>
                <c:pt idx="56">
                  <c:v>0.3797350000000001</c:v>
                </c:pt>
                <c:pt idx="57">
                  <c:v>0.37487000000000198</c:v>
                </c:pt>
                <c:pt idx="58">
                  <c:v>0.37022800000000128</c:v>
                </c:pt>
                <c:pt idx="59">
                  <c:v>0.36565900000000001</c:v>
                </c:pt>
                <c:pt idx="60">
                  <c:v>0.36135000000000145</c:v>
                </c:pt>
                <c:pt idx="61">
                  <c:v>0.35716800000000032</c:v>
                </c:pt>
                <c:pt idx="62">
                  <c:v>0.35306200000000032</c:v>
                </c:pt>
                <c:pt idx="63">
                  <c:v>0.34904400000000002</c:v>
                </c:pt>
                <c:pt idx="64">
                  <c:v>0.34531100000000031</c:v>
                </c:pt>
                <c:pt idx="65">
                  <c:v>0.3414330000000001</c:v>
                </c:pt>
                <c:pt idx="66">
                  <c:v>0.33528100000000038</c:v>
                </c:pt>
                <c:pt idx="67">
                  <c:v>0.33136900000000175</c:v>
                </c:pt>
                <c:pt idx="68">
                  <c:v>0.32726200000000127</c:v>
                </c:pt>
                <c:pt idx="69">
                  <c:v>0.32315400000000088</c:v>
                </c:pt>
                <c:pt idx="70">
                  <c:v>0.31869400000000031</c:v>
                </c:pt>
                <c:pt idx="71">
                  <c:v>0.31436000000000192</c:v>
                </c:pt>
                <c:pt idx="72">
                  <c:v>0.30975400000000008</c:v>
                </c:pt>
                <c:pt idx="73">
                  <c:v>0.30519600000000002</c:v>
                </c:pt>
                <c:pt idx="74">
                  <c:v>0.30039100000000007</c:v>
                </c:pt>
                <c:pt idx="75">
                  <c:v>0.29561500000000002</c:v>
                </c:pt>
                <c:pt idx="76">
                  <c:v>0.29068400000000127</c:v>
                </c:pt>
                <c:pt idx="77">
                  <c:v>0.28587300000000032</c:v>
                </c:pt>
                <c:pt idx="78">
                  <c:v>0.28102700000000008</c:v>
                </c:pt>
                <c:pt idx="79">
                  <c:v>0.27614500000000003</c:v>
                </c:pt>
                <c:pt idx="80">
                  <c:v>0.27130700000000002</c:v>
                </c:pt>
                <c:pt idx="81">
                  <c:v>0.26646500000000001</c:v>
                </c:pt>
                <c:pt idx="82">
                  <c:v>0.261629</c:v>
                </c:pt>
                <c:pt idx="83">
                  <c:v>0.25691600000000031</c:v>
                </c:pt>
                <c:pt idx="84">
                  <c:v>0.25213599999999997</c:v>
                </c:pt>
                <c:pt idx="85">
                  <c:v>0.24748400000000079</c:v>
                </c:pt>
                <c:pt idx="86">
                  <c:v>0.24277599999999999</c:v>
                </c:pt>
                <c:pt idx="87">
                  <c:v>0.23809700000000067</c:v>
                </c:pt>
                <c:pt idx="88">
                  <c:v>0.23350399999999999</c:v>
                </c:pt>
                <c:pt idx="89">
                  <c:v>0.22891300000000075</c:v>
                </c:pt>
                <c:pt idx="90">
                  <c:v>0.22432600000000003</c:v>
                </c:pt>
                <c:pt idx="91">
                  <c:v>0.21976400000000093</c:v>
                </c:pt>
                <c:pt idx="92">
                  <c:v>0.21528000000000044</c:v>
                </c:pt>
                <c:pt idx="93">
                  <c:v>0.21079100000000078</c:v>
                </c:pt>
                <c:pt idx="94">
                  <c:v>0.20617200000000002</c:v>
                </c:pt>
                <c:pt idx="95">
                  <c:v>0.20156800000000041</c:v>
                </c:pt>
                <c:pt idx="96">
                  <c:v>0.19696400000000044</c:v>
                </c:pt>
                <c:pt idx="97">
                  <c:v>0.19230399999999997</c:v>
                </c:pt>
                <c:pt idx="98">
                  <c:v>0.18760300000000021</c:v>
                </c:pt>
                <c:pt idx="99">
                  <c:v>0.18277700000000024</c:v>
                </c:pt>
                <c:pt idx="100">
                  <c:v>0.17780899999999999</c:v>
                </c:pt>
                <c:pt idx="101">
                  <c:v>0.17284700000000044</c:v>
                </c:pt>
                <c:pt idx="102">
                  <c:v>0.16773900000000044</c:v>
                </c:pt>
                <c:pt idx="103">
                  <c:v>0.16245300000000001</c:v>
                </c:pt>
                <c:pt idx="104">
                  <c:v>0.15714400000000078</c:v>
                </c:pt>
                <c:pt idx="105">
                  <c:v>0.15175500000000067</c:v>
                </c:pt>
                <c:pt idx="106">
                  <c:v>0.14628700000000044</c:v>
                </c:pt>
                <c:pt idx="107">
                  <c:v>0.14074800000000087</c:v>
                </c:pt>
                <c:pt idx="108">
                  <c:v>0.13520300000000021</c:v>
                </c:pt>
                <c:pt idx="109">
                  <c:v>0.12943299999999999</c:v>
                </c:pt>
                <c:pt idx="110">
                  <c:v>0.12364300000000022</c:v>
                </c:pt>
                <c:pt idx="111">
                  <c:v>0.11788799999999953</c:v>
                </c:pt>
                <c:pt idx="112">
                  <c:v>0.112072</c:v>
                </c:pt>
                <c:pt idx="113">
                  <c:v>0.10628899999999998</c:v>
                </c:pt>
                <c:pt idx="114">
                  <c:v>0.10056500000000022</c:v>
                </c:pt>
                <c:pt idx="115">
                  <c:v>9.4816000000000025E-2</c:v>
                </c:pt>
                <c:pt idx="116">
                  <c:v>8.9148000000000005E-2</c:v>
                </c:pt>
                <c:pt idx="117">
                  <c:v>8.3624000000000823E-2</c:v>
                </c:pt>
                <c:pt idx="118">
                  <c:v>7.8243999999999994E-2</c:v>
                </c:pt>
                <c:pt idx="119">
                  <c:v>7.3007000000000002E-2</c:v>
                </c:pt>
                <c:pt idx="120">
                  <c:v>6.7927000000000001E-2</c:v>
                </c:pt>
                <c:pt idx="121">
                  <c:v>6.0151999999999997E-2</c:v>
                </c:pt>
                <c:pt idx="122">
                  <c:v>5.3732000000000134E-2</c:v>
                </c:pt>
                <c:pt idx="123">
                  <c:v>4.9494000000000267E-2</c:v>
                </c:pt>
                <c:pt idx="124">
                  <c:v>4.5481000000000001E-2</c:v>
                </c:pt>
                <c:pt idx="125">
                  <c:v>4.1739999999999999E-2</c:v>
                </c:pt>
                <c:pt idx="126">
                  <c:v>3.8209000000000014E-2</c:v>
                </c:pt>
                <c:pt idx="127">
                  <c:v>3.4904000000000004E-2</c:v>
                </c:pt>
                <c:pt idx="128">
                  <c:v>3.1883000000000182E-2</c:v>
                </c:pt>
                <c:pt idx="129">
                  <c:v>2.9072000000000011E-2</c:v>
                </c:pt>
                <c:pt idx="130">
                  <c:v>2.6486000000000016E-2</c:v>
                </c:pt>
                <c:pt idx="131">
                  <c:v>2.4160999999999978E-2</c:v>
                </c:pt>
                <c:pt idx="132">
                  <c:v>2.2043000000000156E-2</c:v>
                </c:pt>
                <c:pt idx="133">
                  <c:v>2.0105999999999999E-2</c:v>
                </c:pt>
                <c:pt idx="134">
                  <c:v>1.8395999999999999E-2</c:v>
                </c:pt>
                <c:pt idx="135">
                  <c:v>1.6886999999999999E-2</c:v>
                </c:pt>
                <c:pt idx="136">
                  <c:v>1.4952E-2</c:v>
                </c:pt>
                <c:pt idx="137">
                  <c:v>1.3725999999999995E-2</c:v>
                </c:pt>
                <c:pt idx="138">
                  <c:v>1.2698999999999978E-2</c:v>
                </c:pt>
                <c:pt idx="139">
                  <c:v>1.1696999999999999E-2</c:v>
                </c:pt>
                <c:pt idx="140">
                  <c:v>1.0811000000000001E-2</c:v>
                </c:pt>
                <c:pt idx="141">
                  <c:v>1.0028999999999996E-2</c:v>
                </c:pt>
                <c:pt idx="142">
                  <c:v>9.355000000000082E-3</c:v>
                </c:pt>
                <c:pt idx="143">
                  <c:v>8.7050000000000027E-3</c:v>
                </c:pt>
                <c:pt idx="144">
                  <c:v>8.1360000000000026E-3</c:v>
                </c:pt>
                <c:pt idx="145">
                  <c:v>7.6820000000000013E-3</c:v>
                </c:pt>
                <c:pt idx="146">
                  <c:v>7.1979999999999961E-3</c:v>
                </c:pt>
                <c:pt idx="147">
                  <c:v>6.7150000000000213E-3</c:v>
                </c:pt>
                <c:pt idx="148">
                  <c:v>6.3729999999999993E-3</c:v>
                </c:pt>
                <c:pt idx="149">
                  <c:v>6.0440000000000034E-3</c:v>
                </c:pt>
                <c:pt idx="150">
                  <c:v>5.6929999999999967E-3</c:v>
                </c:pt>
                <c:pt idx="151">
                  <c:v>5.4149999999999962E-3</c:v>
                </c:pt>
                <c:pt idx="152">
                  <c:v>5.1470000000000014E-3</c:v>
                </c:pt>
                <c:pt idx="153">
                  <c:v>4.9020000000000114E-3</c:v>
                </c:pt>
                <c:pt idx="154">
                  <c:v>4.6370000000000014E-3</c:v>
                </c:pt>
                <c:pt idx="155">
                  <c:v>4.4200000000000003E-3</c:v>
                </c:pt>
                <c:pt idx="156">
                  <c:v>4.1889999999999983E-3</c:v>
                </c:pt>
                <c:pt idx="157">
                  <c:v>4.0299999999999989E-3</c:v>
                </c:pt>
                <c:pt idx="158">
                  <c:v>3.8389999999999952E-3</c:v>
                </c:pt>
                <c:pt idx="159">
                  <c:v>3.6310000000000071E-3</c:v>
                </c:pt>
                <c:pt idx="160">
                  <c:v>3.4840000000000144E-3</c:v>
                </c:pt>
                <c:pt idx="161">
                  <c:v>3.3030000000000012E-3</c:v>
                </c:pt>
                <c:pt idx="162">
                  <c:v>3.1550000000000011E-3</c:v>
                </c:pt>
                <c:pt idx="163">
                  <c:v>3.0229999999999992E-3</c:v>
                </c:pt>
                <c:pt idx="164">
                  <c:v>2.8719999999999996E-3</c:v>
                </c:pt>
                <c:pt idx="165">
                  <c:v>2.7430000000000098E-3</c:v>
                </c:pt>
                <c:pt idx="166">
                  <c:v>2.6480000000000097E-3</c:v>
                </c:pt>
                <c:pt idx="167">
                  <c:v>2.5680000000000052E-3</c:v>
                </c:pt>
                <c:pt idx="168">
                  <c:v>2.478000000000001E-3</c:v>
                </c:pt>
                <c:pt idx="169">
                  <c:v>2.3499999999999992E-3</c:v>
                </c:pt>
                <c:pt idx="170">
                  <c:v>2.3149999999999976E-3</c:v>
                </c:pt>
                <c:pt idx="171">
                  <c:v>2.220000000000011E-3</c:v>
                </c:pt>
                <c:pt idx="172">
                  <c:v>2.1550000000000002E-3</c:v>
                </c:pt>
                <c:pt idx="173">
                  <c:v>2.0700000000000002E-3</c:v>
                </c:pt>
                <c:pt idx="174">
                  <c:v>1.9570000000000104E-3</c:v>
                </c:pt>
                <c:pt idx="175">
                  <c:v>1.8540000000000115E-3</c:v>
                </c:pt>
                <c:pt idx="176">
                  <c:v>1.7140000000000041E-3</c:v>
                </c:pt>
                <c:pt idx="177">
                  <c:v>1.5919999999999962E-3</c:v>
                </c:pt>
                <c:pt idx="178">
                  <c:v>1.4990000000000003E-3</c:v>
                </c:pt>
                <c:pt idx="179">
                  <c:v>1.4129999999999976E-3</c:v>
                </c:pt>
                <c:pt idx="180">
                  <c:v>1.3400000000000087E-3</c:v>
                </c:pt>
                <c:pt idx="181">
                  <c:v>1.3009999999999966E-3</c:v>
                </c:pt>
                <c:pt idx="182">
                  <c:v>1.2579999999999918E-3</c:v>
                </c:pt>
                <c:pt idx="183">
                  <c:v>1.1950000000000075E-3</c:v>
                </c:pt>
                <c:pt idx="184">
                  <c:v>1.1569999999999983E-3</c:v>
                </c:pt>
                <c:pt idx="185">
                  <c:v>1.1539999999999953E-3</c:v>
                </c:pt>
                <c:pt idx="186">
                  <c:v>1.1279999999999971E-3</c:v>
                </c:pt>
                <c:pt idx="187">
                  <c:v>1.0909999999999948E-3</c:v>
                </c:pt>
                <c:pt idx="188">
                  <c:v>1.0189999999999991E-3</c:v>
                </c:pt>
                <c:pt idx="189">
                  <c:v>9.5900000000000228E-4</c:v>
                </c:pt>
                <c:pt idx="190">
                  <c:v>9.1400000000000021E-4</c:v>
                </c:pt>
                <c:pt idx="191">
                  <c:v>8.3600000000000514E-4</c:v>
                </c:pt>
                <c:pt idx="192">
                  <c:v>7.9200000000000494E-4</c:v>
                </c:pt>
                <c:pt idx="193">
                  <c:v>7.5799999999999978E-4</c:v>
                </c:pt>
                <c:pt idx="194">
                  <c:v>7.0100000000000338E-4</c:v>
                </c:pt>
                <c:pt idx="195">
                  <c:v>6.3699999999999922E-4</c:v>
                </c:pt>
                <c:pt idx="196">
                  <c:v>6.0000000000000038E-4</c:v>
                </c:pt>
                <c:pt idx="197">
                  <c:v>5.7500000000000194E-4</c:v>
                </c:pt>
                <c:pt idx="198">
                  <c:v>5.1800000000000012E-4</c:v>
                </c:pt>
                <c:pt idx="199">
                  <c:v>4.669999999999952E-4</c:v>
                </c:pt>
                <c:pt idx="200">
                  <c:v>4.2699999999999834E-4</c:v>
                </c:pt>
                <c:pt idx="201">
                  <c:v>3.9799999999999612E-4</c:v>
                </c:pt>
                <c:pt idx="202">
                  <c:v>3.6599999999999892E-4</c:v>
                </c:pt>
                <c:pt idx="203">
                  <c:v>3.2199999999999612E-4</c:v>
                </c:pt>
                <c:pt idx="204">
                  <c:v>2.8199999999999758E-4</c:v>
                </c:pt>
                <c:pt idx="205">
                  <c:v>2.3799999999999516E-4</c:v>
                </c:pt>
                <c:pt idx="206">
                  <c:v>2.1500000000000056E-4</c:v>
                </c:pt>
                <c:pt idx="207">
                  <c:v>1.9500000000000222E-4</c:v>
                </c:pt>
                <c:pt idx="208">
                  <c:v>1.4999999999999736E-4</c:v>
                </c:pt>
                <c:pt idx="209">
                  <c:v>1.3499999999999621E-4</c:v>
                </c:pt>
                <c:pt idx="210">
                  <c:v>1.1699999999999904E-4</c:v>
                </c:pt>
                <c:pt idx="211">
                  <c:v>1.0599999999999499E-4</c:v>
                </c:pt>
                <c:pt idx="212">
                  <c:v>8.0999999999998418E-5</c:v>
                </c:pt>
                <c:pt idx="213">
                  <c:v>6.499999999999624E-5</c:v>
                </c:pt>
                <c:pt idx="214">
                  <c:v>5.4999999999999961E-5</c:v>
                </c:pt>
                <c:pt idx="215">
                  <c:v>5.1999999999996961E-5</c:v>
                </c:pt>
                <c:pt idx="216">
                  <c:v>3.8999999999997411E-5</c:v>
                </c:pt>
                <c:pt idx="217">
                  <c:v>3.399999999999941E-5</c:v>
                </c:pt>
                <c:pt idx="218">
                  <c:v>4.0999999999999662E-5</c:v>
                </c:pt>
                <c:pt idx="219">
                  <c:v>2.599999999999825E-5</c:v>
                </c:pt>
                <c:pt idx="220">
                  <c:v>7.0000000000001168E-6</c:v>
                </c:pt>
                <c:pt idx="221">
                  <c:v>2.1000000000000358E-5</c:v>
                </c:pt>
                <c:pt idx="222">
                  <c:v>1.9999999999999287E-5</c:v>
                </c:pt>
                <c:pt idx="223">
                  <c:v>0</c:v>
                </c:pt>
                <c:pt idx="224">
                  <c:v>4.3000000000001682E-5</c:v>
                </c:pt>
                <c:pt idx="225">
                  <c:v>3.9999999999998411E-5</c:v>
                </c:pt>
                <c:pt idx="226">
                  <c:v>3.399999999999941E-5</c:v>
                </c:pt>
                <c:pt idx="227">
                  <c:v>6.5999999999997186E-5</c:v>
                </c:pt>
                <c:pt idx="228">
                  <c:v>5.7000000000001989E-5</c:v>
                </c:pt>
                <c:pt idx="229">
                  <c:v>6.499999999999624E-5</c:v>
                </c:pt>
                <c:pt idx="230">
                  <c:v>7.1999999999996207E-5</c:v>
                </c:pt>
                <c:pt idx="231">
                  <c:v>6.6999999999998078E-5</c:v>
                </c:pt>
                <c:pt idx="232">
                  <c:v>6.4000000000002111E-5</c:v>
                </c:pt>
                <c:pt idx="233">
                  <c:v>8.8999999999999941E-5</c:v>
                </c:pt>
                <c:pt idx="234">
                  <c:v>1.029999999999989E-4</c:v>
                </c:pt>
                <c:pt idx="235">
                  <c:v>9.8999999999995861E-5</c:v>
                </c:pt>
                <c:pt idx="236">
                  <c:v>1.039999999999999E-4</c:v>
                </c:pt>
                <c:pt idx="237">
                  <c:v>1.1800000000000111E-4</c:v>
                </c:pt>
                <c:pt idx="238">
                  <c:v>1.4700000000000208E-4</c:v>
                </c:pt>
                <c:pt idx="239">
                  <c:v>1.5400000000000228E-4</c:v>
                </c:pt>
                <c:pt idx="240">
                  <c:v>1.5899999999999942E-4</c:v>
                </c:pt>
                <c:pt idx="241">
                  <c:v>1.9399999999999981E-4</c:v>
                </c:pt>
                <c:pt idx="242">
                  <c:v>2.0100000000000006E-4</c:v>
                </c:pt>
                <c:pt idx="243">
                  <c:v>1.9199999999999781E-4</c:v>
                </c:pt>
                <c:pt idx="244">
                  <c:v>2.2300000000000241E-4</c:v>
                </c:pt>
                <c:pt idx="245">
                  <c:v>2.1399999999999891E-4</c:v>
                </c:pt>
                <c:pt idx="246">
                  <c:v>2.3600000000000056E-4</c:v>
                </c:pt>
                <c:pt idx="247">
                  <c:v>2.3700000000000202E-4</c:v>
                </c:pt>
                <c:pt idx="248">
                  <c:v>2.4300000000000016E-4</c:v>
                </c:pt>
                <c:pt idx="249">
                  <c:v>2.599999999999964E-4</c:v>
                </c:pt>
                <c:pt idx="250">
                  <c:v>2.8600000000000256E-4</c:v>
                </c:pt>
                <c:pt idx="251">
                  <c:v>3.1699999999999957E-4</c:v>
                </c:pt>
                <c:pt idx="252">
                  <c:v>3.099999999999981E-4</c:v>
                </c:pt>
                <c:pt idx="253">
                  <c:v>3.0899999999999835E-4</c:v>
                </c:pt>
                <c:pt idx="254">
                  <c:v>3.4599999999999952E-4</c:v>
                </c:pt>
                <c:pt idx="255">
                  <c:v>3.5400000000000215E-4</c:v>
                </c:pt>
                <c:pt idx="256">
                  <c:v>3.9700000000000304E-4</c:v>
                </c:pt>
                <c:pt idx="257">
                  <c:v>3.9399999999999852E-4</c:v>
                </c:pt>
                <c:pt idx="258">
                  <c:v>4.2599999999999892E-4</c:v>
                </c:pt>
                <c:pt idx="259">
                  <c:v>4.3899999999999782E-4</c:v>
                </c:pt>
                <c:pt idx="260">
                  <c:v>4.6600000000000108E-4</c:v>
                </c:pt>
                <c:pt idx="261">
                  <c:v>4.7900000000000134E-4</c:v>
                </c:pt>
                <c:pt idx="262">
                  <c:v>4.9800000000000224E-4</c:v>
                </c:pt>
                <c:pt idx="263">
                  <c:v>5.0800000000000194E-4</c:v>
                </c:pt>
                <c:pt idx="264">
                  <c:v>5.2700000000000305E-4</c:v>
                </c:pt>
                <c:pt idx="265">
                  <c:v>5.5400000000000132E-4</c:v>
                </c:pt>
                <c:pt idx="266">
                  <c:v>5.7700000000000513E-4</c:v>
                </c:pt>
                <c:pt idx="267">
                  <c:v>5.7299999999999994E-4</c:v>
                </c:pt>
                <c:pt idx="268">
                  <c:v>5.7500000000000194E-4</c:v>
                </c:pt>
                <c:pt idx="269">
                  <c:v>6.1100000000000119E-4</c:v>
                </c:pt>
                <c:pt idx="270">
                  <c:v>6.2600000000000448E-4</c:v>
                </c:pt>
                <c:pt idx="271">
                  <c:v>6.469999999999987E-4</c:v>
                </c:pt>
                <c:pt idx="272">
                  <c:v>6.7100000000000167E-4</c:v>
                </c:pt>
                <c:pt idx="273">
                  <c:v>6.8000000000000124E-4</c:v>
                </c:pt>
                <c:pt idx="274">
                  <c:v>7.080000000000042E-4</c:v>
                </c:pt>
                <c:pt idx="275">
                  <c:v>7.1500000000000122E-4</c:v>
                </c:pt>
                <c:pt idx="276">
                  <c:v>7.2000000000000156E-4</c:v>
                </c:pt>
                <c:pt idx="277">
                  <c:v>7.2600000000000128E-4</c:v>
                </c:pt>
                <c:pt idx="278">
                  <c:v>7.2600000000000128E-4</c:v>
                </c:pt>
                <c:pt idx="279">
                  <c:v>7.2200000000000356E-4</c:v>
                </c:pt>
                <c:pt idx="280">
                  <c:v>7.319999999999999E-4</c:v>
                </c:pt>
                <c:pt idx="281">
                  <c:v>7.4600000000000111E-4</c:v>
                </c:pt>
                <c:pt idx="282">
                  <c:v>7.4300000000000592E-4</c:v>
                </c:pt>
                <c:pt idx="283">
                  <c:v>7.3700000000000566E-4</c:v>
                </c:pt>
                <c:pt idx="284">
                  <c:v>7.2400000000000068E-4</c:v>
                </c:pt>
                <c:pt idx="285">
                  <c:v>7.0299999999999855E-4</c:v>
                </c:pt>
                <c:pt idx="286">
                  <c:v>6.9100000000000162E-4</c:v>
                </c:pt>
                <c:pt idx="287">
                  <c:v>6.9400000000000473E-4</c:v>
                </c:pt>
                <c:pt idx="288">
                  <c:v>7.2400000000000068E-4</c:v>
                </c:pt>
                <c:pt idx="289">
                  <c:v>7.7199999999999947E-4</c:v>
                </c:pt>
                <c:pt idx="290">
                  <c:v>8.2000000000000204E-4</c:v>
                </c:pt>
                <c:pt idx="291">
                  <c:v>8.5400000000000168E-4</c:v>
                </c:pt>
                <c:pt idx="292">
                  <c:v>9.0100000000000228E-4</c:v>
                </c:pt>
                <c:pt idx="293">
                  <c:v>9.4000000000000268E-4</c:v>
                </c:pt>
                <c:pt idx="294">
                  <c:v>9.7600000000000247E-4</c:v>
                </c:pt>
                <c:pt idx="295">
                  <c:v>1.0019999999999938E-3</c:v>
                </c:pt>
                <c:pt idx="296">
                  <c:v>1.0239999999999958E-3</c:v>
                </c:pt>
                <c:pt idx="297">
                  <c:v>1.0499999999999954E-3</c:v>
                </c:pt>
                <c:pt idx="298">
                  <c:v>1.0760000000000073E-3</c:v>
                </c:pt>
                <c:pt idx="299">
                  <c:v>1.0999999999999968E-3</c:v>
                </c:pt>
                <c:pt idx="300">
                  <c:v>1.1569999999999983E-3</c:v>
                </c:pt>
                <c:pt idx="301">
                  <c:v>1.2339999999999938E-3</c:v>
                </c:pt>
                <c:pt idx="302">
                  <c:v>1.2840000000000067E-3</c:v>
                </c:pt>
                <c:pt idx="303">
                  <c:v>1.3359999999999958E-3</c:v>
                </c:pt>
                <c:pt idx="304">
                  <c:v>1.4100000000000041E-3</c:v>
                </c:pt>
                <c:pt idx="305">
                  <c:v>1.4769999999999978E-3</c:v>
                </c:pt>
                <c:pt idx="306">
                  <c:v>1.5340000000000082E-3</c:v>
                </c:pt>
                <c:pt idx="307">
                  <c:v>1.5950000000000046E-3</c:v>
                </c:pt>
                <c:pt idx="308">
                  <c:v>1.6299999999999995E-3</c:v>
                </c:pt>
                <c:pt idx="309">
                  <c:v>1.6590000000000083E-3</c:v>
                </c:pt>
                <c:pt idx="310">
                  <c:v>1.6879999999999951E-3</c:v>
                </c:pt>
                <c:pt idx="311">
                  <c:v>1.7270000000000041E-3</c:v>
                </c:pt>
                <c:pt idx="312">
                  <c:v>1.7700000000000085E-3</c:v>
                </c:pt>
                <c:pt idx="313">
                  <c:v>1.7980000000000097E-3</c:v>
                </c:pt>
                <c:pt idx="314">
                  <c:v>1.8190000000000068E-3</c:v>
                </c:pt>
                <c:pt idx="315">
                  <c:v>1.8689999999999961E-3</c:v>
                </c:pt>
                <c:pt idx="316">
                  <c:v>1.903999999999996E-3</c:v>
                </c:pt>
                <c:pt idx="317">
                  <c:v>1.9510000000000109E-3</c:v>
                </c:pt>
                <c:pt idx="318">
                  <c:v>1.9830000000000091E-3</c:v>
                </c:pt>
                <c:pt idx="319">
                  <c:v>2.0069999999999992E-3</c:v>
                </c:pt>
                <c:pt idx="320">
                  <c:v>2.0110000000000002E-3</c:v>
                </c:pt>
                <c:pt idx="321">
                  <c:v>2.040000000000011E-3</c:v>
                </c:pt>
                <c:pt idx="322">
                  <c:v>2.0650000000000052E-3</c:v>
                </c:pt>
                <c:pt idx="323">
                  <c:v>2.0840000000000012E-3</c:v>
                </c:pt>
                <c:pt idx="324">
                  <c:v>2.131999999999995E-3</c:v>
                </c:pt>
                <c:pt idx="325">
                  <c:v>2.1620000000000012E-3</c:v>
                </c:pt>
                <c:pt idx="326">
                  <c:v>2.1840000000000102E-3</c:v>
                </c:pt>
                <c:pt idx="327">
                  <c:v>2.1989999999999996E-3</c:v>
                </c:pt>
                <c:pt idx="328">
                  <c:v>2.2369999999999959E-3</c:v>
                </c:pt>
                <c:pt idx="329">
                  <c:v>2.2550000000000001E-3</c:v>
                </c:pt>
                <c:pt idx="330">
                  <c:v>2.2690000000000115E-3</c:v>
                </c:pt>
                <c:pt idx="331">
                  <c:v>2.2910000000000092E-3</c:v>
                </c:pt>
                <c:pt idx="332">
                  <c:v>2.3129999999999947E-3</c:v>
                </c:pt>
                <c:pt idx="333">
                  <c:v>2.3340000000000001E-3</c:v>
                </c:pt>
                <c:pt idx="334">
                  <c:v>2.356999999999998E-3</c:v>
                </c:pt>
                <c:pt idx="335">
                  <c:v>2.3959999999999954E-3</c:v>
                </c:pt>
                <c:pt idx="336">
                  <c:v>2.4329999999999981E-3</c:v>
                </c:pt>
                <c:pt idx="337">
                  <c:v>2.4559999999999998E-3</c:v>
                </c:pt>
                <c:pt idx="338">
                  <c:v>2.4999999999999992E-3</c:v>
                </c:pt>
                <c:pt idx="339">
                  <c:v>2.5260000000000005E-3</c:v>
                </c:pt>
                <c:pt idx="340">
                  <c:v>2.5619999999999992E-3</c:v>
                </c:pt>
                <c:pt idx="341">
                  <c:v>2.5810000000000052E-3</c:v>
                </c:pt>
                <c:pt idx="342">
                  <c:v>2.6030000000000159E-3</c:v>
                </c:pt>
                <c:pt idx="343">
                  <c:v>2.6140000000000052E-3</c:v>
                </c:pt>
                <c:pt idx="344">
                  <c:v>2.6500000000000052E-3</c:v>
                </c:pt>
                <c:pt idx="345">
                  <c:v>2.6980000000000012E-3</c:v>
                </c:pt>
                <c:pt idx="346">
                  <c:v>2.7270000000000193E-3</c:v>
                </c:pt>
                <c:pt idx="347">
                  <c:v>2.7460000000000102E-3</c:v>
                </c:pt>
                <c:pt idx="348">
                  <c:v>2.8020000000000002E-3</c:v>
                </c:pt>
                <c:pt idx="349">
                  <c:v>2.8280000000000002E-3</c:v>
                </c:pt>
                <c:pt idx="350">
                  <c:v>2.8660000000000005E-3</c:v>
                </c:pt>
                <c:pt idx="351">
                  <c:v>2.9069999999999999E-3</c:v>
                </c:pt>
                <c:pt idx="352">
                  <c:v>2.9399999999999982E-3</c:v>
                </c:pt>
                <c:pt idx="353">
                  <c:v>2.9570000000000052E-3</c:v>
                </c:pt>
                <c:pt idx="354">
                  <c:v>2.9900000000000052E-3</c:v>
                </c:pt>
                <c:pt idx="355">
                  <c:v>3.0220000000000012E-3</c:v>
                </c:pt>
                <c:pt idx="356">
                  <c:v>3.0950000000000005E-3</c:v>
                </c:pt>
                <c:pt idx="357">
                  <c:v>3.1050000000000092E-3</c:v>
                </c:pt>
                <c:pt idx="358">
                  <c:v>3.1190000000000002E-3</c:v>
                </c:pt>
                <c:pt idx="359">
                  <c:v>3.1620000000000012E-3</c:v>
                </c:pt>
                <c:pt idx="360">
                  <c:v>3.1959999999999992E-3</c:v>
                </c:pt>
                <c:pt idx="361">
                  <c:v>3.2040000000000163E-3</c:v>
                </c:pt>
                <c:pt idx="362">
                  <c:v>3.2370000000000103E-3</c:v>
                </c:pt>
                <c:pt idx="363">
                  <c:v>3.2600000000000159E-3</c:v>
                </c:pt>
                <c:pt idx="364">
                  <c:v>3.2620000000000092E-3</c:v>
                </c:pt>
                <c:pt idx="365">
                  <c:v>3.2980000000000088E-3</c:v>
                </c:pt>
                <c:pt idx="366">
                  <c:v>3.3440000000000115E-3</c:v>
                </c:pt>
                <c:pt idx="367">
                  <c:v>3.3490000000000052E-3</c:v>
                </c:pt>
                <c:pt idx="368">
                  <c:v>3.3480000000000011E-3</c:v>
                </c:pt>
                <c:pt idx="369">
                  <c:v>3.3759999999999992E-3</c:v>
                </c:pt>
                <c:pt idx="370">
                  <c:v>3.3840000000000012E-3</c:v>
                </c:pt>
                <c:pt idx="371">
                  <c:v>3.4040000000000012E-3</c:v>
                </c:pt>
                <c:pt idx="372">
                  <c:v>3.4159999999999954E-3</c:v>
                </c:pt>
                <c:pt idx="373">
                  <c:v>3.4260000000000002E-3</c:v>
                </c:pt>
                <c:pt idx="374">
                  <c:v>3.4369999999999956E-3</c:v>
                </c:pt>
                <c:pt idx="375">
                  <c:v>3.4560000000000012E-3</c:v>
                </c:pt>
                <c:pt idx="376">
                  <c:v>3.4719999999999959E-3</c:v>
                </c:pt>
                <c:pt idx="377">
                  <c:v>3.4980000000000011E-3</c:v>
                </c:pt>
                <c:pt idx="378">
                  <c:v>3.4970000000000092E-3</c:v>
                </c:pt>
                <c:pt idx="379">
                  <c:v>3.5170000000000101E-3</c:v>
                </c:pt>
                <c:pt idx="380">
                  <c:v>3.4810000000000101E-3</c:v>
                </c:pt>
                <c:pt idx="381">
                  <c:v>3.4610000000000092E-3</c:v>
                </c:pt>
                <c:pt idx="382">
                  <c:v>3.4270000000000147E-3</c:v>
                </c:pt>
                <c:pt idx="383">
                  <c:v>3.3989999999999992E-3</c:v>
                </c:pt>
                <c:pt idx="384">
                  <c:v>3.3429999999999992E-3</c:v>
                </c:pt>
                <c:pt idx="385">
                  <c:v>3.2800000000000147E-3</c:v>
                </c:pt>
                <c:pt idx="386">
                  <c:v>3.1750000000000012E-3</c:v>
                </c:pt>
                <c:pt idx="387">
                  <c:v>3.0860000000000002E-3</c:v>
                </c:pt>
                <c:pt idx="388">
                  <c:v>2.9700000000000052E-3</c:v>
                </c:pt>
                <c:pt idx="389">
                  <c:v>2.8530000000000014E-3</c:v>
                </c:pt>
                <c:pt idx="390">
                  <c:v>2.6750000000000012E-3</c:v>
                </c:pt>
                <c:pt idx="391">
                  <c:v>2.4770000000000052E-3</c:v>
                </c:pt>
                <c:pt idx="392">
                  <c:v>2.2999999999999982E-3</c:v>
                </c:pt>
                <c:pt idx="393">
                  <c:v>2.0860000000000002E-3</c:v>
                </c:pt>
                <c:pt idx="394">
                  <c:v>1.8839999999999968E-3</c:v>
                </c:pt>
                <c:pt idx="395">
                  <c:v>1.7220000000000082E-3</c:v>
                </c:pt>
                <c:pt idx="396">
                  <c:v>1.6829999999999981E-3</c:v>
                </c:pt>
                <c:pt idx="397">
                  <c:v>1.7560000000000082E-3</c:v>
                </c:pt>
                <c:pt idx="398">
                  <c:v>1.882999999999996E-3</c:v>
                </c:pt>
                <c:pt idx="399">
                  <c:v>2.0820000000000005E-3</c:v>
                </c:pt>
                <c:pt idx="400">
                  <c:v>2.2319999999999992E-3</c:v>
                </c:pt>
                <c:pt idx="401">
                  <c:v>2.359E-3</c:v>
                </c:pt>
                <c:pt idx="402">
                  <c:v>2.4199999999999985E-3</c:v>
                </c:pt>
                <c:pt idx="403">
                  <c:v>2.4469999999999982E-3</c:v>
                </c:pt>
                <c:pt idx="404">
                  <c:v>2.4529999999999982E-3</c:v>
                </c:pt>
                <c:pt idx="405">
                  <c:v>2.4339999999999991E-3</c:v>
                </c:pt>
                <c:pt idx="406">
                  <c:v>2.4230000000000141E-3</c:v>
                </c:pt>
                <c:pt idx="407">
                  <c:v>2.4220000000000005E-3</c:v>
                </c:pt>
                <c:pt idx="408">
                  <c:v>2.4210000000000052E-3</c:v>
                </c:pt>
                <c:pt idx="409">
                  <c:v>2.4480000000000092E-3</c:v>
                </c:pt>
                <c:pt idx="410">
                  <c:v>2.5210000000000002E-3</c:v>
                </c:pt>
                <c:pt idx="411">
                  <c:v>2.6390000000000012E-3</c:v>
                </c:pt>
                <c:pt idx="412">
                  <c:v>2.8040000000000092E-3</c:v>
                </c:pt>
                <c:pt idx="413">
                  <c:v>3.0330000000000092E-3</c:v>
                </c:pt>
                <c:pt idx="414">
                  <c:v>3.3059999999999982E-3</c:v>
                </c:pt>
                <c:pt idx="415">
                  <c:v>3.5780000000000052E-3</c:v>
                </c:pt>
                <c:pt idx="416">
                  <c:v>3.8429999999999992E-3</c:v>
                </c:pt>
                <c:pt idx="417">
                  <c:v>4.0929999999999985E-3</c:v>
                </c:pt>
                <c:pt idx="418">
                  <c:v>4.3000000000000104E-3</c:v>
                </c:pt>
                <c:pt idx="419">
                  <c:v>4.4470000000000004E-3</c:v>
                </c:pt>
                <c:pt idx="420">
                  <c:v>4.5740000000000034E-3</c:v>
                </c:pt>
                <c:pt idx="421">
                  <c:v>4.7190000000000114E-3</c:v>
                </c:pt>
                <c:pt idx="422">
                  <c:v>4.8679999999999965E-3</c:v>
                </c:pt>
                <c:pt idx="423">
                  <c:v>4.9430000000000134E-3</c:v>
                </c:pt>
                <c:pt idx="424">
                  <c:v>5.0040000000000024E-3</c:v>
                </c:pt>
                <c:pt idx="425">
                  <c:v>5.0629999999999981E-3</c:v>
                </c:pt>
                <c:pt idx="426">
                  <c:v>5.1010000000000014E-3</c:v>
                </c:pt>
                <c:pt idx="427">
                  <c:v>5.1169999999999974E-3</c:v>
                </c:pt>
                <c:pt idx="428">
                  <c:v>5.1499999999999983E-3</c:v>
                </c:pt>
                <c:pt idx="429">
                  <c:v>5.2010000000000233E-3</c:v>
                </c:pt>
                <c:pt idx="430">
                  <c:v>5.2149999999999974E-3</c:v>
                </c:pt>
                <c:pt idx="431">
                  <c:v>5.2559999999999994E-3</c:v>
                </c:pt>
                <c:pt idx="432">
                  <c:v>5.2860000000000277E-3</c:v>
                </c:pt>
                <c:pt idx="433">
                  <c:v>5.3300000000000257E-3</c:v>
                </c:pt>
                <c:pt idx="434">
                  <c:v>5.3459999999999983E-3</c:v>
                </c:pt>
                <c:pt idx="435">
                  <c:v>5.3580000000000034E-3</c:v>
                </c:pt>
                <c:pt idx="436">
                  <c:v>5.3810000000000134E-3</c:v>
                </c:pt>
                <c:pt idx="437">
                  <c:v>5.396999999999999E-3</c:v>
                </c:pt>
                <c:pt idx="438">
                  <c:v>5.4239999999999983E-3</c:v>
                </c:pt>
                <c:pt idx="439">
                  <c:v>5.401000000000029E-3</c:v>
                </c:pt>
                <c:pt idx="440">
                  <c:v>5.4130000000000124E-3</c:v>
                </c:pt>
                <c:pt idx="441">
                  <c:v>5.4420000000000206E-3</c:v>
                </c:pt>
                <c:pt idx="442">
                  <c:v>5.430000000000026E-3</c:v>
                </c:pt>
                <c:pt idx="443">
                  <c:v>5.4440000000000113E-3</c:v>
                </c:pt>
                <c:pt idx="444">
                  <c:v>5.4310000000000391E-3</c:v>
                </c:pt>
                <c:pt idx="445">
                  <c:v>5.4390000000000419E-3</c:v>
                </c:pt>
                <c:pt idx="446">
                  <c:v>5.4770000000000218E-3</c:v>
                </c:pt>
                <c:pt idx="447">
                  <c:v>5.4979999999999994E-3</c:v>
                </c:pt>
                <c:pt idx="448">
                  <c:v>5.5170000000000011E-3</c:v>
                </c:pt>
                <c:pt idx="449">
                  <c:v>5.5030000000000114E-3</c:v>
                </c:pt>
                <c:pt idx="450">
                  <c:v>5.5230000000000114E-3</c:v>
                </c:pt>
                <c:pt idx="451">
                  <c:v>5.5289999999999992E-3</c:v>
                </c:pt>
                <c:pt idx="452">
                  <c:v>5.5330000000000205E-3</c:v>
                </c:pt>
                <c:pt idx="453">
                  <c:v>5.5380000000000134E-3</c:v>
                </c:pt>
                <c:pt idx="454">
                  <c:v>5.5249999999999952E-3</c:v>
                </c:pt>
                <c:pt idx="455">
                  <c:v>5.4730000000000343E-3</c:v>
                </c:pt>
                <c:pt idx="456">
                  <c:v>5.4390000000000419E-3</c:v>
                </c:pt>
                <c:pt idx="457">
                  <c:v>5.4060000000000358E-3</c:v>
                </c:pt>
                <c:pt idx="458">
                  <c:v>5.3770000000000024E-3</c:v>
                </c:pt>
                <c:pt idx="459">
                  <c:v>5.3469999999999993E-3</c:v>
                </c:pt>
                <c:pt idx="460">
                  <c:v>5.3059999999999982E-3</c:v>
                </c:pt>
                <c:pt idx="461">
                  <c:v>5.3049999999999972E-3</c:v>
                </c:pt>
                <c:pt idx="462">
                  <c:v>5.2500000000000133E-3</c:v>
                </c:pt>
                <c:pt idx="463">
                  <c:v>5.2269999999999964E-3</c:v>
                </c:pt>
                <c:pt idx="464">
                  <c:v>5.2250000000000013E-3</c:v>
                </c:pt>
                <c:pt idx="465">
                  <c:v>5.2449999999999997E-3</c:v>
                </c:pt>
                <c:pt idx="466">
                  <c:v>5.2200000000000024E-3</c:v>
                </c:pt>
              </c:numCache>
            </c:numRef>
          </c:yVal>
          <c:smooth val="1"/>
        </c:ser>
        <c:ser>
          <c:idx val="2"/>
          <c:order val="2"/>
          <c:tx>
            <c:v>5 min</c:v>
          </c:tx>
          <c:spPr>
            <a:ln w="28575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t'!$N$1:$N$467</c:f>
              <c:numCache>
                <c:formatCode>General</c:formatCode>
                <c:ptCount val="467"/>
                <c:pt idx="0">
                  <c:v>8.4061000000000025E-2</c:v>
                </c:pt>
                <c:pt idx="1">
                  <c:v>0.14854400000000079</c:v>
                </c:pt>
                <c:pt idx="2">
                  <c:v>0.19924700000000078</c:v>
                </c:pt>
                <c:pt idx="3">
                  <c:v>0.23965800000000001</c:v>
                </c:pt>
                <c:pt idx="4">
                  <c:v>0.27078600000000008</c:v>
                </c:pt>
                <c:pt idx="5">
                  <c:v>0.2961470000000001</c:v>
                </c:pt>
                <c:pt idx="6">
                  <c:v>0.31528900000000032</c:v>
                </c:pt>
                <c:pt idx="7">
                  <c:v>0.33101200000000192</c:v>
                </c:pt>
                <c:pt idx="8">
                  <c:v>0.3434330000000001</c:v>
                </c:pt>
                <c:pt idx="9">
                  <c:v>0.353545</c:v>
                </c:pt>
                <c:pt idx="10">
                  <c:v>0.36193600000000031</c:v>
                </c:pt>
                <c:pt idx="11">
                  <c:v>0.36883900000000008</c:v>
                </c:pt>
                <c:pt idx="12">
                  <c:v>0.37409300000000001</c:v>
                </c:pt>
                <c:pt idx="13">
                  <c:v>0.37932000000000238</c:v>
                </c:pt>
                <c:pt idx="14">
                  <c:v>0.38405300000000031</c:v>
                </c:pt>
                <c:pt idx="15">
                  <c:v>0.38803700000000008</c:v>
                </c:pt>
                <c:pt idx="16">
                  <c:v>0.39206100000000038</c:v>
                </c:pt>
                <c:pt idx="17">
                  <c:v>0.39577200000000146</c:v>
                </c:pt>
                <c:pt idx="18">
                  <c:v>0.39927500000000032</c:v>
                </c:pt>
                <c:pt idx="19">
                  <c:v>0.40301200000000031</c:v>
                </c:pt>
                <c:pt idx="20">
                  <c:v>0.40628300000000006</c:v>
                </c:pt>
                <c:pt idx="21">
                  <c:v>0.40968500000000008</c:v>
                </c:pt>
                <c:pt idx="22">
                  <c:v>0.41293400000000002</c:v>
                </c:pt>
                <c:pt idx="23">
                  <c:v>0.41600400000000032</c:v>
                </c:pt>
                <c:pt idx="24">
                  <c:v>0.41894400000000032</c:v>
                </c:pt>
                <c:pt idx="25">
                  <c:v>0.42211400000000032</c:v>
                </c:pt>
                <c:pt idx="26">
                  <c:v>0.42513100000000004</c:v>
                </c:pt>
                <c:pt idx="27">
                  <c:v>0.427734</c:v>
                </c:pt>
                <c:pt idx="28">
                  <c:v>0.43065700000000007</c:v>
                </c:pt>
                <c:pt idx="29">
                  <c:v>0.43330400000000163</c:v>
                </c:pt>
                <c:pt idx="30">
                  <c:v>0.435747</c:v>
                </c:pt>
                <c:pt idx="31">
                  <c:v>0.43767800000000145</c:v>
                </c:pt>
                <c:pt idx="32">
                  <c:v>0.43969000000000008</c:v>
                </c:pt>
                <c:pt idx="33">
                  <c:v>0.44086200000000031</c:v>
                </c:pt>
                <c:pt idx="34">
                  <c:v>0.44196600000000008</c:v>
                </c:pt>
                <c:pt idx="35">
                  <c:v>0.44312700000000005</c:v>
                </c:pt>
                <c:pt idx="36">
                  <c:v>0.44379199999999996</c:v>
                </c:pt>
                <c:pt idx="37">
                  <c:v>0.44410800000000006</c:v>
                </c:pt>
                <c:pt idx="38">
                  <c:v>0.44448400000000032</c:v>
                </c:pt>
                <c:pt idx="39">
                  <c:v>0.444415</c:v>
                </c:pt>
                <c:pt idx="40">
                  <c:v>0.44429599999999997</c:v>
                </c:pt>
                <c:pt idx="41">
                  <c:v>0.44422400000000001</c:v>
                </c:pt>
                <c:pt idx="42">
                  <c:v>0.44355200000000006</c:v>
                </c:pt>
                <c:pt idx="43">
                  <c:v>0.44259200000000004</c:v>
                </c:pt>
                <c:pt idx="44">
                  <c:v>0.44116700000000003</c:v>
                </c:pt>
                <c:pt idx="45">
                  <c:v>0.43862000000000145</c:v>
                </c:pt>
                <c:pt idx="46">
                  <c:v>0.43587500000000146</c:v>
                </c:pt>
                <c:pt idx="47">
                  <c:v>0.43222800000000133</c:v>
                </c:pt>
                <c:pt idx="48">
                  <c:v>0.42796800000000162</c:v>
                </c:pt>
                <c:pt idx="49">
                  <c:v>0.42311500000000002</c:v>
                </c:pt>
                <c:pt idx="50">
                  <c:v>0.41804200000000002</c:v>
                </c:pt>
                <c:pt idx="51">
                  <c:v>0.41250700000000007</c:v>
                </c:pt>
                <c:pt idx="52">
                  <c:v>0.40693600000000002</c:v>
                </c:pt>
                <c:pt idx="53">
                  <c:v>0.40124800000000005</c:v>
                </c:pt>
                <c:pt idx="54">
                  <c:v>0.39564900000000008</c:v>
                </c:pt>
                <c:pt idx="55">
                  <c:v>0.39000500000000032</c:v>
                </c:pt>
                <c:pt idx="56">
                  <c:v>0.38437100000000163</c:v>
                </c:pt>
                <c:pt idx="57">
                  <c:v>0.379139</c:v>
                </c:pt>
                <c:pt idx="58">
                  <c:v>0.374031</c:v>
                </c:pt>
                <c:pt idx="59">
                  <c:v>0.36912000000000139</c:v>
                </c:pt>
                <c:pt idx="60">
                  <c:v>0.36450600000000088</c:v>
                </c:pt>
                <c:pt idx="61">
                  <c:v>0.36003200000000002</c:v>
                </c:pt>
                <c:pt idx="62">
                  <c:v>0.35565900000000006</c:v>
                </c:pt>
                <c:pt idx="63">
                  <c:v>0.3515370000000001</c:v>
                </c:pt>
                <c:pt idx="64">
                  <c:v>0.34752300000000008</c:v>
                </c:pt>
                <c:pt idx="65">
                  <c:v>0.34348300000000032</c:v>
                </c:pt>
                <c:pt idx="66">
                  <c:v>0.33721300000000032</c:v>
                </c:pt>
                <c:pt idx="67">
                  <c:v>0.33311100000000032</c:v>
                </c:pt>
                <c:pt idx="68">
                  <c:v>0.32910800000000145</c:v>
                </c:pt>
                <c:pt idx="69">
                  <c:v>0.32490800000000192</c:v>
                </c:pt>
                <c:pt idx="70">
                  <c:v>0.32078600000000163</c:v>
                </c:pt>
                <c:pt idx="71">
                  <c:v>0.31643700000000008</c:v>
                </c:pt>
                <c:pt idx="72">
                  <c:v>0.31198700000000151</c:v>
                </c:pt>
                <c:pt idx="73">
                  <c:v>0.30761400000000133</c:v>
                </c:pt>
                <c:pt idx="74">
                  <c:v>0.30308000000000163</c:v>
                </c:pt>
                <c:pt idx="75">
                  <c:v>0.29877900000000002</c:v>
                </c:pt>
                <c:pt idx="76">
                  <c:v>0.294267</c:v>
                </c:pt>
                <c:pt idx="77">
                  <c:v>0.29001800000000127</c:v>
                </c:pt>
                <c:pt idx="78">
                  <c:v>0.28553300000000004</c:v>
                </c:pt>
                <c:pt idx="79">
                  <c:v>0.28117500000000001</c:v>
                </c:pt>
                <c:pt idx="80">
                  <c:v>0.27687200000000145</c:v>
                </c:pt>
                <c:pt idx="81">
                  <c:v>0.27260000000000001</c:v>
                </c:pt>
                <c:pt idx="82">
                  <c:v>0.26825900000000003</c:v>
                </c:pt>
                <c:pt idx="83">
                  <c:v>0.26408400000000032</c:v>
                </c:pt>
                <c:pt idx="84">
                  <c:v>0.25978000000000001</c:v>
                </c:pt>
                <c:pt idx="85">
                  <c:v>0.25554099999999996</c:v>
                </c:pt>
                <c:pt idx="86">
                  <c:v>0.25132300000000007</c:v>
                </c:pt>
                <c:pt idx="87">
                  <c:v>0.24706600000000078</c:v>
                </c:pt>
                <c:pt idx="88">
                  <c:v>0.24284300000000067</c:v>
                </c:pt>
                <c:pt idx="89">
                  <c:v>0.23870300000000041</c:v>
                </c:pt>
                <c:pt idx="90">
                  <c:v>0.23445299999999999</c:v>
                </c:pt>
                <c:pt idx="91">
                  <c:v>0.23028400000000004</c:v>
                </c:pt>
                <c:pt idx="92">
                  <c:v>0.22608400000000001</c:v>
                </c:pt>
                <c:pt idx="93">
                  <c:v>0.22189800000000001</c:v>
                </c:pt>
                <c:pt idx="94">
                  <c:v>0.21776700000000107</c:v>
                </c:pt>
                <c:pt idx="95">
                  <c:v>0.21355199999999999</c:v>
                </c:pt>
                <c:pt idx="96">
                  <c:v>0.20930399999999999</c:v>
                </c:pt>
                <c:pt idx="97">
                  <c:v>0.20506099999999999</c:v>
                </c:pt>
                <c:pt idx="98">
                  <c:v>0.20074200000000067</c:v>
                </c:pt>
                <c:pt idx="99">
                  <c:v>0.196273</c:v>
                </c:pt>
                <c:pt idx="100">
                  <c:v>0.191695</c:v>
                </c:pt>
                <c:pt idx="101">
                  <c:v>0.18708300000000044</c:v>
                </c:pt>
                <c:pt idx="102">
                  <c:v>0.18235899999999999</c:v>
                </c:pt>
                <c:pt idx="103">
                  <c:v>0.17743000000000078</c:v>
                </c:pt>
                <c:pt idx="104">
                  <c:v>0.17241900000000102</c:v>
                </c:pt>
                <c:pt idx="105">
                  <c:v>0.16726000000000021</c:v>
                </c:pt>
                <c:pt idx="106">
                  <c:v>0.16193000000000021</c:v>
                </c:pt>
                <c:pt idx="107">
                  <c:v>0.15645500000000093</c:v>
                </c:pt>
                <c:pt idx="108">
                  <c:v>0.15089900000000078</c:v>
                </c:pt>
                <c:pt idx="109">
                  <c:v>0.14509700000000067</c:v>
                </c:pt>
                <c:pt idx="110">
                  <c:v>0.13918</c:v>
                </c:pt>
                <c:pt idx="111">
                  <c:v>0.13317899999999988</c:v>
                </c:pt>
                <c:pt idx="112">
                  <c:v>0.12704700000000024</c:v>
                </c:pt>
                <c:pt idx="113">
                  <c:v>0.120911</c:v>
                </c:pt>
                <c:pt idx="114">
                  <c:v>0.114708</c:v>
                </c:pt>
                <c:pt idx="115">
                  <c:v>0.10846900000000002</c:v>
                </c:pt>
                <c:pt idx="116">
                  <c:v>0.102289</c:v>
                </c:pt>
                <c:pt idx="117">
                  <c:v>9.6169000000000004E-2</c:v>
                </c:pt>
                <c:pt idx="118">
                  <c:v>9.0155000000000068E-2</c:v>
                </c:pt>
                <c:pt idx="119">
                  <c:v>8.4263000000000005E-2</c:v>
                </c:pt>
                <c:pt idx="120">
                  <c:v>7.850200000000003E-2</c:v>
                </c:pt>
                <c:pt idx="121">
                  <c:v>6.9571999999999995E-2</c:v>
                </c:pt>
                <c:pt idx="122">
                  <c:v>6.2190000000000113E-2</c:v>
                </c:pt>
                <c:pt idx="123">
                  <c:v>5.7280999999999999E-2</c:v>
                </c:pt>
                <c:pt idx="124">
                  <c:v>5.2589000000000004E-2</c:v>
                </c:pt>
                <c:pt idx="125">
                  <c:v>4.8203999999999997E-2</c:v>
                </c:pt>
                <c:pt idx="126">
                  <c:v>4.4070000000000012E-2</c:v>
                </c:pt>
                <c:pt idx="127">
                  <c:v>4.0191000000000004E-2</c:v>
                </c:pt>
                <c:pt idx="128">
                  <c:v>3.6626000000000006E-2</c:v>
                </c:pt>
                <c:pt idx="129">
                  <c:v>3.3336000000000005E-2</c:v>
                </c:pt>
                <c:pt idx="130">
                  <c:v>3.0272000000000052E-2</c:v>
                </c:pt>
                <c:pt idx="131">
                  <c:v>2.7512000000000002E-2</c:v>
                </c:pt>
                <c:pt idx="132">
                  <c:v>2.5023000000000011E-2</c:v>
                </c:pt>
                <c:pt idx="133">
                  <c:v>2.2726000000000003E-2</c:v>
                </c:pt>
                <c:pt idx="134">
                  <c:v>2.0672000000000051E-2</c:v>
                </c:pt>
                <c:pt idx="135">
                  <c:v>1.8858000000000003E-2</c:v>
                </c:pt>
                <c:pt idx="136">
                  <c:v>1.6692000000000005E-2</c:v>
                </c:pt>
                <c:pt idx="137">
                  <c:v>1.5258000000000001E-2</c:v>
                </c:pt>
                <c:pt idx="138">
                  <c:v>1.4056000000000006E-2</c:v>
                </c:pt>
                <c:pt idx="139">
                  <c:v>1.2890000000000007E-2</c:v>
                </c:pt>
                <c:pt idx="140">
                  <c:v>1.1894000000000005E-2</c:v>
                </c:pt>
                <c:pt idx="141">
                  <c:v>1.0962000000000001E-2</c:v>
                </c:pt>
                <c:pt idx="142">
                  <c:v>1.0209000000000003E-2</c:v>
                </c:pt>
                <c:pt idx="143">
                  <c:v>9.5140000000000068E-3</c:v>
                </c:pt>
                <c:pt idx="144">
                  <c:v>8.7920000000000047E-3</c:v>
                </c:pt>
                <c:pt idx="145">
                  <c:v>8.2910000000000015E-3</c:v>
                </c:pt>
                <c:pt idx="146">
                  <c:v>7.7600000000000134E-3</c:v>
                </c:pt>
                <c:pt idx="147">
                  <c:v>7.2960000000000403E-3</c:v>
                </c:pt>
                <c:pt idx="148">
                  <c:v>6.8530000000000309E-3</c:v>
                </c:pt>
                <c:pt idx="149">
                  <c:v>6.5300000000000332E-3</c:v>
                </c:pt>
                <c:pt idx="150">
                  <c:v>6.0850000000000114E-3</c:v>
                </c:pt>
                <c:pt idx="151">
                  <c:v>5.8020000000000033E-3</c:v>
                </c:pt>
                <c:pt idx="152">
                  <c:v>5.5180000000000021E-3</c:v>
                </c:pt>
                <c:pt idx="153">
                  <c:v>5.2260000000000023E-3</c:v>
                </c:pt>
                <c:pt idx="154">
                  <c:v>4.9530000000000338E-3</c:v>
                </c:pt>
                <c:pt idx="155">
                  <c:v>4.7000000000000123E-3</c:v>
                </c:pt>
                <c:pt idx="156">
                  <c:v>4.4850000000000124E-3</c:v>
                </c:pt>
                <c:pt idx="157">
                  <c:v>4.2900000000000021E-3</c:v>
                </c:pt>
                <c:pt idx="158">
                  <c:v>4.0590000000000114E-3</c:v>
                </c:pt>
                <c:pt idx="159">
                  <c:v>3.8930000000000119E-3</c:v>
                </c:pt>
                <c:pt idx="160">
                  <c:v>3.7010000000000198E-3</c:v>
                </c:pt>
                <c:pt idx="161">
                  <c:v>3.5740000000000012E-3</c:v>
                </c:pt>
                <c:pt idx="162">
                  <c:v>3.3860000000000001E-3</c:v>
                </c:pt>
                <c:pt idx="163">
                  <c:v>3.2340000000000012E-3</c:v>
                </c:pt>
                <c:pt idx="164">
                  <c:v>3.1150000000000001E-3</c:v>
                </c:pt>
                <c:pt idx="165">
                  <c:v>2.9460000000000042E-3</c:v>
                </c:pt>
                <c:pt idx="166">
                  <c:v>2.8400000000000092E-3</c:v>
                </c:pt>
                <c:pt idx="167">
                  <c:v>2.7590000000000153E-3</c:v>
                </c:pt>
                <c:pt idx="168">
                  <c:v>2.6390000000000042E-3</c:v>
                </c:pt>
                <c:pt idx="169">
                  <c:v>2.5270000000000136E-3</c:v>
                </c:pt>
                <c:pt idx="170">
                  <c:v>2.4610000000000092E-3</c:v>
                </c:pt>
                <c:pt idx="171">
                  <c:v>2.3690000000000052E-3</c:v>
                </c:pt>
                <c:pt idx="172">
                  <c:v>2.2900000000000012E-3</c:v>
                </c:pt>
                <c:pt idx="173">
                  <c:v>2.1850000000000012E-3</c:v>
                </c:pt>
                <c:pt idx="174">
                  <c:v>2.0640000000000042E-3</c:v>
                </c:pt>
                <c:pt idx="175">
                  <c:v>1.9750000000000145E-3</c:v>
                </c:pt>
                <c:pt idx="176">
                  <c:v>1.8370000000000125E-3</c:v>
                </c:pt>
                <c:pt idx="177">
                  <c:v>1.7310000000000081E-3</c:v>
                </c:pt>
                <c:pt idx="178">
                  <c:v>1.6400000000000123E-3</c:v>
                </c:pt>
                <c:pt idx="179">
                  <c:v>1.5390000000000061E-3</c:v>
                </c:pt>
                <c:pt idx="180">
                  <c:v>1.4570000000000021E-3</c:v>
                </c:pt>
                <c:pt idx="181">
                  <c:v>1.3980000000000123E-3</c:v>
                </c:pt>
                <c:pt idx="182">
                  <c:v>1.3480000000000096E-3</c:v>
                </c:pt>
                <c:pt idx="183">
                  <c:v>1.3010000000000061E-3</c:v>
                </c:pt>
                <c:pt idx="184">
                  <c:v>1.2560000000000021E-3</c:v>
                </c:pt>
                <c:pt idx="185">
                  <c:v>1.2290000000000009E-3</c:v>
                </c:pt>
                <c:pt idx="186">
                  <c:v>1.1750000000000085E-3</c:v>
                </c:pt>
                <c:pt idx="187">
                  <c:v>1.1240000000000076E-3</c:v>
                </c:pt>
                <c:pt idx="188">
                  <c:v>1.0750000000000041E-3</c:v>
                </c:pt>
                <c:pt idx="189">
                  <c:v>1.0410000000000003E-3</c:v>
                </c:pt>
                <c:pt idx="190">
                  <c:v>9.9100000000000707E-4</c:v>
                </c:pt>
                <c:pt idx="191">
                  <c:v>9.1000000000000228E-4</c:v>
                </c:pt>
                <c:pt idx="192">
                  <c:v>8.4900000000000567E-4</c:v>
                </c:pt>
                <c:pt idx="193">
                  <c:v>8.1400000000000222E-4</c:v>
                </c:pt>
                <c:pt idx="194">
                  <c:v>7.6200000000000573E-4</c:v>
                </c:pt>
                <c:pt idx="195">
                  <c:v>6.9500000000000518E-4</c:v>
                </c:pt>
                <c:pt idx="196">
                  <c:v>6.500000000000081E-4</c:v>
                </c:pt>
                <c:pt idx="197">
                  <c:v>6.1900000000000182E-4</c:v>
                </c:pt>
                <c:pt idx="198">
                  <c:v>5.8000000000000423E-4</c:v>
                </c:pt>
                <c:pt idx="199">
                  <c:v>5.3100000000000412E-4</c:v>
                </c:pt>
                <c:pt idx="200">
                  <c:v>4.8600000000000032E-4</c:v>
                </c:pt>
                <c:pt idx="201">
                  <c:v>4.5000000000000834E-4</c:v>
                </c:pt>
                <c:pt idx="202">
                  <c:v>4.0900000000000024E-4</c:v>
                </c:pt>
                <c:pt idx="203">
                  <c:v>3.7300000000000717E-4</c:v>
                </c:pt>
                <c:pt idx="204">
                  <c:v>3.4200000000000371E-4</c:v>
                </c:pt>
                <c:pt idx="205">
                  <c:v>2.9600000000000616E-4</c:v>
                </c:pt>
                <c:pt idx="206">
                  <c:v>2.5700000000000055E-4</c:v>
                </c:pt>
                <c:pt idx="207">
                  <c:v>2.2700000000000644E-4</c:v>
                </c:pt>
                <c:pt idx="208">
                  <c:v>1.9200000000000602E-4</c:v>
                </c:pt>
                <c:pt idx="209">
                  <c:v>1.7000000000000427E-4</c:v>
                </c:pt>
                <c:pt idx="210">
                  <c:v>1.5100000000000608E-4</c:v>
                </c:pt>
                <c:pt idx="211">
                  <c:v>1.3300000000000204E-4</c:v>
                </c:pt>
                <c:pt idx="212">
                  <c:v>1.0900000000000567E-4</c:v>
                </c:pt>
                <c:pt idx="213">
                  <c:v>8.9000000000005768E-5</c:v>
                </c:pt>
                <c:pt idx="214">
                  <c:v>7.4000000000005146E-5</c:v>
                </c:pt>
                <c:pt idx="215">
                  <c:v>5.8000000000002785E-5</c:v>
                </c:pt>
                <c:pt idx="216">
                  <c:v>4.6000000000004411E-5</c:v>
                </c:pt>
                <c:pt idx="217">
                  <c:v>4.6000000000004411E-5</c:v>
                </c:pt>
                <c:pt idx="218">
                  <c:v>4.9000000000000832E-5</c:v>
                </c:pt>
                <c:pt idx="219">
                  <c:v>3.6000000000001587E-5</c:v>
                </c:pt>
                <c:pt idx="220">
                  <c:v>9.0000000000021212E-6</c:v>
                </c:pt>
                <c:pt idx="221">
                  <c:v>8.000000000001116E-6</c:v>
                </c:pt>
                <c:pt idx="222">
                  <c:v>0</c:v>
                </c:pt>
                <c:pt idx="223">
                  <c:v>8.000000000001116E-6</c:v>
                </c:pt>
                <c:pt idx="224">
                  <c:v>2.7000000000006416E-5</c:v>
                </c:pt>
                <c:pt idx="225">
                  <c:v>1.3000000000006157E-5</c:v>
                </c:pt>
                <c:pt idx="226">
                  <c:v>2.0000000000020218E-6</c:v>
                </c:pt>
                <c:pt idx="227">
                  <c:v>2.7000000000006416E-5</c:v>
                </c:pt>
                <c:pt idx="228">
                  <c:v>2.6000000000005409E-5</c:v>
                </c:pt>
                <c:pt idx="229">
                  <c:v>3.399999999999941E-5</c:v>
                </c:pt>
                <c:pt idx="230">
                  <c:v>2.800000000000041E-5</c:v>
                </c:pt>
                <c:pt idx="231">
                  <c:v>4.2000000000000682E-5</c:v>
                </c:pt>
                <c:pt idx="232">
                  <c:v>4.4000000000002696E-5</c:v>
                </c:pt>
                <c:pt idx="233">
                  <c:v>7.7000000000001235E-5</c:v>
                </c:pt>
                <c:pt idx="234">
                  <c:v>1.0200000000000546E-4</c:v>
                </c:pt>
                <c:pt idx="235">
                  <c:v>9.0000000000000494E-5</c:v>
                </c:pt>
                <c:pt idx="236">
                  <c:v>7.5000000000006173E-5</c:v>
                </c:pt>
                <c:pt idx="237">
                  <c:v>8.0000000000003747E-5</c:v>
                </c:pt>
                <c:pt idx="238">
                  <c:v>9.3000000000003643E-5</c:v>
                </c:pt>
                <c:pt idx="239">
                  <c:v>8.6000000000002768E-5</c:v>
                </c:pt>
                <c:pt idx="240">
                  <c:v>1.0100000000000401E-4</c:v>
                </c:pt>
                <c:pt idx="241">
                  <c:v>1.0200000000000546E-4</c:v>
                </c:pt>
                <c:pt idx="242">
                  <c:v>1.0000000000000301E-4</c:v>
                </c:pt>
                <c:pt idx="243">
                  <c:v>1.0600000000000264E-4</c:v>
                </c:pt>
                <c:pt idx="244">
                  <c:v>1.5100000000000608E-4</c:v>
                </c:pt>
                <c:pt idx="245">
                  <c:v>1.3500000000000409E-4</c:v>
                </c:pt>
                <c:pt idx="246">
                  <c:v>1.8900000000000302E-4</c:v>
                </c:pt>
                <c:pt idx="247">
                  <c:v>1.9500000000000222E-4</c:v>
                </c:pt>
                <c:pt idx="248">
                  <c:v>1.9100000000000502E-4</c:v>
                </c:pt>
                <c:pt idx="249">
                  <c:v>2.1000000000000315E-4</c:v>
                </c:pt>
                <c:pt idx="250">
                  <c:v>2.3400000000000612E-4</c:v>
                </c:pt>
                <c:pt idx="251">
                  <c:v>2.4400000000000254E-4</c:v>
                </c:pt>
                <c:pt idx="252">
                  <c:v>2.5000000000000185E-4</c:v>
                </c:pt>
                <c:pt idx="253">
                  <c:v>2.6100000000000456E-4</c:v>
                </c:pt>
                <c:pt idx="254">
                  <c:v>2.8200000000000452E-4</c:v>
                </c:pt>
                <c:pt idx="255">
                  <c:v>3.1000000000000661E-4</c:v>
                </c:pt>
                <c:pt idx="256">
                  <c:v>3.2600000000000229E-4</c:v>
                </c:pt>
                <c:pt idx="257">
                  <c:v>3.4100000000000211E-4</c:v>
                </c:pt>
                <c:pt idx="258">
                  <c:v>3.7400000000000177E-4</c:v>
                </c:pt>
                <c:pt idx="259">
                  <c:v>3.8500000000000415E-4</c:v>
                </c:pt>
                <c:pt idx="260">
                  <c:v>4.0600000000000412E-4</c:v>
                </c:pt>
                <c:pt idx="261">
                  <c:v>4.1000000000000102E-4</c:v>
                </c:pt>
                <c:pt idx="262">
                  <c:v>4.3600000000000583E-4</c:v>
                </c:pt>
                <c:pt idx="263">
                  <c:v>4.5300000000000521E-4</c:v>
                </c:pt>
                <c:pt idx="264">
                  <c:v>4.7400000000000529E-4</c:v>
                </c:pt>
                <c:pt idx="265">
                  <c:v>4.7700000000000894E-4</c:v>
                </c:pt>
                <c:pt idx="266">
                  <c:v>4.930000000000045E-4</c:v>
                </c:pt>
                <c:pt idx="267">
                  <c:v>5.1000000000000394E-4</c:v>
                </c:pt>
                <c:pt idx="268">
                  <c:v>5.1500000000000178E-4</c:v>
                </c:pt>
                <c:pt idx="269">
                  <c:v>5.2900000000000462E-4</c:v>
                </c:pt>
                <c:pt idx="270">
                  <c:v>5.4800000000000335E-4</c:v>
                </c:pt>
                <c:pt idx="271">
                  <c:v>5.6100000000000594E-4</c:v>
                </c:pt>
                <c:pt idx="272">
                  <c:v>5.7300000000000807E-4</c:v>
                </c:pt>
                <c:pt idx="273">
                  <c:v>5.8800000000000594E-4</c:v>
                </c:pt>
                <c:pt idx="274">
                  <c:v>6.0700000000000716E-4</c:v>
                </c:pt>
                <c:pt idx="275">
                  <c:v>6.0600000000000432E-4</c:v>
                </c:pt>
                <c:pt idx="276">
                  <c:v>6.2000000000000575E-4</c:v>
                </c:pt>
                <c:pt idx="277">
                  <c:v>6.460000000000041E-4</c:v>
                </c:pt>
                <c:pt idx="278">
                  <c:v>6.4500000000000332E-4</c:v>
                </c:pt>
                <c:pt idx="279">
                  <c:v>6.4800000000000729E-4</c:v>
                </c:pt>
                <c:pt idx="280">
                  <c:v>6.5600000000000424E-4</c:v>
                </c:pt>
                <c:pt idx="281">
                  <c:v>6.5800000000000938E-4</c:v>
                </c:pt>
                <c:pt idx="282">
                  <c:v>6.500000000000081E-4</c:v>
                </c:pt>
                <c:pt idx="283">
                  <c:v>6.3300000000000509E-4</c:v>
                </c:pt>
                <c:pt idx="284">
                  <c:v>6.3400000000000533E-4</c:v>
                </c:pt>
                <c:pt idx="285">
                  <c:v>6.1900000000000182E-4</c:v>
                </c:pt>
                <c:pt idx="286">
                  <c:v>6.1100000000000119E-4</c:v>
                </c:pt>
                <c:pt idx="287">
                  <c:v>6.2000000000000575E-4</c:v>
                </c:pt>
                <c:pt idx="288">
                  <c:v>6.5400000000000538E-4</c:v>
                </c:pt>
                <c:pt idx="289">
                  <c:v>6.9600000000000553E-4</c:v>
                </c:pt>
                <c:pt idx="290">
                  <c:v>7.3400000000000917E-4</c:v>
                </c:pt>
                <c:pt idx="291">
                  <c:v>7.7300000000000784E-4</c:v>
                </c:pt>
                <c:pt idx="292">
                  <c:v>8.1600000000000726E-4</c:v>
                </c:pt>
                <c:pt idx="293">
                  <c:v>8.4800000000000684E-4</c:v>
                </c:pt>
                <c:pt idx="294">
                  <c:v>8.9300000000000566E-4</c:v>
                </c:pt>
                <c:pt idx="295">
                  <c:v>9.1600000000000524E-4</c:v>
                </c:pt>
                <c:pt idx="296">
                  <c:v>9.4400000000000224E-4</c:v>
                </c:pt>
                <c:pt idx="297">
                  <c:v>9.7500000000000765E-4</c:v>
                </c:pt>
                <c:pt idx="298">
                  <c:v>9.9800000000001103E-4</c:v>
                </c:pt>
                <c:pt idx="299">
                  <c:v>1.0310000000000041E-3</c:v>
                </c:pt>
                <c:pt idx="300">
                  <c:v>1.0840000000000073E-3</c:v>
                </c:pt>
                <c:pt idx="301">
                  <c:v>1.1450000000000021E-3</c:v>
                </c:pt>
                <c:pt idx="302">
                  <c:v>1.1970000000000095E-3</c:v>
                </c:pt>
                <c:pt idx="303">
                  <c:v>1.2560000000000021E-3</c:v>
                </c:pt>
                <c:pt idx="304">
                  <c:v>1.3240000000000131E-3</c:v>
                </c:pt>
                <c:pt idx="305">
                  <c:v>1.3750000000000075E-3</c:v>
                </c:pt>
                <c:pt idx="306">
                  <c:v>1.4149999999999996E-3</c:v>
                </c:pt>
                <c:pt idx="307">
                  <c:v>1.4660000000000061E-3</c:v>
                </c:pt>
                <c:pt idx="308">
                  <c:v>1.4960000000000097E-3</c:v>
                </c:pt>
                <c:pt idx="309">
                  <c:v>1.5250000000000081E-3</c:v>
                </c:pt>
                <c:pt idx="310">
                  <c:v>1.5609999999999999E-3</c:v>
                </c:pt>
                <c:pt idx="311">
                  <c:v>1.5880000000000141E-3</c:v>
                </c:pt>
                <c:pt idx="312">
                  <c:v>1.636000000000015E-3</c:v>
                </c:pt>
                <c:pt idx="313">
                  <c:v>1.6700000000000148E-3</c:v>
                </c:pt>
                <c:pt idx="314">
                  <c:v>1.7010000000000061E-3</c:v>
                </c:pt>
                <c:pt idx="315">
                  <c:v>1.7510000000000041E-3</c:v>
                </c:pt>
                <c:pt idx="316">
                  <c:v>1.7670000000000081E-3</c:v>
                </c:pt>
                <c:pt idx="317">
                  <c:v>1.7860000000000107E-3</c:v>
                </c:pt>
                <c:pt idx="318">
                  <c:v>1.8140000000000111E-3</c:v>
                </c:pt>
                <c:pt idx="319">
                  <c:v>1.8420000000000129E-3</c:v>
                </c:pt>
                <c:pt idx="320">
                  <c:v>1.8620000000000125E-3</c:v>
                </c:pt>
                <c:pt idx="321">
                  <c:v>1.8940000000000107E-3</c:v>
                </c:pt>
                <c:pt idx="322">
                  <c:v>1.9200000000000167E-3</c:v>
                </c:pt>
                <c:pt idx="323">
                  <c:v>1.9420000000000177E-3</c:v>
                </c:pt>
                <c:pt idx="324">
                  <c:v>1.9780000000000119E-3</c:v>
                </c:pt>
                <c:pt idx="325">
                  <c:v>1.9900000000000187E-3</c:v>
                </c:pt>
                <c:pt idx="326">
                  <c:v>2.0130000000000052E-3</c:v>
                </c:pt>
                <c:pt idx="327">
                  <c:v>2.030000000000004E-3</c:v>
                </c:pt>
                <c:pt idx="328">
                  <c:v>2.0570000000000041E-3</c:v>
                </c:pt>
                <c:pt idx="329">
                  <c:v>2.0790000000000045E-3</c:v>
                </c:pt>
                <c:pt idx="330">
                  <c:v>2.1140000000000052E-3</c:v>
                </c:pt>
                <c:pt idx="331">
                  <c:v>2.1300000000000012E-3</c:v>
                </c:pt>
                <c:pt idx="332">
                  <c:v>2.1640000000000092E-3</c:v>
                </c:pt>
                <c:pt idx="333">
                  <c:v>2.1770000000000092E-3</c:v>
                </c:pt>
                <c:pt idx="334">
                  <c:v>2.1890000000000052E-3</c:v>
                </c:pt>
                <c:pt idx="335">
                  <c:v>2.2340000000000012E-3</c:v>
                </c:pt>
                <c:pt idx="336">
                  <c:v>2.2690000000000115E-3</c:v>
                </c:pt>
                <c:pt idx="337">
                  <c:v>2.2750000000000092E-3</c:v>
                </c:pt>
                <c:pt idx="338">
                  <c:v>2.2860000000000159E-3</c:v>
                </c:pt>
                <c:pt idx="339">
                  <c:v>2.3290000000000051E-3</c:v>
                </c:pt>
                <c:pt idx="340">
                  <c:v>2.3490000000000052E-3</c:v>
                </c:pt>
                <c:pt idx="341">
                  <c:v>2.3830000000000092E-3</c:v>
                </c:pt>
                <c:pt idx="342">
                  <c:v>2.4159999999999997E-3</c:v>
                </c:pt>
                <c:pt idx="343">
                  <c:v>2.4320000000000036E-3</c:v>
                </c:pt>
                <c:pt idx="344">
                  <c:v>2.4670000000000052E-3</c:v>
                </c:pt>
                <c:pt idx="345">
                  <c:v>2.5220000000000051E-3</c:v>
                </c:pt>
                <c:pt idx="346">
                  <c:v>2.5400000000000114E-3</c:v>
                </c:pt>
                <c:pt idx="347">
                  <c:v>2.5830000000000167E-3</c:v>
                </c:pt>
                <c:pt idx="348">
                  <c:v>2.6160000000000011E-3</c:v>
                </c:pt>
                <c:pt idx="349">
                  <c:v>2.6320000000000041E-3</c:v>
                </c:pt>
                <c:pt idx="350">
                  <c:v>2.6520000000000016E-3</c:v>
                </c:pt>
                <c:pt idx="351">
                  <c:v>2.7240000000000202E-3</c:v>
                </c:pt>
                <c:pt idx="352">
                  <c:v>2.7440000000000212E-3</c:v>
                </c:pt>
                <c:pt idx="353">
                  <c:v>2.783000000000022E-3</c:v>
                </c:pt>
                <c:pt idx="354">
                  <c:v>2.8040000000000092E-3</c:v>
                </c:pt>
                <c:pt idx="355">
                  <c:v>2.8410000000000032E-3</c:v>
                </c:pt>
                <c:pt idx="356">
                  <c:v>2.8990000000000057E-3</c:v>
                </c:pt>
                <c:pt idx="357">
                  <c:v>2.9520000000000032E-3</c:v>
                </c:pt>
                <c:pt idx="358">
                  <c:v>2.9610000000000092E-3</c:v>
                </c:pt>
                <c:pt idx="359">
                  <c:v>2.9800000000000052E-3</c:v>
                </c:pt>
                <c:pt idx="360">
                  <c:v>3.0120000000000008E-3</c:v>
                </c:pt>
                <c:pt idx="361">
                  <c:v>3.027000000000018E-3</c:v>
                </c:pt>
                <c:pt idx="362">
                  <c:v>3.0700000000000041E-3</c:v>
                </c:pt>
                <c:pt idx="363">
                  <c:v>3.0830000000000198E-3</c:v>
                </c:pt>
                <c:pt idx="364">
                  <c:v>3.0910000000000052E-3</c:v>
                </c:pt>
                <c:pt idx="365">
                  <c:v>3.1420000000000185E-3</c:v>
                </c:pt>
                <c:pt idx="366">
                  <c:v>3.1990000000000052E-3</c:v>
                </c:pt>
                <c:pt idx="367">
                  <c:v>3.2160000000000092E-3</c:v>
                </c:pt>
                <c:pt idx="368">
                  <c:v>3.214000000000015E-3</c:v>
                </c:pt>
                <c:pt idx="369">
                  <c:v>3.2760000000000011E-3</c:v>
                </c:pt>
                <c:pt idx="370">
                  <c:v>3.2340000000000012E-3</c:v>
                </c:pt>
                <c:pt idx="371">
                  <c:v>3.2860000000000185E-3</c:v>
                </c:pt>
                <c:pt idx="372">
                  <c:v>3.3060000000000042E-3</c:v>
                </c:pt>
                <c:pt idx="373">
                  <c:v>3.3060000000000042E-3</c:v>
                </c:pt>
                <c:pt idx="374">
                  <c:v>3.3310000000000006E-3</c:v>
                </c:pt>
                <c:pt idx="375">
                  <c:v>3.3660000000000009E-3</c:v>
                </c:pt>
                <c:pt idx="376">
                  <c:v>3.3710000000000059E-3</c:v>
                </c:pt>
                <c:pt idx="377">
                  <c:v>3.4160000000000032E-3</c:v>
                </c:pt>
                <c:pt idx="378">
                  <c:v>3.4350000000000006E-3</c:v>
                </c:pt>
                <c:pt idx="379">
                  <c:v>3.4280000000000126E-3</c:v>
                </c:pt>
                <c:pt idx="380">
                  <c:v>3.3910000000000051E-3</c:v>
                </c:pt>
                <c:pt idx="381">
                  <c:v>3.3750000000000052E-3</c:v>
                </c:pt>
                <c:pt idx="382">
                  <c:v>3.3250000000000016E-3</c:v>
                </c:pt>
                <c:pt idx="383">
                  <c:v>3.287000000000026E-3</c:v>
                </c:pt>
                <c:pt idx="384">
                  <c:v>3.2370000000000198E-3</c:v>
                </c:pt>
                <c:pt idx="385">
                  <c:v>3.2040000000000232E-3</c:v>
                </c:pt>
                <c:pt idx="386">
                  <c:v>3.0810000000000052E-3</c:v>
                </c:pt>
                <c:pt idx="387">
                  <c:v>2.9829999999999995E-3</c:v>
                </c:pt>
                <c:pt idx="388">
                  <c:v>2.8810000000000016E-3</c:v>
                </c:pt>
                <c:pt idx="389">
                  <c:v>2.7550000000000092E-3</c:v>
                </c:pt>
                <c:pt idx="390">
                  <c:v>2.592000000000004E-3</c:v>
                </c:pt>
                <c:pt idx="391">
                  <c:v>2.3840000000000042E-3</c:v>
                </c:pt>
                <c:pt idx="392">
                  <c:v>2.2150000000000052E-3</c:v>
                </c:pt>
                <c:pt idx="393">
                  <c:v>2.0130000000000052E-3</c:v>
                </c:pt>
                <c:pt idx="394">
                  <c:v>1.7990000000000081E-3</c:v>
                </c:pt>
                <c:pt idx="395">
                  <c:v>1.6560000000000149E-3</c:v>
                </c:pt>
                <c:pt idx="396">
                  <c:v>1.6060000000000121E-3</c:v>
                </c:pt>
                <c:pt idx="397">
                  <c:v>1.6590000000000083E-3</c:v>
                </c:pt>
                <c:pt idx="398">
                  <c:v>1.8100000000000145E-3</c:v>
                </c:pt>
                <c:pt idx="399">
                  <c:v>2.0130000000000052E-3</c:v>
                </c:pt>
                <c:pt idx="400">
                  <c:v>2.1550000000000041E-3</c:v>
                </c:pt>
                <c:pt idx="401">
                  <c:v>2.2850000000000092E-3</c:v>
                </c:pt>
                <c:pt idx="402">
                  <c:v>2.366E-3</c:v>
                </c:pt>
                <c:pt idx="403">
                  <c:v>2.4190000000000045E-3</c:v>
                </c:pt>
                <c:pt idx="404">
                  <c:v>2.4230000000000141E-3</c:v>
                </c:pt>
                <c:pt idx="405">
                  <c:v>2.3960000000000032E-3</c:v>
                </c:pt>
                <c:pt idx="406">
                  <c:v>2.3860000000000062E-3</c:v>
                </c:pt>
                <c:pt idx="407">
                  <c:v>2.3860000000000062E-3</c:v>
                </c:pt>
                <c:pt idx="408">
                  <c:v>2.3950000000000013E-3</c:v>
                </c:pt>
                <c:pt idx="409">
                  <c:v>2.4270000000000199E-3</c:v>
                </c:pt>
                <c:pt idx="410">
                  <c:v>2.4850000000000011E-3</c:v>
                </c:pt>
                <c:pt idx="411">
                  <c:v>2.6100000000000012E-3</c:v>
                </c:pt>
                <c:pt idx="412">
                  <c:v>2.7870000000000256E-3</c:v>
                </c:pt>
                <c:pt idx="413">
                  <c:v>3.0080000000000163E-3</c:v>
                </c:pt>
                <c:pt idx="414">
                  <c:v>3.2770000000000195E-3</c:v>
                </c:pt>
                <c:pt idx="415">
                  <c:v>3.5570000000000176E-3</c:v>
                </c:pt>
                <c:pt idx="416">
                  <c:v>3.8280000000000163E-3</c:v>
                </c:pt>
                <c:pt idx="417">
                  <c:v>4.0780000000000104E-3</c:v>
                </c:pt>
                <c:pt idx="418">
                  <c:v>4.2880000000000114E-3</c:v>
                </c:pt>
                <c:pt idx="419">
                  <c:v>4.4270000000000004E-3</c:v>
                </c:pt>
                <c:pt idx="420">
                  <c:v>4.5579999999999996E-3</c:v>
                </c:pt>
                <c:pt idx="421">
                  <c:v>4.7109999999999999E-3</c:v>
                </c:pt>
                <c:pt idx="422">
                  <c:v>4.8560000000000113E-3</c:v>
                </c:pt>
                <c:pt idx="423">
                  <c:v>4.935000000000034E-3</c:v>
                </c:pt>
                <c:pt idx="424">
                  <c:v>5.0020000000000004E-3</c:v>
                </c:pt>
                <c:pt idx="425">
                  <c:v>5.0650000000000001E-3</c:v>
                </c:pt>
                <c:pt idx="426">
                  <c:v>5.1170000000000035E-3</c:v>
                </c:pt>
                <c:pt idx="427">
                  <c:v>5.1370000000000027E-3</c:v>
                </c:pt>
                <c:pt idx="428">
                  <c:v>5.1670000000000049E-3</c:v>
                </c:pt>
                <c:pt idx="429">
                  <c:v>5.2120000000000014E-3</c:v>
                </c:pt>
                <c:pt idx="430">
                  <c:v>5.2210000000000034E-3</c:v>
                </c:pt>
                <c:pt idx="431">
                  <c:v>5.2520000000000023E-3</c:v>
                </c:pt>
                <c:pt idx="432">
                  <c:v>5.2920000000000094E-3</c:v>
                </c:pt>
                <c:pt idx="433">
                  <c:v>5.299000000000032E-3</c:v>
                </c:pt>
                <c:pt idx="434">
                  <c:v>5.3520000000000026E-3</c:v>
                </c:pt>
                <c:pt idx="435">
                  <c:v>5.3660000000000114E-3</c:v>
                </c:pt>
                <c:pt idx="436">
                  <c:v>5.3910000000000034E-3</c:v>
                </c:pt>
                <c:pt idx="437">
                  <c:v>5.4100000000000311E-3</c:v>
                </c:pt>
                <c:pt idx="438">
                  <c:v>5.4360000000000424E-3</c:v>
                </c:pt>
                <c:pt idx="439">
                  <c:v>5.4030000000000354E-3</c:v>
                </c:pt>
                <c:pt idx="440">
                  <c:v>5.434000000000023E-3</c:v>
                </c:pt>
                <c:pt idx="441">
                  <c:v>5.4390000000000419E-3</c:v>
                </c:pt>
                <c:pt idx="442">
                  <c:v>5.4480000000000309E-3</c:v>
                </c:pt>
                <c:pt idx="443">
                  <c:v>5.4250000000000114E-3</c:v>
                </c:pt>
                <c:pt idx="444">
                  <c:v>5.4700000000000391E-3</c:v>
                </c:pt>
                <c:pt idx="445">
                  <c:v>5.4760000000000416E-3</c:v>
                </c:pt>
                <c:pt idx="446">
                  <c:v>5.5230000000000114E-3</c:v>
                </c:pt>
                <c:pt idx="447">
                  <c:v>5.5270000000000093E-3</c:v>
                </c:pt>
                <c:pt idx="448">
                  <c:v>5.5560000000000123E-3</c:v>
                </c:pt>
                <c:pt idx="449">
                  <c:v>5.5140000000000093E-3</c:v>
                </c:pt>
                <c:pt idx="450">
                  <c:v>5.5520000000000014E-3</c:v>
                </c:pt>
                <c:pt idx="451">
                  <c:v>5.5240000000000011E-3</c:v>
                </c:pt>
                <c:pt idx="452">
                  <c:v>5.5130000000000274E-3</c:v>
                </c:pt>
                <c:pt idx="453">
                  <c:v>5.5310000000000376E-3</c:v>
                </c:pt>
                <c:pt idx="454">
                  <c:v>5.4949999999999999E-3</c:v>
                </c:pt>
                <c:pt idx="455">
                  <c:v>5.4550000000000024E-3</c:v>
                </c:pt>
                <c:pt idx="456">
                  <c:v>5.4180000000000113E-3</c:v>
                </c:pt>
                <c:pt idx="457">
                  <c:v>5.4060000000000358E-3</c:v>
                </c:pt>
                <c:pt idx="458">
                  <c:v>5.3629999999999997E-3</c:v>
                </c:pt>
                <c:pt idx="459">
                  <c:v>5.3209999999999985E-3</c:v>
                </c:pt>
                <c:pt idx="460">
                  <c:v>5.2980000000000301E-3</c:v>
                </c:pt>
                <c:pt idx="461">
                  <c:v>5.2760000000000428E-3</c:v>
                </c:pt>
                <c:pt idx="462">
                  <c:v>5.2169999999999994E-3</c:v>
                </c:pt>
                <c:pt idx="463">
                  <c:v>5.1860000000000031E-3</c:v>
                </c:pt>
                <c:pt idx="464">
                  <c:v>5.1920000000000022E-3</c:v>
                </c:pt>
                <c:pt idx="465">
                  <c:v>5.2110000000000134E-3</c:v>
                </c:pt>
                <c:pt idx="466">
                  <c:v>5.1910000000000012E-3</c:v>
                </c:pt>
              </c:numCache>
            </c:numRef>
          </c:yVal>
          <c:smooth val="1"/>
        </c:ser>
        <c:ser>
          <c:idx val="3"/>
          <c:order val="3"/>
          <c:tx>
            <c:v>15 min</c:v>
          </c:tx>
          <c:spPr>
            <a:ln w="28575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t'!$O$1:$O$467</c:f>
              <c:numCache>
                <c:formatCode>General</c:formatCode>
                <c:ptCount val="467"/>
                <c:pt idx="0">
                  <c:v>8.4206000000000045E-2</c:v>
                </c:pt>
                <c:pt idx="1">
                  <c:v>0.14987200000000001</c:v>
                </c:pt>
                <c:pt idx="2">
                  <c:v>0.20118900000000001</c:v>
                </c:pt>
                <c:pt idx="3">
                  <c:v>0.24188400000000004</c:v>
                </c:pt>
                <c:pt idx="4">
                  <c:v>0.27446600000000032</c:v>
                </c:pt>
                <c:pt idx="5">
                  <c:v>0.29968500000000031</c:v>
                </c:pt>
                <c:pt idx="6">
                  <c:v>0.31943500000000002</c:v>
                </c:pt>
                <c:pt idx="7">
                  <c:v>0.33549200000000146</c:v>
                </c:pt>
                <c:pt idx="8">
                  <c:v>0.3480970000000001</c:v>
                </c:pt>
                <c:pt idx="9">
                  <c:v>0.35846700000000031</c:v>
                </c:pt>
                <c:pt idx="10">
                  <c:v>0.36663200000000001</c:v>
                </c:pt>
                <c:pt idx="11">
                  <c:v>0.37396200000000163</c:v>
                </c:pt>
                <c:pt idx="12">
                  <c:v>0.37961000000000134</c:v>
                </c:pt>
                <c:pt idx="13">
                  <c:v>0.38515700000000008</c:v>
                </c:pt>
                <c:pt idx="14">
                  <c:v>0.38971500000000031</c:v>
                </c:pt>
                <c:pt idx="15">
                  <c:v>0.39415600000000145</c:v>
                </c:pt>
                <c:pt idx="16">
                  <c:v>0.39794800000000163</c:v>
                </c:pt>
                <c:pt idx="17">
                  <c:v>0.40204300000000004</c:v>
                </c:pt>
                <c:pt idx="18">
                  <c:v>0.40572400000000008</c:v>
                </c:pt>
                <c:pt idx="19">
                  <c:v>0.40917100000000001</c:v>
                </c:pt>
                <c:pt idx="20">
                  <c:v>0.4125990000000001</c:v>
                </c:pt>
                <c:pt idx="21">
                  <c:v>0.41603600000000002</c:v>
                </c:pt>
                <c:pt idx="22">
                  <c:v>0.41938400000000198</c:v>
                </c:pt>
                <c:pt idx="23">
                  <c:v>0.42241900000000032</c:v>
                </c:pt>
                <c:pt idx="24">
                  <c:v>0.42550400000000038</c:v>
                </c:pt>
                <c:pt idx="25">
                  <c:v>0.42867000000000038</c:v>
                </c:pt>
                <c:pt idx="26">
                  <c:v>0.43166300000000002</c:v>
                </c:pt>
                <c:pt idx="27">
                  <c:v>0.434137</c:v>
                </c:pt>
                <c:pt idx="28">
                  <c:v>0.43755500000000008</c:v>
                </c:pt>
                <c:pt idx="29">
                  <c:v>0.43997200000000197</c:v>
                </c:pt>
                <c:pt idx="30">
                  <c:v>0.44269699999999995</c:v>
                </c:pt>
                <c:pt idx="31">
                  <c:v>0.44482900000000031</c:v>
                </c:pt>
                <c:pt idx="32">
                  <c:v>0.44679100000000005</c:v>
                </c:pt>
                <c:pt idx="33">
                  <c:v>0.44822100000000004</c:v>
                </c:pt>
                <c:pt idx="34">
                  <c:v>0.44943900000000003</c:v>
                </c:pt>
                <c:pt idx="35">
                  <c:v>0.45023300000000005</c:v>
                </c:pt>
                <c:pt idx="36">
                  <c:v>0.45074899999999996</c:v>
                </c:pt>
                <c:pt idx="37">
                  <c:v>0.45084000000000002</c:v>
                </c:pt>
                <c:pt idx="38">
                  <c:v>0.45093300000000003</c:v>
                </c:pt>
                <c:pt idx="39">
                  <c:v>0.45108800000000032</c:v>
                </c:pt>
                <c:pt idx="40">
                  <c:v>0.45072800000000002</c:v>
                </c:pt>
                <c:pt idx="41">
                  <c:v>0.45040600000000008</c:v>
                </c:pt>
                <c:pt idx="42">
                  <c:v>0.44936700000000002</c:v>
                </c:pt>
                <c:pt idx="43">
                  <c:v>0.44836200000000032</c:v>
                </c:pt>
                <c:pt idx="44">
                  <c:v>0.446606</c:v>
                </c:pt>
                <c:pt idx="45">
                  <c:v>0.44433600000000001</c:v>
                </c:pt>
                <c:pt idx="46">
                  <c:v>0.44102600000000008</c:v>
                </c:pt>
                <c:pt idx="47">
                  <c:v>0.43772900000000031</c:v>
                </c:pt>
                <c:pt idx="48">
                  <c:v>0.43333600000000128</c:v>
                </c:pt>
                <c:pt idx="49">
                  <c:v>0.42842300000000128</c:v>
                </c:pt>
                <c:pt idx="50">
                  <c:v>0.42333400000000032</c:v>
                </c:pt>
                <c:pt idx="51">
                  <c:v>0.41770000000000002</c:v>
                </c:pt>
                <c:pt idx="52">
                  <c:v>0.41196900000000031</c:v>
                </c:pt>
                <c:pt idx="53">
                  <c:v>0.40623399999999998</c:v>
                </c:pt>
                <c:pt idx="54">
                  <c:v>0.40047300000000002</c:v>
                </c:pt>
                <c:pt idx="55">
                  <c:v>0.39467500000000127</c:v>
                </c:pt>
                <c:pt idx="56">
                  <c:v>0.38907700000000145</c:v>
                </c:pt>
                <c:pt idx="57">
                  <c:v>0.38372600000000145</c:v>
                </c:pt>
                <c:pt idx="58">
                  <c:v>0.37846100000000032</c:v>
                </c:pt>
                <c:pt idx="59">
                  <c:v>0.37341300000000038</c:v>
                </c:pt>
                <c:pt idx="60">
                  <c:v>0.36885000000000145</c:v>
                </c:pt>
                <c:pt idx="61">
                  <c:v>0.36432000000000198</c:v>
                </c:pt>
                <c:pt idx="62">
                  <c:v>0.359933</c:v>
                </c:pt>
                <c:pt idx="63">
                  <c:v>0.35566800000000032</c:v>
                </c:pt>
                <c:pt idx="64">
                  <c:v>0.35156900000000002</c:v>
                </c:pt>
                <c:pt idx="65">
                  <c:v>0.34752400000000128</c:v>
                </c:pt>
                <c:pt idx="66">
                  <c:v>0.34107500000000002</c:v>
                </c:pt>
                <c:pt idx="67">
                  <c:v>0.33697800000000255</c:v>
                </c:pt>
                <c:pt idx="68">
                  <c:v>0.33278300000000038</c:v>
                </c:pt>
                <c:pt idx="69">
                  <c:v>0.32873600000000008</c:v>
                </c:pt>
                <c:pt idx="70">
                  <c:v>0.32441000000000197</c:v>
                </c:pt>
                <c:pt idx="71">
                  <c:v>0.32014000000000031</c:v>
                </c:pt>
                <c:pt idx="72">
                  <c:v>0.31556900000000032</c:v>
                </c:pt>
                <c:pt idx="73">
                  <c:v>0.31121300000000002</c:v>
                </c:pt>
                <c:pt idx="74">
                  <c:v>0.30687200000000198</c:v>
                </c:pt>
                <c:pt idx="75">
                  <c:v>0.30236000000000163</c:v>
                </c:pt>
                <c:pt idx="76">
                  <c:v>0.29787100000000127</c:v>
                </c:pt>
                <c:pt idx="77">
                  <c:v>0.29338900000000145</c:v>
                </c:pt>
                <c:pt idx="78">
                  <c:v>0.28900000000000031</c:v>
                </c:pt>
                <c:pt idx="79">
                  <c:v>0.284665</c:v>
                </c:pt>
                <c:pt idx="80">
                  <c:v>0.280335</c:v>
                </c:pt>
                <c:pt idx="81">
                  <c:v>0.27585100000000001</c:v>
                </c:pt>
                <c:pt idx="82">
                  <c:v>0.271648</c:v>
                </c:pt>
                <c:pt idx="83">
                  <c:v>0.267403</c:v>
                </c:pt>
                <c:pt idx="84">
                  <c:v>0.2631150000000001</c:v>
                </c:pt>
                <c:pt idx="85">
                  <c:v>0.2588430000000001</c:v>
                </c:pt>
                <c:pt idx="86">
                  <c:v>0.25462800000000002</c:v>
                </c:pt>
                <c:pt idx="87">
                  <c:v>0.25037300000000001</c:v>
                </c:pt>
                <c:pt idx="88">
                  <c:v>0.24618700000000004</c:v>
                </c:pt>
                <c:pt idx="89">
                  <c:v>0.24191700000000108</c:v>
                </c:pt>
                <c:pt idx="90">
                  <c:v>0.23768</c:v>
                </c:pt>
                <c:pt idx="91">
                  <c:v>0.23348500000000041</c:v>
                </c:pt>
                <c:pt idx="92">
                  <c:v>0.22927500000000001</c:v>
                </c:pt>
                <c:pt idx="93">
                  <c:v>0.22506900000000021</c:v>
                </c:pt>
                <c:pt idx="94">
                  <c:v>0.22087800000000002</c:v>
                </c:pt>
                <c:pt idx="95">
                  <c:v>0.21664500000000075</c:v>
                </c:pt>
                <c:pt idx="96">
                  <c:v>0.21242100000000044</c:v>
                </c:pt>
                <c:pt idx="97">
                  <c:v>0.20816600000000021</c:v>
                </c:pt>
                <c:pt idx="98">
                  <c:v>0.20376900000000078</c:v>
                </c:pt>
                <c:pt idx="99">
                  <c:v>0.19930200000000001</c:v>
                </c:pt>
                <c:pt idx="100">
                  <c:v>0.19473600000000021</c:v>
                </c:pt>
                <c:pt idx="101">
                  <c:v>0.19009600000000001</c:v>
                </c:pt>
                <c:pt idx="102">
                  <c:v>0.18529200000000093</c:v>
                </c:pt>
                <c:pt idx="103">
                  <c:v>0.18031300000000067</c:v>
                </c:pt>
                <c:pt idx="104">
                  <c:v>0.17519800000000021</c:v>
                </c:pt>
                <c:pt idx="105">
                  <c:v>0.16998500000000041</c:v>
                </c:pt>
                <c:pt idx="106">
                  <c:v>0.16464400000000001</c:v>
                </c:pt>
                <c:pt idx="107">
                  <c:v>0.15909900000000102</c:v>
                </c:pt>
                <c:pt idx="108">
                  <c:v>0.15353200000000067</c:v>
                </c:pt>
                <c:pt idx="109">
                  <c:v>0.14768899999999999</c:v>
                </c:pt>
                <c:pt idx="110">
                  <c:v>0.141679</c:v>
                </c:pt>
                <c:pt idx="111">
                  <c:v>0.13561600000000001</c:v>
                </c:pt>
                <c:pt idx="112">
                  <c:v>0.12944300000000067</c:v>
                </c:pt>
                <c:pt idx="113">
                  <c:v>0.12321099999999999</c:v>
                </c:pt>
                <c:pt idx="114">
                  <c:v>0.11693700000000001</c:v>
                </c:pt>
                <c:pt idx="115">
                  <c:v>0.11066400000000012</c:v>
                </c:pt>
                <c:pt idx="116">
                  <c:v>0.10439799999999998</c:v>
                </c:pt>
                <c:pt idx="117">
                  <c:v>9.8151000000000266E-2</c:v>
                </c:pt>
                <c:pt idx="118">
                  <c:v>9.2076000000000033E-2</c:v>
                </c:pt>
                <c:pt idx="119">
                  <c:v>8.6115000000000025E-2</c:v>
                </c:pt>
                <c:pt idx="120">
                  <c:v>8.0241999999999994E-2</c:v>
                </c:pt>
                <c:pt idx="121">
                  <c:v>7.1217000000000003E-2</c:v>
                </c:pt>
                <c:pt idx="122">
                  <c:v>6.3757000000000022E-2</c:v>
                </c:pt>
                <c:pt idx="123">
                  <c:v>5.8774000000000014E-2</c:v>
                </c:pt>
                <c:pt idx="124">
                  <c:v>5.4029000000000021E-2</c:v>
                </c:pt>
                <c:pt idx="125">
                  <c:v>4.9568000000000112E-2</c:v>
                </c:pt>
                <c:pt idx="126">
                  <c:v>4.5356000000000132E-2</c:v>
                </c:pt>
                <c:pt idx="127">
                  <c:v>4.1415E-2</c:v>
                </c:pt>
                <c:pt idx="128">
                  <c:v>3.7786000000000014E-2</c:v>
                </c:pt>
                <c:pt idx="129">
                  <c:v>3.4434000000000006E-2</c:v>
                </c:pt>
                <c:pt idx="130">
                  <c:v>3.1386000000000004E-2</c:v>
                </c:pt>
                <c:pt idx="131">
                  <c:v>2.8582E-2</c:v>
                </c:pt>
                <c:pt idx="132">
                  <c:v>2.6005000000000129E-2</c:v>
                </c:pt>
                <c:pt idx="133">
                  <c:v>2.3708E-2</c:v>
                </c:pt>
                <c:pt idx="134">
                  <c:v>2.1652000000000001E-2</c:v>
                </c:pt>
                <c:pt idx="135">
                  <c:v>1.9809000000000087E-2</c:v>
                </c:pt>
                <c:pt idx="136">
                  <c:v>1.7602000000000003E-2</c:v>
                </c:pt>
                <c:pt idx="137">
                  <c:v>1.6161000000000043E-2</c:v>
                </c:pt>
                <c:pt idx="138">
                  <c:v>1.4928999999999998E-2</c:v>
                </c:pt>
                <c:pt idx="139">
                  <c:v>1.3755999999999996E-2</c:v>
                </c:pt>
                <c:pt idx="140">
                  <c:v>1.2733E-2</c:v>
                </c:pt>
                <c:pt idx="141">
                  <c:v>1.1774000000000001E-2</c:v>
                </c:pt>
                <c:pt idx="142">
                  <c:v>1.0956E-2</c:v>
                </c:pt>
                <c:pt idx="143">
                  <c:v>1.0284000000000001E-2</c:v>
                </c:pt>
                <c:pt idx="144">
                  <c:v>9.5570000000000047E-3</c:v>
                </c:pt>
                <c:pt idx="145">
                  <c:v>9.0060000000000227E-3</c:v>
                </c:pt>
                <c:pt idx="146">
                  <c:v>8.4920000000000533E-3</c:v>
                </c:pt>
                <c:pt idx="147">
                  <c:v>7.9610000000000132E-3</c:v>
                </c:pt>
                <c:pt idx="148">
                  <c:v>7.5190000000000231E-3</c:v>
                </c:pt>
                <c:pt idx="149">
                  <c:v>7.1239999999999984E-3</c:v>
                </c:pt>
                <c:pt idx="150">
                  <c:v>6.6840000000000024E-3</c:v>
                </c:pt>
                <c:pt idx="151">
                  <c:v>6.3700000000000275E-3</c:v>
                </c:pt>
                <c:pt idx="152">
                  <c:v>6.0870000000000021E-3</c:v>
                </c:pt>
                <c:pt idx="153">
                  <c:v>5.8150000000000033E-3</c:v>
                </c:pt>
                <c:pt idx="154">
                  <c:v>5.5310000000000376E-3</c:v>
                </c:pt>
                <c:pt idx="155">
                  <c:v>5.2790000000000337E-3</c:v>
                </c:pt>
                <c:pt idx="156">
                  <c:v>5.0209999999999977E-3</c:v>
                </c:pt>
                <c:pt idx="157">
                  <c:v>4.8219999999999999E-3</c:v>
                </c:pt>
                <c:pt idx="158">
                  <c:v>4.5790000000000292E-3</c:v>
                </c:pt>
                <c:pt idx="159">
                  <c:v>4.3660000000000018E-3</c:v>
                </c:pt>
                <c:pt idx="160">
                  <c:v>4.1980000000000003E-3</c:v>
                </c:pt>
                <c:pt idx="161">
                  <c:v>3.9920000000000025E-3</c:v>
                </c:pt>
                <c:pt idx="162">
                  <c:v>3.8629999999999992E-3</c:v>
                </c:pt>
                <c:pt idx="163">
                  <c:v>3.6970000000000128E-3</c:v>
                </c:pt>
                <c:pt idx="164">
                  <c:v>3.5250000000000012E-3</c:v>
                </c:pt>
                <c:pt idx="165">
                  <c:v>3.3590000000000009E-3</c:v>
                </c:pt>
                <c:pt idx="166">
                  <c:v>3.2300000000000154E-3</c:v>
                </c:pt>
                <c:pt idx="167">
                  <c:v>3.1700000000000092E-3</c:v>
                </c:pt>
                <c:pt idx="168">
                  <c:v>3.032E-3</c:v>
                </c:pt>
                <c:pt idx="169">
                  <c:v>2.9060000000000002E-3</c:v>
                </c:pt>
                <c:pt idx="170">
                  <c:v>2.8620000000000052E-3</c:v>
                </c:pt>
                <c:pt idx="171">
                  <c:v>2.7160000000000031E-3</c:v>
                </c:pt>
                <c:pt idx="172">
                  <c:v>2.6350000000000002E-3</c:v>
                </c:pt>
                <c:pt idx="173">
                  <c:v>2.5200000000000092E-3</c:v>
                </c:pt>
                <c:pt idx="174">
                  <c:v>2.3870000000000002E-3</c:v>
                </c:pt>
                <c:pt idx="175">
                  <c:v>2.2820000000000106E-3</c:v>
                </c:pt>
                <c:pt idx="176">
                  <c:v>2.1400000000000052E-3</c:v>
                </c:pt>
                <c:pt idx="177">
                  <c:v>2.0099999999999992E-3</c:v>
                </c:pt>
                <c:pt idx="178">
                  <c:v>1.9070000000000066E-3</c:v>
                </c:pt>
                <c:pt idx="179">
                  <c:v>1.7930000000000081E-3</c:v>
                </c:pt>
                <c:pt idx="180">
                  <c:v>1.6850000000000062E-3</c:v>
                </c:pt>
                <c:pt idx="181">
                  <c:v>1.5980000000000104E-3</c:v>
                </c:pt>
                <c:pt idx="182">
                  <c:v>1.5440000000000106E-3</c:v>
                </c:pt>
                <c:pt idx="183">
                  <c:v>1.4920000000000057E-3</c:v>
                </c:pt>
                <c:pt idx="184">
                  <c:v>1.4349999999999988E-3</c:v>
                </c:pt>
                <c:pt idx="185">
                  <c:v>1.4009999999999995E-3</c:v>
                </c:pt>
                <c:pt idx="186">
                  <c:v>1.3350000000000061E-3</c:v>
                </c:pt>
                <c:pt idx="187">
                  <c:v>1.2710000000000041E-3</c:v>
                </c:pt>
                <c:pt idx="188">
                  <c:v>1.2139999999999998E-3</c:v>
                </c:pt>
                <c:pt idx="189">
                  <c:v>1.1769999999999975E-3</c:v>
                </c:pt>
                <c:pt idx="190">
                  <c:v>1.122999999999999E-3</c:v>
                </c:pt>
                <c:pt idx="191">
                  <c:v>1.0379999999999938E-3</c:v>
                </c:pt>
                <c:pt idx="192">
                  <c:v>9.7900000000000092E-4</c:v>
                </c:pt>
                <c:pt idx="193">
                  <c:v>9.350000000000069E-4</c:v>
                </c:pt>
                <c:pt idx="194">
                  <c:v>8.9400000000000048E-4</c:v>
                </c:pt>
                <c:pt idx="195">
                  <c:v>8.3600000000001013E-4</c:v>
                </c:pt>
                <c:pt idx="196">
                  <c:v>7.9300000000000757E-4</c:v>
                </c:pt>
                <c:pt idx="197">
                  <c:v>7.6199999999999933E-4</c:v>
                </c:pt>
                <c:pt idx="198">
                  <c:v>7.080000000000042E-4</c:v>
                </c:pt>
                <c:pt idx="199">
                  <c:v>6.570000000000009E-4</c:v>
                </c:pt>
                <c:pt idx="200">
                  <c:v>6.3500000000000503E-4</c:v>
                </c:pt>
                <c:pt idx="201">
                  <c:v>6.1200000000000143E-4</c:v>
                </c:pt>
                <c:pt idx="202">
                  <c:v>5.5800000000000532E-4</c:v>
                </c:pt>
                <c:pt idx="203">
                  <c:v>5.1600000000000311E-4</c:v>
                </c:pt>
                <c:pt idx="204">
                  <c:v>4.7800000000000224E-4</c:v>
                </c:pt>
                <c:pt idx="205">
                  <c:v>4.4100000000000524E-4</c:v>
                </c:pt>
                <c:pt idx="206">
                  <c:v>4.1000000000000102E-4</c:v>
                </c:pt>
                <c:pt idx="207">
                  <c:v>3.6900000000000317E-4</c:v>
                </c:pt>
                <c:pt idx="208">
                  <c:v>3.2600000000000229E-4</c:v>
                </c:pt>
                <c:pt idx="209">
                  <c:v>3.0800000000000461E-4</c:v>
                </c:pt>
                <c:pt idx="210">
                  <c:v>2.7400000000000536E-4</c:v>
                </c:pt>
                <c:pt idx="211">
                  <c:v>2.5599999999999955E-4</c:v>
                </c:pt>
                <c:pt idx="212">
                  <c:v>2.4699999999999814E-4</c:v>
                </c:pt>
                <c:pt idx="213">
                  <c:v>2.2200000000000176E-4</c:v>
                </c:pt>
                <c:pt idx="214">
                  <c:v>2.1100000000000296E-4</c:v>
                </c:pt>
                <c:pt idx="215">
                  <c:v>2.0400000000000423E-4</c:v>
                </c:pt>
                <c:pt idx="216">
                  <c:v>1.7099999999999754E-4</c:v>
                </c:pt>
                <c:pt idx="217">
                  <c:v>1.5699999999999742E-4</c:v>
                </c:pt>
                <c:pt idx="218">
                  <c:v>1.4200000000000323E-4</c:v>
                </c:pt>
                <c:pt idx="219">
                  <c:v>1.2200000000000462E-4</c:v>
                </c:pt>
                <c:pt idx="220">
                  <c:v>9.3000000000003643E-5</c:v>
                </c:pt>
                <c:pt idx="221">
                  <c:v>8.6000000000002768E-5</c:v>
                </c:pt>
                <c:pt idx="222">
                  <c:v>8.7000000000003741E-5</c:v>
                </c:pt>
                <c:pt idx="223">
                  <c:v>9.1000000000001046E-5</c:v>
                </c:pt>
                <c:pt idx="224">
                  <c:v>9.2000000000001843E-5</c:v>
                </c:pt>
                <c:pt idx="225">
                  <c:v>7.8000000000002167E-5</c:v>
                </c:pt>
                <c:pt idx="226">
                  <c:v>8.8999999999999941E-5</c:v>
                </c:pt>
                <c:pt idx="227">
                  <c:v>8.0999999999998418E-5</c:v>
                </c:pt>
                <c:pt idx="228">
                  <c:v>6.4000000000002111E-5</c:v>
                </c:pt>
                <c:pt idx="229">
                  <c:v>6.0999999999999097E-5</c:v>
                </c:pt>
                <c:pt idx="230">
                  <c:v>3.1000000000003552E-5</c:v>
                </c:pt>
                <c:pt idx="231">
                  <c:v>3.9999999999998411E-5</c:v>
                </c:pt>
                <c:pt idx="232">
                  <c:v>3.399999999999941E-5</c:v>
                </c:pt>
                <c:pt idx="233">
                  <c:v>2.800000000000041E-5</c:v>
                </c:pt>
                <c:pt idx="234">
                  <c:v>4.0999999999999662E-5</c:v>
                </c:pt>
                <c:pt idx="235">
                  <c:v>5.0000000000001873E-5</c:v>
                </c:pt>
                <c:pt idx="236">
                  <c:v>1.1000000000004137E-5</c:v>
                </c:pt>
                <c:pt idx="237">
                  <c:v>4.9000000000000832E-5</c:v>
                </c:pt>
                <c:pt idx="238">
                  <c:v>4.9000000000000832E-5</c:v>
                </c:pt>
                <c:pt idx="239">
                  <c:v>3.399999999999941E-5</c:v>
                </c:pt>
                <c:pt idx="240">
                  <c:v>4.0999999999999662E-5</c:v>
                </c:pt>
                <c:pt idx="241">
                  <c:v>3.000000000000243E-5</c:v>
                </c:pt>
                <c:pt idx="242">
                  <c:v>1.5000000000001208E-5</c:v>
                </c:pt>
                <c:pt idx="243">
                  <c:v>0</c:v>
                </c:pt>
                <c:pt idx="244">
                  <c:v>3.000000000000243E-5</c:v>
                </c:pt>
                <c:pt idx="245">
                  <c:v>2.599999999999825E-5</c:v>
                </c:pt>
                <c:pt idx="246">
                  <c:v>4.5000000000003716E-5</c:v>
                </c:pt>
                <c:pt idx="247">
                  <c:v>5.0000000000001873E-5</c:v>
                </c:pt>
                <c:pt idx="248">
                  <c:v>2.599999999999825E-5</c:v>
                </c:pt>
                <c:pt idx="249">
                  <c:v>2.900000000000142E-5</c:v>
                </c:pt>
                <c:pt idx="250">
                  <c:v>4.3000000000001682E-5</c:v>
                </c:pt>
                <c:pt idx="251">
                  <c:v>6.6000000000003949E-5</c:v>
                </c:pt>
                <c:pt idx="252">
                  <c:v>2.599999999999825E-5</c:v>
                </c:pt>
                <c:pt idx="253">
                  <c:v>3.299999999999841E-5</c:v>
                </c:pt>
                <c:pt idx="254">
                  <c:v>5.2999999999997961E-5</c:v>
                </c:pt>
                <c:pt idx="255">
                  <c:v>6.3000000000000921E-5</c:v>
                </c:pt>
                <c:pt idx="256">
                  <c:v>9.3000000000003643E-5</c:v>
                </c:pt>
                <c:pt idx="257">
                  <c:v>8.7999999999998412E-5</c:v>
                </c:pt>
                <c:pt idx="258">
                  <c:v>1.1599999999999804E-4</c:v>
                </c:pt>
                <c:pt idx="259">
                  <c:v>1.1800000000000111E-4</c:v>
                </c:pt>
                <c:pt idx="260">
                  <c:v>1.3300000000000204E-4</c:v>
                </c:pt>
                <c:pt idx="261">
                  <c:v>1.2299999999999808E-4</c:v>
                </c:pt>
                <c:pt idx="262">
                  <c:v>1.5099999999999836E-4</c:v>
                </c:pt>
                <c:pt idx="263">
                  <c:v>1.5400000000000228E-4</c:v>
                </c:pt>
                <c:pt idx="264">
                  <c:v>1.6399999999999751E-4</c:v>
                </c:pt>
                <c:pt idx="265">
                  <c:v>1.7600000000000352E-4</c:v>
                </c:pt>
                <c:pt idx="266">
                  <c:v>1.7000000000000427E-4</c:v>
                </c:pt>
                <c:pt idx="267">
                  <c:v>1.789999999999986E-4</c:v>
                </c:pt>
                <c:pt idx="268">
                  <c:v>1.9299999999999881E-4</c:v>
                </c:pt>
                <c:pt idx="269">
                  <c:v>2.0300000000000206E-4</c:v>
                </c:pt>
                <c:pt idx="270">
                  <c:v>1.9899999999999803E-4</c:v>
                </c:pt>
                <c:pt idx="271">
                  <c:v>2.2699999999999942E-4</c:v>
                </c:pt>
                <c:pt idx="272">
                  <c:v>2.4799999999999822E-4</c:v>
                </c:pt>
                <c:pt idx="273">
                  <c:v>2.5900000000000256E-4</c:v>
                </c:pt>
                <c:pt idx="274">
                  <c:v>2.6099999999999816E-4</c:v>
                </c:pt>
                <c:pt idx="275">
                  <c:v>2.5399999999999755E-4</c:v>
                </c:pt>
                <c:pt idx="276">
                  <c:v>2.6600000000000413E-4</c:v>
                </c:pt>
                <c:pt idx="277">
                  <c:v>2.8899999999999819E-4</c:v>
                </c:pt>
                <c:pt idx="278">
                  <c:v>2.9500000000000419E-4</c:v>
                </c:pt>
                <c:pt idx="279">
                  <c:v>2.8199999999999758E-4</c:v>
                </c:pt>
                <c:pt idx="280">
                  <c:v>2.8899999999999819E-4</c:v>
                </c:pt>
                <c:pt idx="281">
                  <c:v>2.8899999999999819E-4</c:v>
                </c:pt>
                <c:pt idx="282">
                  <c:v>2.8199999999999758E-4</c:v>
                </c:pt>
                <c:pt idx="283">
                  <c:v>2.6899999999999998E-4</c:v>
                </c:pt>
                <c:pt idx="284">
                  <c:v>2.5900000000000256E-4</c:v>
                </c:pt>
                <c:pt idx="285">
                  <c:v>2.3200000000000412E-4</c:v>
                </c:pt>
                <c:pt idx="286">
                  <c:v>2.2800000000000042E-4</c:v>
                </c:pt>
                <c:pt idx="287">
                  <c:v>2.5499999999999855E-4</c:v>
                </c:pt>
                <c:pt idx="288">
                  <c:v>2.7800000000000275E-4</c:v>
                </c:pt>
                <c:pt idx="289">
                  <c:v>3.110000000000004E-4</c:v>
                </c:pt>
                <c:pt idx="290">
                  <c:v>3.4100000000000211E-4</c:v>
                </c:pt>
                <c:pt idx="291">
                  <c:v>3.7700000000000456E-4</c:v>
                </c:pt>
                <c:pt idx="292">
                  <c:v>4.2700000000000696E-4</c:v>
                </c:pt>
                <c:pt idx="293">
                  <c:v>4.6800000000000433E-4</c:v>
                </c:pt>
                <c:pt idx="294">
                  <c:v>5.2300000000000642E-4</c:v>
                </c:pt>
                <c:pt idx="295">
                  <c:v>5.4800000000000335E-4</c:v>
                </c:pt>
                <c:pt idx="296">
                  <c:v>5.4900000000000413E-4</c:v>
                </c:pt>
                <c:pt idx="297">
                  <c:v>5.7900000000000594E-4</c:v>
                </c:pt>
                <c:pt idx="298">
                  <c:v>6.050000000000043E-4</c:v>
                </c:pt>
                <c:pt idx="299">
                  <c:v>6.1699999999999982E-4</c:v>
                </c:pt>
                <c:pt idx="300">
                  <c:v>6.7300000000000432E-4</c:v>
                </c:pt>
                <c:pt idx="301">
                  <c:v>7.3700000000000566E-4</c:v>
                </c:pt>
                <c:pt idx="302">
                  <c:v>8.0200000000000507E-4</c:v>
                </c:pt>
                <c:pt idx="303">
                  <c:v>8.7400000000000043E-4</c:v>
                </c:pt>
                <c:pt idx="304">
                  <c:v>9.350000000000069E-4</c:v>
                </c:pt>
                <c:pt idx="305">
                  <c:v>9.9800000000000583E-4</c:v>
                </c:pt>
                <c:pt idx="306">
                  <c:v>1.0459999999999938E-3</c:v>
                </c:pt>
                <c:pt idx="307">
                  <c:v>1.100999999999998E-3</c:v>
                </c:pt>
                <c:pt idx="308">
                  <c:v>1.1420000000000113E-3</c:v>
                </c:pt>
                <c:pt idx="309">
                  <c:v>1.1730000000000065E-3</c:v>
                </c:pt>
                <c:pt idx="310">
                  <c:v>1.1919999999999986E-3</c:v>
                </c:pt>
                <c:pt idx="311">
                  <c:v>1.2269999999999978E-3</c:v>
                </c:pt>
                <c:pt idx="312">
                  <c:v>1.2739999999999974E-3</c:v>
                </c:pt>
                <c:pt idx="313">
                  <c:v>1.2879999999999938E-3</c:v>
                </c:pt>
                <c:pt idx="314">
                  <c:v>1.3159999999999958E-3</c:v>
                </c:pt>
                <c:pt idx="315">
                  <c:v>1.350999999999998E-3</c:v>
                </c:pt>
                <c:pt idx="316">
                  <c:v>1.3709999999999981E-3</c:v>
                </c:pt>
                <c:pt idx="317">
                  <c:v>1.4040000000000077E-3</c:v>
                </c:pt>
                <c:pt idx="318">
                  <c:v>1.4419999999999978E-3</c:v>
                </c:pt>
                <c:pt idx="319">
                  <c:v>1.4590000000000041E-3</c:v>
                </c:pt>
                <c:pt idx="320">
                  <c:v>1.4880000000000093E-3</c:v>
                </c:pt>
                <c:pt idx="321">
                  <c:v>1.5230000000000061E-3</c:v>
                </c:pt>
                <c:pt idx="322">
                  <c:v>1.5470000000000021E-3</c:v>
                </c:pt>
                <c:pt idx="323">
                  <c:v>1.5470000000000021E-3</c:v>
                </c:pt>
                <c:pt idx="324">
                  <c:v>1.5750000000000041E-3</c:v>
                </c:pt>
                <c:pt idx="325">
                  <c:v>1.5840000000000101E-3</c:v>
                </c:pt>
                <c:pt idx="326">
                  <c:v>1.6019999999999993E-3</c:v>
                </c:pt>
                <c:pt idx="327">
                  <c:v>1.5960000000000084E-3</c:v>
                </c:pt>
                <c:pt idx="328">
                  <c:v>1.6330000000000092E-3</c:v>
                </c:pt>
                <c:pt idx="329">
                  <c:v>1.6590000000000083E-3</c:v>
                </c:pt>
                <c:pt idx="330">
                  <c:v>1.6710000000000062E-3</c:v>
                </c:pt>
                <c:pt idx="331">
                  <c:v>1.710000000000009E-3</c:v>
                </c:pt>
                <c:pt idx="332">
                  <c:v>1.7109999999999972E-3</c:v>
                </c:pt>
                <c:pt idx="333">
                  <c:v>1.7459999999999976E-3</c:v>
                </c:pt>
                <c:pt idx="334">
                  <c:v>1.7450000000000041E-3</c:v>
                </c:pt>
                <c:pt idx="335">
                  <c:v>1.7790000000000041E-3</c:v>
                </c:pt>
                <c:pt idx="336">
                  <c:v>1.8270000000000087E-3</c:v>
                </c:pt>
                <c:pt idx="337">
                  <c:v>1.8600000000000105E-3</c:v>
                </c:pt>
                <c:pt idx="338">
                  <c:v>1.8830000000000103E-3</c:v>
                </c:pt>
                <c:pt idx="339">
                  <c:v>1.9020000000000124E-3</c:v>
                </c:pt>
                <c:pt idx="340">
                  <c:v>1.9210000000000069E-3</c:v>
                </c:pt>
                <c:pt idx="341">
                  <c:v>1.9670000000000134E-3</c:v>
                </c:pt>
                <c:pt idx="342">
                  <c:v>1.979000000000012E-3</c:v>
                </c:pt>
                <c:pt idx="343">
                  <c:v>2.0180000000000011E-3</c:v>
                </c:pt>
                <c:pt idx="344">
                  <c:v>2.0440000000000002E-3</c:v>
                </c:pt>
                <c:pt idx="345">
                  <c:v>2.1090000000000002E-3</c:v>
                </c:pt>
                <c:pt idx="346">
                  <c:v>2.1069999999999982E-3</c:v>
                </c:pt>
                <c:pt idx="347">
                  <c:v>2.1410000000000092E-3</c:v>
                </c:pt>
                <c:pt idx="348">
                  <c:v>2.1820000000000042E-3</c:v>
                </c:pt>
                <c:pt idx="349">
                  <c:v>2.1969999999999976E-3</c:v>
                </c:pt>
                <c:pt idx="350">
                  <c:v>2.2300000000000032E-3</c:v>
                </c:pt>
                <c:pt idx="351">
                  <c:v>2.2840000000000195E-3</c:v>
                </c:pt>
                <c:pt idx="352">
                  <c:v>2.3140000000000036E-3</c:v>
                </c:pt>
                <c:pt idx="353">
                  <c:v>2.3630000000000092E-3</c:v>
                </c:pt>
                <c:pt idx="354">
                  <c:v>2.3900000000000032E-3</c:v>
                </c:pt>
                <c:pt idx="355">
                  <c:v>2.4190000000000001E-3</c:v>
                </c:pt>
                <c:pt idx="356">
                  <c:v>2.4940000000000032E-3</c:v>
                </c:pt>
                <c:pt idx="357">
                  <c:v>2.5210000000000041E-3</c:v>
                </c:pt>
                <c:pt idx="358">
                  <c:v>2.5310000000000011E-3</c:v>
                </c:pt>
                <c:pt idx="359">
                  <c:v>2.5660000000000001E-3</c:v>
                </c:pt>
                <c:pt idx="360">
                  <c:v>2.5940000000000052E-3</c:v>
                </c:pt>
                <c:pt idx="361">
                  <c:v>2.60800000000001E-3</c:v>
                </c:pt>
                <c:pt idx="362">
                  <c:v>2.6410000000000092E-3</c:v>
                </c:pt>
                <c:pt idx="363">
                  <c:v>2.6530000000000052E-3</c:v>
                </c:pt>
                <c:pt idx="364">
                  <c:v>2.6540000000000092E-3</c:v>
                </c:pt>
                <c:pt idx="365">
                  <c:v>2.6910000000000002E-3</c:v>
                </c:pt>
                <c:pt idx="366">
                  <c:v>2.7570000000000172E-3</c:v>
                </c:pt>
                <c:pt idx="367">
                  <c:v>2.7660000000000106E-3</c:v>
                </c:pt>
                <c:pt idx="368">
                  <c:v>2.7580000000000052E-3</c:v>
                </c:pt>
                <c:pt idx="369">
                  <c:v>2.811000000000001E-3</c:v>
                </c:pt>
                <c:pt idx="370">
                  <c:v>2.7519999999999992E-3</c:v>
                </c:pt>
                <c:pt idx="371">
                  <c:v>2.7970000000000178E-3</c:v>
                </c:pt>
                <c:pt idx="372">
                  <c:v>2.8130000000000052E-3</c:v>
                </c:pt>
                <c:pt idx="373">
                  <c:v>2.81E-3</c:v>
                </c:pt>
                <c:pt idx="374">
                  <c:v>2.8349999999999972E-3</c:v>
                </c:pt>
                <c:pt idx="375">
                  <c:v>2.8700000000000002E-3</c:v>
                </c:pt>
                <c:pt idx="376">
                  <c:v>2.8779999999999986E-3</c:v>
                </c:pt>
                <c:pt idx="377">
                  <c:v>2.9069999999999999E-3</c:v>
                </c:pt>
                <c:pt idx="378">
                  <c:v>2.9030000000000145E-3</c:v>
                </c:pt>
                <c:pt idx="379">
                  <c:v>2.9190000000000002E-3</c:v>
                </c:pt>
                <c:pt idx="380">
                  <c:v>2.8650000000000012E-3</c:v>
                </c:pt>
                <c:pt idx="381">
                  <c:v>2.8460000000000013E-3</c:v>
                </c:pt>
                <c:pt idx="382">
                  <c:v>2.8020000000000002E-3</c:v>
                </c:pt>
                <c:pt idx="383">
                  <c:v>2.7720000000000036E-3</c:v>
                </c:pt>
                <c:pt idx="384">
                  <c:v>2.7290000000000166E-3</c:v>
                </c:pt>
                <c:pt idx="385">
                  <c:v>2.6280000000000092E-3</c:v>
                </c:pt>
                <c:pt idx="386">
                  <c:v>2.5430000000000188E-3</c:v>
                </c:pt>
                <c:pt idx="387">
                  <c:v>2.4620000000000002E-3</c:v>
                </c:pt>
                <c:pt idx="388">
                  <c:v>2.3240000000000001E-3</c:v>
                </c:pt>
                <c:pt idx="389">
                  <c:v>2.2250000000000052E-3</c:v>
                </c:pt>
                <c:pt idx="390">
                  <c:v>2.0480000000000012E-3</c:v>
                </c:pt>
                <c:pt idx="391">
                  <c:v>1.8670000000000078E-3</c:v>
                </c:pt>
                <c:pt idx="392">
                  <c:v>1.6850000000000062E-3</c:v>
                </c:pt>
                <c:pt idx="393">
                  <c:v>1.4540000000000041E-3</c:v>
                </c:pt>
                <c:pt idx="394">
                  <c:v>1.2440000000000073E-3</c:v>
                </c:pt>
                <c:pt idx="395">
                  <c:v>1.1140000000000102E-3</c:v>
                </c:pt>
                <c:pt idx="396">
                  <c:v>1.058000000000009E-3</c:v>
                </c:pt>
                <c:pt idx="397">
                  <c:v>1.0990000000000041E-3</c:v>
                </c:pt>
                <c:pt idx="398">
                  <c:v>1.2479999999999978E-3</c:v>
                </c:pt>
                <c:pt idx="399">
                  <c:v>1.4520000000000021E-3</c:v>
                </c:pt>
                <c:pt idx="400">
                  <c:v>1.6190000000000095E-3</c:v>
                </c:pt>
                <c:pt idx="401">
                  <c:v>1.7339999999999994E-3</c:v>
                </c:pt>
                <c:pt idx="402">
                  <c:v>1.7990000000000081E-3</c:v>
                </c:pt>
                <c:pt idx="403">
                  <c:v>1.8370000000000042E-3</c:v>
                </c:pt>
                <c:pt idx="404">
                  <c:v>1.8410000000000091E-3</c:v>
                </c:pt>
                <c:pt idx="405">
                  <c:v>1.8120000000000091E-3</c:v>
                </c:pt>
                <c:pt idx="406">
                  <c:v>1.8190000000000068E-3</c:v>
                </c:pt>
                <c:pt idx="407">
                  <c:v>1.8280000000000123E-3</c:v>
                </c:pt>
                <c:pt idx="408">
                  <c:v>1.8299999999999979E-3</c:v>
                </c:pt>
                <c:pt idx="409">
                  <c:v>1.8620000000000125E-3</c:v>
                </c:pt>
                <c:pt idx="410">
                  <c:v>1.9190000000000127E-3</c:v>
                </c:pt>
                <c:pt idx="411">
                  <c:v>2.0230000000000092E-3</c:v>
                </c:pt>
                <c:pt idx="412">
                  <c:v>2.1940000000000015E-3</c:v>
                </c:pt>
                <c:pt idx="413">
                  <c:v>2.4210000000000052E-3</c:v>
                </c:pt>
                <c:pt idx="414">
                  <c:v>2.6940000000000137E-3</c:v>
                </c:pt>
                <c:pt idx="415">
                  <c:v>2.9900000000000052E-3</c:v>
                </c:pt>
                <c:pt idx="416">
                  <c:v>3.2680000000000209E-3</c:v>
                </c:pt>
                <c:pt idx="417">
                  <c:v>3.501000000000015E-3</c:v>
                </c:pt>
                <c:pt idx="418">
                  <c:v>3.7020000000000204E-3</c:v>
                </c:pt>
                <c:pt idx="419">
                  <c:v>3.8610000000000163E-3</c:v>
                </c:pt>
                <c:pt idx="420">
                  <c:v>3.9940000000000002E-3</c:v>
                </c:pt>
                <c:pt idx="421">
                  <c:v>4.1430000000000104E-3</c:v>
                </c:pt>
                <c:pt idx="422">
                  <c:v>4.2730000000000259E-3</c:v>
                </c:pt>
                <c:pt idx="423">
                  <c:v>4.3460000000000104E-3</c:v>
                </c:pt>
                <c:pt idx="424">
                  <c:v>4.4120000000000114E-3</c:v>
                </c:pt>
                <c:pt idx="425">
                  <c:v>4.4740000000000014E-3</c:v>
                </c:pt>
                <c:pt idx="426">
                  <c:v>4.5310000000000298E-3</c:v>
                </c:pt>
                <c:pt idx="427">
                  <c:v>4.5639999999999986E-3</c:v>
                </c:pt>
                <c:pt idx="428">
                  <c:v>4.5840000000000004E-3</c:v>
                </c:pt>
                <c:pt idx="429">
                  <c:v>4.6189999999999981E-3</c:v>
                </c:pt>
                <c:pt idx="430">
                  <c:v>4.6500000000000014E-3</c:v>
                </c:pt>
                <c:pt idx="431">
                  <c:v>4.6980000000000008E-3</c:v>
                </c:pt>
                <c:pt idx="432">
                  <c:v>4.723999999999999E-3</c:v>
                </c:pt>
                <c:pt idx="433">
                  <c:v>4.7379999999999992E-3</c:v>
                </c:pt>
                <c:pt idx="434">
                  <c:v>4.7530000000000124E-3</c:v>
                </c:pt>
                <c:pt idx="435">
                  <c:v>4.7620000000000023E-3</c:v>
                </c:pt>
                <c:pt idx="436">
                  <c:v>4.7950000000000024E-3</c:v>
                </c:pt>
                <c:pt idx="437">
                  <c:v>4.7980000000000123E-3</c:v>
                </c:pt>
                <c:pt idx="438">
                  <c:v>4.8290000000000034E-3</c:v>
                </c:pt>
                <c:pt idx="439">
                  <c:v>4.7980000000000123E-3</c:v>
                </c:pt>
                <c:pt idx="440">
                  <c:v>4.8310000000000124E-3</c:v>
                </c:pt>
                <c:pt idx="441">
                  <c:v>4.8209999999999989E-3</c:v>
                </c:pt>
                <c:pt idx="442">
                  <c:v>4.8110000000000114E-3</c:v>
                </c:pt>
                <c:pt idx="443">
                  <c:v>4.8149999999999998E-3</c:v>
                </c:pt>
                <c:pt idx="444">
                  <c:v>4.8209999999999989E-3</c:v>
                </c:pt>
                <c:pt idx="445">
                  <c:v>4.8639999999999985E-3</c:v>
                </c:pt>
                <c:pt idx="446">
                  <c:v>4.8609999999999973E-3</c:v>
                </c:pt>
                <c:pt idx="447">
                  <c:v>4.8769999999999994E-3</c:v>
                </c:pt>
                <c:pt idx="448">
                  <c:v>4.8979999999999996E-3</c:v>
                </c:pt>
                <c:pt idx="449">
                  <c:v>4.8889999999999984E-3</c:v>
                </c:pt>
                <c:pt idx="450">
                  <c:v>4.9080000000000313E-3</c:v>
                </c:pt>
                <c:pt idx="451">
                  <c:v>4.8800000000000024E-3</c:v>
                </c:pt>
                <c:pt idx="452">
                  <c:v>4.9179999999999988E-3</c:v>
                </c:pt>
                <c:pt idx="453">
                  <c:v>4.9029999999999994E-3</c:v>
                </c:pt>
                <c:pt idx="454">
                  <c:v>4.8689999999999983E-3</c:v>
                </c:pt>
                <c:pt idx="455">
                  <c:v>4.8549999999999965E-3</c:v>
                </c:pt>
                <c:pt idx="456">
                  <c:v>4.7880000000000275E-3</c:v>
                </c:pt>
                <c:pt idx="457">
                  <c:v>4.7970000000000113E-3</c:v>
                </c:pt>
                <c:pt idx="458">
                  <c:v>4.770000000000032E-3</c:v>
                </c:pt>
                <c:pt idx="459">
                  <c:v>4.722999999999998E-3</c:v>
                </c:pt>
                <c:pt idx="460">
                  <c:v>4.6959999999999988E-3</c:v>
                </c:pt>
                <c:pt idx="461">
                  <c:v>4.7050000000000104E-3</c:v>
                </c:pt>
                <c:pt idx="462">
                  <c:v>4.6339999999999992E-3</c:v>
                </c:pt>
                <c:pt idx="463">
                  <c:v>4.6110000000000083E-3</c:v>
                </c:pt>
                <c:pt idx="464">
                  <c:v>4.6259999999999956E-3</c:v>
                </c:pt>
                <c:pt idx="465">
                  <c:v>4.6479999999999985E-3</c:v>
                </c:pt>
                <c:pt idx="466">
                  <c:v>4.6380000000000032E-3</c:v>
                </c:pt>
              </c:numCache>
            </c:numRef>
          </c:yVal>
          <c:smooth val="1"/>
        </c:ser>
        <c:ser>
          <c:idx val="4"/>
          <c:order val="4"/>
          <c:tx>
            <c:v>30 min</c:v>
          </c:tx>
          <c:spPr>
            <a:ln w="28575">
              <a:solidFill>
                <a:srgbClr val="9900CC"/>
              </a:solidFill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t'!$P$1:$P$467</c:f>
              <c:numCache>
                <c:formatCode>General</c:formatCode>
                <c:ptCount val="467"/>
                <c:pt idx="0">
                  <c:v>8.9580000000000048E-2</c:v>
                </c:pt>
                <c:pt idx="1">
                  <c:v>0.15348100000000078</c:v>
                </c:pt>
                <c:pt idx="2">
                  <c:v>0.20463000000000001</c:v>
                </c:pt>
                <c:pt idx="3">
                  <c:v>0.24612600000000001</c:v>
                </c:pt>
                <c:pt idx="4">
                  <c:v>0.27850400000000008</c:v>
                </c:pt>
                <c:pt idx="5">
                  <c:v>0.30378000000000038</c:v>
                </c:pt>
                <c:pt idx="6">
                  <c:v>0.32391700000000145</c:v>
                </c:pt>
                <c:pt idx="7">
                  <c:v>0.340202</c:v>
                </c:pt>
                <c:pt idx="8">
                  <c:v>0.35273499999999997</c:v>
                </c:pt>
                <c:pt idx="9">
                  <c:v>0.36339200000000038</c:v>
                </c:pt>
                <c:pt idx="10">
                  <c:v>0.37167700000000031</c:v>
                </c:pt>
                <c:pt idx="11">
                  <c:v>0.37905200000000128</c:v>
                </c:pt>
                <c:pt idx="12">
                  <c:v>0.38482500000000197</c:v>
                </c:pt>
                <c:pt idx="13">
                  <c:v>0.39028700000000038</c:v>
                </c:pt>
                <c:pt idx="14">
                  <c:v>0.39549400000000146</c:v>
                </c:pt>
                <c:pt idx="15">
                  <c:v>0.400113</c:v>
                </c:pt>
                <c:pt idx="16">
                  <c:v>0.404117</c:v>
                </c:pt>
                <c:pt idx="17">
                  <c:v>0.408134</c:v>
                </c:pt>
                <c:pt idx="18">
                  <c:v>0.41222400000000031</c:v>
                </c:pt>
                <c:pt idx="19">
                  <c:v>0.41577700000000001</c:v>
                </c:pt>
                <c:pt idx="20">
                  <c:v>0.41968700000000031</c:v>
                </c:pt>
                <c:pt idx="21">
                  <c:v>0.42300600000000038</c:v>
                </c:pt>
                <c:pt idx="22">
                  <c:v>0.42652500000000032</c:v>
                </c:pt>
                <c:pt idx="23">
                  <c:v>0.430039</c:v>
                </c:pt>
                <c:pt idx="24">
                  <c:v>0.43315600000000032</c:v>
                </c:pt>
                <c:pt idx="25">
                  <c:v>0.43632600000000238</c:v>
                </c:pt>
                <c:pt idx="26">
                  <c:v>0.43939100000000031</c:v>
                </c:pt>
                <c:pt idx="27">
                  <c:v>0.442334</c:v>
                </c:pt>
                <c:pt idx="28">
                  <c:v>0.44537800000000038</c:v>
                </c:pt>
                <c:pt idx="29">
                  <c:v>0.448017</c:v>
                </c:pt>
                <c:pt idx="30">
                  <c:v>0.45056200000000002</c:v>
                </c:pt>
                <c:pt idx="31">
                  <c:v>0.45278200000000002</c:v>
                </c:pt>
                <c:pt idx="32">
                  <c:v>0.45495800000000008</c:v>
                </c:pt>
                <c:pt idx="33">
                  <c:v>0.45654800000000001</c:v>
                </c:pt>
                <c:pt idx="34">
                  <c:v>0.457569</c:v>
                </c:pt>
                <c:pt idx="35">
                  <c:v>0.45857500000000001</c:v>
                </c:pt>
                <c:pt idx="36">
                  <c:v>0.45890200000000031</c:v>
                </c:pt>
                <c:pt idx="37">
                  <c:v>0.45946600000000032</c:v>
                </c:pt>
                <c:pt idx="38">
                  <c:v>0.45938200000000146</c:v>
                </c:pt>
                <c:pt idx="39">
                  <c:v>0.45950400000000002</c:v>
                </c:pt>
                <c:pt idx="40">
                  <c:v>0.45959900000000004</c:v>
                </c:pt>
                <c:pt idx="41">
                  <c:v>0.45912200000000031</c:v>
                </c:pt>
                <c:pt idx="42">
                  <c:v>0.45816100000000004</c:v>
                </c:pt>
                <c:pt idx="43">
                  <c:v>0.45682500000000031</c:v>
                </c:pt>
                <c:pt idx="44">
                  <c:v>0.455121</c:v>
                </c:pt>
                <c:pt idx="45">
                  <c:v>0.452461</c:v>
                </c:pt>
                <c:pt idx="46">
                  <c:v>0.449351</c:v>
                </c:pt>
                <c:pt idx="47">
                  <c:v>0.44582400000000127</c:v>
                </c:pt>
                <c:pt idx="48">
                  <c:v>0.44160000000000005</c:v>
                </c:pt>
                <c:pt idx="49">
                  <c:v>0.43663000000000002</c:v>
                </c:pt>
                <c:pt idx="50">
                  <c:v>0.43130000000000163</c:v>
                </c:pt>
                <c:pt idx="51">
                  <c:v>0.42577400000000032</c:v>
                </c:pt>
                <c:pt idx="52">
                  <c:v>0.41996100000000008</c:v>
                </c:pt>
                <c:pt idx="53">
                  <c:v>0.41415200000000002</c:v>
                </c:pt>
                <c:pt idx="54">
                  <c:v>0.4081300000000001</c:v>
                </c:pt>
                <c:pt idx="55">
                  <c:v>0.402532</c:v>
                </c:pt>
                <c:pt idx="56">
                  <c:v>0.39683900000000127</c:v>
                </c:pt>
                <c:pt idx="57">
                  <c:v>0.39136200000000237</c:v>
                </c:pt>
                <c:pt idx="58">
                  <c:v>0.38610300000000031</c:v>
                </c:pt>
                <c:pt idx="59">
                  <c:v>0.38090500000000038</c:v>
                </c:pt>
                <c:pt idx="60">
                  <c:v>0.37626300000000001</c:v>
                </c:pt>
                <c:pt idx="61">
                  <c:v>0.37166900000000008</c:v>
                </c:pt>
                <c:pt idx="62">
                  <c:v>0.367143</c:v>
                </c:pt>
                <c:pt idx="63">
                  <c:v>0.36290700000000031</c:v>
                </c:pt>
                <c:pt idx="64">
                  <c:v>0.35874900000000004</c:v>
                </c:pt>
                <c:pt idx="65">
                  <c:v>0.35469000000000001</c:v>
                </c:pt>
                <c:pt idx="66">
                  <c:v>0.34818800000000127</c:v>
                </c:pt>
                <c:pt idx="67">
                  <c:v>0.34403100000000003</c:v>
                </c:pt>
                <c:pt idx="68">
                  <c:v>0.3398200000000029</c:v>
                </c:pt>
                <c:pt idx="69">
                  <c:v>0.33564700000000008</c:v>
                </c:pt>
                <c:pt idx="70">
                  <c:v>0.33132100000000198</c:v>
                </c:pt>
                <c:pt idx="71">
                  <c:v>0.32690500000000128</c:v>
                </c:pt>
                <c:pt idx="72">
                  <c:v>0.32234800000000163</c:v>
                </c:pt>
                <c:pt idx="73">
                  <c:v>0.31788500000000197</c:v>
                </c:pt>
                <c:pt idx="74">
                  <c:v>0.31336200000000197</c:v>
                </c:pt>
                <c:pt idx="75">
                  <c:v>0.30897400000000197</c:v>
                </c:pt>
                <c:pt idx="76">
                  <c:v>0.30442200000000191</c:v>
                </c:pt>
                <c:pt idx="77">
                  <c:v>0.29992000000000163</c:v>
                </c:pt>
                <c:pt idx="78">
                  <c:v>0.29539800000000038</c:v>
                </c:pt>
                <c:pt idx="79">
                  <c:v>0.29099400000000031</c:v>
                </c:pt>
                <c:pt idx="80">
                  <c:v>0.28668700000000008</c:v>
                </c:pt>
                <c:pt idx="81">
                  <c:v>0.28224100000000002</c:v>
                </c:pt>
                <c:pt idx="82">
                  <c:v>0.277943</c:v>
                </c:pt>
                <c:pt idx="83">
                  <c:v>0.27359600000000001</c:v>
                </c:pt>
                <c:pt idx="84">
                  <c:v>0.26924800000000004</c:v>
                </c:pt>
                <c:pt idx="85">
                  <c:v>0.2649510000000001</c:v>
                </c:pt>
                <c:pt idx="86">
                  <c:v>0.26066100000000003</c:v>
                </c:pt>
                <c:pt idx="87">
                  <c:v>0.25638600000000128</c:v>
                </c:pt>
                <c:pt idx="88">
                  <c:v>0.25202200000000002</c:v>
                </c:pt>
                <c:pt idx="89">
                  <c:v>0.24777000000000021</c:v>
                </c:pt>
                <c:pt idx="90">
                  <c:v>0.24349300000000093</c:v>
                </c:pt>
                <c:pt idx="91">
                  <c:v>0.23930899999999999</c:v>
                </c:pt>
                <c:pt idx="92">
                  <c:v>0.23505300000000001</c:v>
                </c:pt>
                <c:pt idx="93">
                  <c:v>0.23083899999999999</c:v>
                </c:pt>
                <c:pt idx="94">
                  <c:v>0.22651299999999999</c:v>
                </c:pt>
                <c:pt idx="95">
                  <c:v>0.222273</c:v>
                </c:pt>
                <c:pt idx="96">
                  <c:v>0.2179450000000013</c:v>
                </c:pt>
                <c:pt idx="97">
                  <c:v>0.21361700000000067</c:v>
                </c:pt>
                <c:pt idx="98">
                  <c:v>0.20916699999999999</c:v>
                </c:pt>
                <c:pt idx="99">
                  <c:v>0.20464199999999999</c:v>
                </c:pt>
                <c:pt idx="100">
                  <c:v>0.20000799999999999</c:v>
                </c:pt>
                <c:pt idx="101">
                  <c:v>0.195301</c:v>
                </c:pt>
                <c:pt idx="102">
                  <c:v>0.19042200000000001</c:v>
                </c:pt>
                <c:pt idx="103">
                  <c:v>0.18539400000000067</c:v>
                </c:pt>
                <c:pt idx="104">
                  <c:v>0.18023700000000079</c:v>
                </c:pt>
                <c:pt idx="105">
                  <c:v>0.17496700000000093</c:v>
                </c:pt>
                <c:pt idx="106">
                  <c:v>0.16950700000000021</c:v>
                </c:pt>
                <c:pt idx="107">
                  <c:v>0.16387600000000002</c:v>
                </c:pt>
                <c:pt idx="108">
                  <c:v>0.15818500000000021</c:v>
                </c:pt>
                <c:pt idx="109">
                  <c:v>0.15225200000000041</c:v>
                </c:pt>
                <c:pt idx="110">
                  <c:v>0.14615400000000001</c:v>
                </c:pt>
                <c:pt idx="111">
                  <c:v>0.13997700000000021</c:v>
                </c:pt>
                <c:pt idx="112">
                  <c:v>0.133687</c:v>
                </c:pt>
                <c:pt idx="113">
                  <c:v>0.12736700000000001</c:v>
                </c:pt>
                <c:pt idx="114">
                  <c:v>0.12101400000000002</c:v>
                </c:pt>
                <c:pt idx="115">
                  <c:v>0.11459100000000012</c:v>
                </c:pt>
                <c:pt idx="116">
                  <c:v>0.10822899999999999</c:v>
                </c:pt>
                <c:pt idx="117">
                  <c:v>0.10195699999999998</c:v>
                </c:pt>
                <c:pt idx="118">
                  <c:v>9.574700000000004E-2</c:v>
                </c:pt>
                <c:pt idx="119">
                  <c:v>8.9649000000000006E-2</c:v>
                </c:pt>
                <c:pt idx="120">
                  <c:v>8.3708000000000227E-2</c:v>
                </c:pt>
                <c:pt idx="121">
                  <c:v>7.4547000000000002E-2</c:v>
                </c:pt>
                <c:pt idx="122">
                  <c:v>6.6941000000000001E-2</c:v>
                </c:pt>
                <c:pt idx="123">
                  <c:v>6.1878000000000002E-2</c:v>
                </c:pt>
                <c:pt idx="124">
                  <c:v>5.7080000000000033E-2</c:v>
                </c:pt>
                <c:pt idx="125">
                  <c:v>5.2507000000000033E-2</c:v>
                </c:pt>
                <c:pt idx="126">
                  <c:v>4.8216000000000023E-2</c:v>
                </c:pt>
                <c:pt idx="127">
                  <c:v>4.4229999999999998E-2</c:v>
                </c:pt>
                <c:pt idx="128">
                  <c:v>4.0554E-2</c:v>
                </c:pt>
                <c:pt idx="129">
                  <c:v>3.7154E-2</c:v>
                </c:pt>
                <c:pt idx="130">
                  <c:v>3.3988000000000004E-2</c:v>
                </c:pt>
                <c:pt idx="131">
                  <c:v>3.1119000000000001E-2</c:v>
                </c:pt>
                <c:pt idx="132">
                  <c:v>2.8534E-2</c:v>
                </c:pt>
                <c:pt idx="133">
                  <c:v>2.6161999999999998E-2</c:v>
                </c:pt>
                <c:pt idx="134">
                  <c:v>2.4039000000000012E-2</c:v>
                </c:pt>
                <c:pt idx="135">
                  <c:v>2.2165999999999998E-2</c:v>
                </c:pt>
                <c:pt idx="136">
                  <c:v>1.9814000000000043E-2</c:v>
                </c:pt>
                <c:pt idx="137">
                  <c:v>1.8334000000000003E-2</c:v>
                </c:pt>
                <c:pt idx="138">
                  <c:v>1.7042000000000005E-2</c:v>
                </c:pt>
                <c:pt idx="139">
                  <c:v>1.5837000000000004E-2</c:v>
                </c:pt>
                <c:pt idx="140">
                  <c:v>1.4755000000000004E-2</c:v>
                </c:pt>
                <c:pt idx="141">
                  <c:v>1.3762000000000064E-2</c:v>
                </c:pt>
                <c:pt idx="142">
                  <c:v>1.2938999999999996E-2</c:v>
                </c:pt>
                <c:pt idx="143">
                  <c:v>1.2152E-2</c:v>
                </c:pt>
                <c:pt idx="144">
                  <c:v>1.1428000000000021E-2</c:v>
                </c:pt>
                <c:pt idx="145">
                  <c:v>1.0870999999999999E-2</c:v>
                </c:pt>
                <c:pt idx="146">
                  <c:v>1.0280999999999998E-2</c:v>
                </c:pt>
                <c:pt idx="147">
                  <c:v>9.7630000000000008E-3</c:v>
                </c:pt>
                <c:pt idx="148">
                  <c:v>9.3130000000000226E-3</c:v>
                </c:pt>
                <c:pt idx="149">
                  <c:v>8.9230000000000247E-3</c:v>
                </c:pt>
                <c:pt idx="150">
                  <c:v>8.4650000000000662E-3</c:v>
                </c:pt>
                <c:pt idx="151">
                  <c:v>8.1210000000000032E-3</c:v>
                </c:pt>
                <c:pt idx="152">
                  <c:v>7.8090000000000355E-3</c:v>
                </c:pt>
                <c:pt idx="153">
                  <c:v>7.4649999999999994E-3</c:v>
                </c:pt>
                <c:pt idx="154">
                  <c:v>7.1740000000000024E-3</c:v>
                </c:pt>
                <c:pt idx="155">
                  <c:v>6.9060000000000423E-3</c:v>
                </c:pt>
                <c:pt idx="156">
                  <c:v>6.6370000000000083E-3</c:v>
                </c:pt>
                <c:pt idx="157">
                  <c:v>6.4160000000000371E-3</c:v>
                </c:pt>
                <c:pt idx="158">
                  <c:v>6.1940000000000051E-3</c:v>
                </c:pt>
                <c:pt idx="159">
                  <c:v>5.9650000000000094E-3</c:v>
                </c:pt>
                <c:pt idx="160">
                  <c:v>5.7610000000000239E-3</c:v>
                </c:pt>
                <c:pt idx="161">
                  <c:v>5.5800000000000034E-3</c:v>
                </c:pt>
                <c:pt idx="162">
                  <c:v>5.3950000000000074E-3</c:v>
                </c:pt>
                <c:pt idx="163">
                  <c:v>5.2169999999999994E-3</c:v>
                </c:pt>
                <c:pt idx="164">
                  <c:v>5.0380000000000034E-3</c:v>
                </c:pt>
                <c:pt idx="165">
                  <c:v>4.8720000000000013E-3</c:v>
                </c:pt>
                <c:pt idx="166">
                  <c:v>4.7350000000000248E-3</c:v>
                </c:pt>
                <c:pt idx="167">
                  <c:v>4.6310000000000292E-3</c:v>
                </c:pt>
                <c:pt idx="168">
                  <c:v>4.4630000000000034E-3</c:v>
                </c:pt>
                <c:pt idx="169">
                  <c:v>4.3180000000000024E-3</c:v>
                </c:pt>
                <c:pt idx="170">
                  <c:v>4.2500000000000124E-3</c:v>
                </c:pt>
                <c:pt idx="171">
                  <c:v>4.1279999999999945E-3</c:v>
                </c:pt>
                <c:pt idx="172">
                  <c:v>4.0190000000000104E-3</c:v>
                </c:pt>
                <c:pt idx="173">
                  <c:v>3.8710000000000012E-3</c:v>
                </c:pt>
                <c:pt idx="174">
                  <c:v>3.736000000000014E-3</c:v>
                </c:pt>
                <c:pt idx="175">
                  <c:v>3.6280000000000171E-3</c:v>
                </c:pt>
                <c:pt idx="176">
                  <c:v>3.4510000000000031E-3</c:v>
                </c:pt>
                <c:pt idx="177">
                  <c:v>3.3040000000000092E-3</c:v>
                </c:pt>
                <c:pt idx="178">
                  <c:v>3.1830000000000174E-3</c:v>
                </c:pt>
                <c:pt idx="179">
                  <c:v>3.0740000000000012E-3</c:v>
                </c:pt>
                <c:pt idx="180">
                  <c:v>2.9790000000000042E-3</c:v>
                </c:pt>
                <c:pt idx="181">
                  <c:v>2.8820000000000026E-3</c:v>
                </c:pt>
                <c:pt idx="182">
                  <c:v>2.8000000000000052E-3</c:v>
                </c:pt>
                <c:pt idx="183">
                  <c:v>2.7389999999999992E-3</c:v>
                </c:pt>
                <c:pt idx="184">
                  <c:v>2.6600000000000191E-3</c:v>
                </c:pt>
                <c:pt idx="185">
                  <c:v>2.6020000000000001E-3</c:v>
                </c:pt>
                <c:pt idx="186">
                  <c:v>2.5280000000000159E-3</c:v>
                </c:pt>
                <c:pt idx="187">
                  <c:v>2.4620000000000002E-3</c:v>
                </c:pt>
                <c:pt idx="188">
                  <c:v>2.3940000000000012E-3</c:v>
                </c:pt>
                <c:pt idx="189">
                  <c:v>2.3290000000000051E-3</c:v>
                </c:pt>
                <c:pt idx="190">
                  <c:v>2.2600000000000207E-3</c:v>
                </c:pt>
                <c:pt idx="191">
                  <c:v>2.1429999999999991E-3</c:v>
                </c:pt>
                <c:pt idx="192">
                  <c:v>2.0380000000000051E-3</c:v>
                </c:pt>
                <c:pt idx="193">
                  <c:v>1.9730000000000125E-3</c:v>
                </c:pt>
                <c:pt idx="194">
                  <c:v>1.8920000000000156E-3</c:v>
                </c:pt>
                <c:pt idx="195">
                  <c:v>1.8000000000000117E-3</c:v>
                </c:pt>
                <c:pt idx="196">
                  <c:v>1.7360000000000075E-3</c:v>
                </c:pt>
                <c:pt idx="197">
                  <c:v>1.6880000000000128E-3</c:v>
                </c:pt>
                <c:pt idx="198">
                  <c:v>1.6149999999999984E-3</c:v>
                </c:pt>
                <c:pt idx="199">
                  <c:v>1.5370000000000041E-3</c:v>
                </c:pt>
                <c:pt idx="200">
                  <c:v>1.4800000000000021E-3</c:v>
                </c:pt>
                <c:pt idx="201">
                  <c:v>1.4240000000000021E-3</c:v>
                </c:pt>
                <c:pt idx="202">
                  <c:v>1.3670000000000021E-3</c:v>
                </c:pt>
                <c:pt idx="203">
                  <c:v>1.3120000000000074E-3</c:v>
                </c:pt>
                <c:pt idx="204">
                  <c:v>1.259000000000004E-3</c:v>
                </c:pt>
                <c:pt idx="205">
                  <c:v>1.2020000000000021E-3</c:v>
                </c:pt>
                <c:pt idx="206">
                  <c:v>1.1430000000000101E-3</c:v>
                </c:pt>
                <c:pt idx="207">
                  <c:v>1.0819999999999996E-3</c:v>
                </c:pt>
                <c:pt idx="208">
                  <c:v>1.0340000000000021E-3</c:v>
                </c:pt>
                <c:pt idx="209">
                  <c:v>9.9600000000001033E-4</c:v>
                </c:pt>
                <c:pt idx="210">
                  <c:v>9.3000000000000667E-4</c:v>
                </c:pt>
                <c:pt idx="211">
                  <c:v>9.0400000000000202E-4</c:v>
                </c:pt>
                <c:pt idx="212">
                  <c:v>8.6800000000000245E-4</c:v>
                </c:pt>
                <c:pt idx="213">
                  <c:v>8.2900000000000345E-4</c:v>
                </c:pt>
                <c:pt idx="214">
                  <c:v>8.1000000000000527E-4</c:v>
                </c:pt>
                <c:pt idx="215">
                  <c:v>7.8000000000000649E-4</c:v>
                </c:pt>
                <c:pt idx="216">
                  <c:v>7.3300000000000849E-4</c:v>
                </c:pt>
                <c:pt idx="217">
                  <c:v>7.0300000000000646E-4</c:v>
                </c:pt>
                <c:pt idx="218">
                  <c:v>6.6400000000000584E-4</c:v>
                </c:pt>
                <c:pt idx="219">
                  <c:v>6.3100000000000103E-4</c:v>
                </c:pt>
                <c:pt idx="220">
                  <c:v>5.9900000000000534E-4</c:v>
                </c:pt>
                <c:pt idx="221">
                  <c:v>5.8000000000000423E-4</c:v>
                </c:pt>
                <c:pt idx="222">
                  <c:v>5.6500000000000322E-4</c:v>
                </c:pt>
                <c:pt idx="223">
                  <c:v>5.2300000000000642E-4</c:v>
                </c:pt>
                <c:pt idx="224">
                  <c:v>5.2100000000000193E-4</c:v>
                </c:pt>
                <c:pt idx="225">
                  <c:v>4.8300000000000534E-4</c:v>
                </c:pt>
                <c:pt idx="226">
                  <c:v>4.6700000000000479E-4</c:v>
                </c:pt>
                <c:pt idx="227">
                  <c:v>4.7600000000000523E-4</c:v>
                </c:pt>
                <c:pt idx="228">
                  <c:v>4.4700000000000658E-4</c:v>
                </c:pt>
                <c:pt idx="229">
                  <c:v>4.1400000000000502E-4</c:v>
                </c:pt>
                <c:pt idx="230">
                  <c:v>4.0500000000000334E-4</c:v>
                </c:pt>
                <c:pt idx="231">
                  <c:v>3.8400000000000413E-4</c:v>
                </c:pt>
                <c:pt idx="232">
                  <c:v>3.6000000000000084E-4</c:v>
                </c:pt>
                <c:pt idx="233">
                  <c:v>3.7500000000000256E-4</c:v>
                </c:pt>
                <c:pt idx="234">
                  <c:v>3.7900000000000656E-4</c:v>
                </c:pt>
                <c:pt idx="235">
                  <c:v>3.400000000000017E-4</c:v>
                </c:pt>
                <c:pt idx="236">
                  <c:v>3.130000000000024E-4</c:v>
                </c:pt>
                <c:pt idx="237">
                  <c:v>3.1800000000000047E-4</c:v>
                </c:pt>
                <c:pt idx="238">
                  <c:v>2.9600000000000616E-4</c:v>
                </c:pt>
                <c:pt idx="239">
                  <c:v>2.6800000000000619E-4</c:v>
                </c:pt>
                <c:pt idx="240">
                  <c:v>2.5499999999999855E-4</c:v>
                </c:pt>
                <c:pt idx="241">
                  <c:v>2.4600000000000452E-4</c:v>
                </c:pt>
                <c:pt idx="242">
                  <c:v>2.1800000000000451E-4</c:v>
                </c:pt>
                <c:pt idx="243">
                  <c:v>1.8599999999999867E-4</c:v>
                </c:pt>
                <c:pt idx="244">
                  <c:v>2.2200000000000176E-4</c:v>
                </c:pt>
                <c:pt idx="245">
                  <c:v>1.9100000000000502E-4</c:v>
                </c:pt>
                <c:pt idx="246">
                  <c:v>2.0100000000000006E-4</c:v>
                </c:pt>
                <c:pt idx="247">
                  <c:v>1.8599999999999867E-4</c:v>
                </c:pt>
                <c:pt idx="248">
                  <c:v>1.8200000000000272E-4</c:v>
                </c:pt>
                <c:pt idx="249">
                  <c:v>1.6000000000000148E-4</c:v>
                </c:pt>
                <c:pt idx="250">
                  <c:v>1.5199999999999936E-4</c:v>
                </c:pt>
                <c:pt idx="251">
                  <c:v>1.5300000000000128E-4</c:v>
                </c:pt>
                <c:pt idx="252">
                  <c:v>1.4900000000000408E-4</c:v>
                </c:pt>
                <c:pt idx="253">
                  <c:v>1.3600000000000509E-4</c:v>
                </c:pt>
                <c:pt idx="254">
                  <c:v>1.2200000000000462E-4</c:v>
                </c:pt>
                <c:pt idx="255">
                  <c:v>1.2300000000000521E-4</c:v>
                </c:pt>
                <c:pt idx="256">
                  <c:v>1.2000000000000262E-4</c:v>
                </c:pt>
                <c:pt idx="257">
                  <c:v>1.0800000000000467E-4</c:v>
                </c:pt>
                <c:pt idx="258">
                  <c:v>1.120000000000019E-4</c:v>
                </c:pt>
                <c:pt idx="259">
                  <c:v>1.130000000000029E-4</c:v>
                </c:pt>
                <c:pt idx="260">
                  <c:v>1.1699999999999904E-4</c:v>
                </c:pt>
                <c:pt idx="261">
                  <c:v>1.0600000000000264E-4</c:v>
                </c:pt>
                <c:pt idx="262">
                  <c:v>1.2399999999999908E-4</c:v>
                </c:pt>
                <c:pt idx="263">
                  <c:v>1.2500000000000084E-4</c:v>
                </c:pt>
                <c:pt idx="264">
                  <c:v>1.3099999999999917E-4</c:v>
                </c:pt>
                <c:pt idx="265">
                  <c:v>1.4000000000000123E-4</c:v>
                </c:pt>
                <c:pt idx="266">
                  <c:v>1.6200000000000353E-4</c:v>
                </c:pt>
                <c:pt idx="267">
                  <c:v>1.5099999999999836E-4</c:v>
                </c:pt>
                <c:pt idx="268">
                  <c:v>1.3200000000000104E-4</c:v>
                </c:pt>
                <c:pt idx="269">
                  <c:v>1.0800000000000467E-4</c:v>
                </c:pt>
                <c:pt idx="270">
                  <c:v>9.9000000000002664E-5</c:v>
                </c:pt>
                <c:pt idx="271">
                  <c:v>1.0700000000000367E-4</c:v>
                </c:pt>
                <c:pt idx="272">
                  <c:v>1.2200000000000462E-4</c:v>
                </c:pt>
                <c:pt idx="273">
                  <c:v>1.2600000000000184E-4</c:v>
                </c:pt>
                <c:pt idx="274">
                  <c:v>1.2100000000000362E-4</c:v>
                </c:pt>
                <c:pt idx="275">
                  <c:v>1.0600000000000264E-4</c:v>
                </c:pt>
                <c:pt idx="276">
                  <c:v>1.0800000000000467E-4</c:v>
                </c:pt>
                <c:pt idx="277">
                  <c:v>1.1900000000000211E-4</c:v>
                </c:pt>
                <c:pt idx="278">
                  <c:v>1.2100000000000362E-4</c:v>
                </c:pt>
                <c:pt idx="279">
                  <c:v>1.1600000000000596E-4</c:v>
                </c:pt>
                <c:pt idx="280">
                  <c:v>9.4000000000004413E-5</c:v>
                </c:pt>
                <c:pt idx="281">
                  <c:v>8.7000000000003741E-5</c:v>
                </c:pt>
                <c:pt idx="282">
                  <c:v>7.9000000000003235E-5</c:v>
                </c:pt>
                <c:pt idx="283">
                  <c:v>6.6000000000003949E-5</c:v>
                </c:pt>
                <c:pt idx="284">
                  <c:v>4.7999999999999832E-5</c:v>
                </c:pt>
                <c:pt idx="285">
                  <c:v>2.4000000000003389E-5</c:v>
                </c:pt>
                <c:pt idx="286">
                  <c:v>0</c:v>
                </c:pt>
                <c:pt idx="287">
                  <c:v>8.000000000001116E-6</c:v>
                </c:pt>
                <c:pt idx="288">
                  <c:v>3.90000000000046E-5</c:v>
                </c:pt>
                <c:pt idx="289">
                  <c:v>5.8000000000002785E-5</c:v>
                </c:pt>
                <c:pt idx="290">
                  <c:v>8.8999999999999941E-5</c:v>
                </c:pt>
                <c:pt idx="291">
                  <c:v>1.2200000000000462E-4</c:v>
                </c:pt>
                <c:pt idx="292">
                  <c:v>1.5700000000000533E-4</c:v>
                </c:pt>
                <c:pt idx="293">
                  <c:v>1.9200000000000602E-4</c:v>
                </c:pt>
                <c:pt idx="294">
                  <c:v>2.1900000000000456E-4</c:v>
                </c:pt>
                <c:pt idx="295">
                  <c:v>2.4300000000000016E-4</c:v>
                </c:pt>
                <c:pt idx="296">
                  <c:v>2.619999999999984E-4</c:v>
                </c:pt>
                <c:pt idx="297">
                  <c:v>2.7000000000000098E-4</c:v>
                </c:pt>
                <c:pt idx="298">
                  <c:v>2.7500000000000598E-4</c:v>
                </c:pt>
                <c:pt idx="299">
                  <c:v>2.9300000000000219E-4</c:v>
                </c:pt>
                <c:pt idx="300">
                  <c:v>3.4400000000000571E-4</c:v>
                </c:pt>
                <c:pt idx="301">
                  <c:v>4.0000000000000522E-4</c:v>
                </c:pt>
                <c:pt idx="302">
                  <c:v>4.4500000000000382E-4</c:v>
                </c:pt>
                <c:pt idx="303">
                  <c:v>5.0100000000000405E-4</c:v>
                </c:pt>
                <c:pt idx="304">
                  <c:v>5.7300000000000807E-4</c:v>
                </c:pt>
                <c:pt idx="305">
                  <c:v>6.2900000000000802E-4</c:v>
                </c:pt>
                <c:pt idx="306">
                  <c:v>6.7000000000000772E-4</c:v>
                </c:pt>
                <c:pt idx="307">
                  <c:v>7.2000000000000156E-4</c:v>
                </c:pt>
                <c:pt idx="308">
                  <c:v>7.4900000000000422E-4</c:v>
                </c:pt>
                <c:pt idx="309">
                  <c:v>7.7700000000000501E-4</c:v>
                </c:pt>
                <c:pt idx="310">
                  <c:v>7.9400000000000802E-4</c:v>
                </c:pt>
                <c:pt idx="311">
                  <c:v>8.2100000000000218E-4</c:v>
                </c:pt>
                <c:pt idx="312">
                  <c:v>8.5600000000000747E-4</c:v>
                </c:pt>
                <c:pt idx="313">
                  <c:v>8.7500000000000555E-4</c:v>
                </c:pt>
                <c:pt idx="314">
                  <c:v>8.9300000000000566E-4</c:v>
                </c:pt>
                <c:pt idx="315">
                  <c:v>9.1900000000000564E-4</c:v>
                </c:pt>
                <c:pt idx="316">
                  <c:v>9.3400000000000568E-4</c:v>
                </c:pt>
                <c:pt idx="317">
                  <c:v>9.6900000000000545E-4</c:v>
                </c:pt>
                <c:pt idx="318">
                  <c:v>9.8600000000000814E-4</c:v>
                </c:pt>
                <c:pt idx="319">
                  <c:v>1.0000000000000041E-3</c:v>
                </c:pt>
                <c:pt idx="320">
                  <c:v>1.0220000000000077E-3</c:v>
                </c:pt>
                <c:pt idx="321">
                  <c:v>1.0490000000000041E-3</c:v>
                </c:pt>
                <c:pt idx="322">
                  <c:v>1.0679999999999978E-3</c:v>
                </c:pt>
                <c:pt idx="323">
                  <c:v>1.0760000000000073E-3</c:v>
                </c:pt>
                <c:pt idx="324">
                  <c:v>1.0980000000000089E-3</c:v>
                </c:pt>
                <c:pt idx="325">
                  <c:v>1.1120000000000082E-3</c:v>
                </c:pt>
                <c:pt idx="326">
                  <c:v>1.1099999999999999E-3</c:v>
                </c:pt>
                <c:pt idx="327">
                  <c:v>1.1019999999999988E-3</c:v>
                </c:pt>
                <c:pt idx="328">
                  <c:v>1.1490000000000061E-3</c:v>
                </c:pt>
                <c:pt idx="329">
                  <c:v>1.1850000000000042E-3</c:v>
                </c:pt>
                <c:pt idx="330">
                  <c:v>1.1860000000000074E-3</c:v>
                </c:pt>
                <c:pt idx="331">
                  <c:v>1.2150000000000021E-3</c:v>
                </c:pt>
                <c:pt idx="332">
                  <c:v>1.2290000000000009E-3</c:v>
                </c:pt>
                <c:pt idx="333">
                  <c:v>1.2549999999999992E-3</c:v>
                </c:pt>
                <c:pt idx="334">
                  <c:v>1.2660000000000097E-3</c:v>
                </c:pt>
                <c:pt idx="335">
                  <c:v>1.3010000000000061E-3</c:v>
                </c:pt>
                <c:pt idx="336">
                  <c:v>1.3260000000000073E-3</c:v>
                </c:pt>
                <c:pt idx="337">
                  <c:v>1.3319999999999999E-3</c:v>
                </c:pt>
                <c:pt idx="338">
                  <c:v>1.3589999999999991E-3</c:v>
                </c:pt>
                <c:pt idx="339">
                  <c:v>1.3950000000000021E-3</c:v>
                </c:pt>
                <c:pt idx="340">
                  <c:v>1.4120000000000061E-3</c:v>
                </c:pt>
                <c:pt idx="341">
                  <c:v>1.4419999999999978E-3</c:v>
                </c:pt>
                <c:pt idx="342">
                  <c:v>1.4720000000000041E-3</c:v>
                </c:pt>
                <c:pt idx="343">
                  <c:v>1.4969999999999979E-3</c:v>
                </c:pt>
                <c:pt idx="344">
                  <c:v>1.514000000000008E-3</c:v>
                </c:pt>
                <c:pt idx="345">
                  <c:v>1.5650000000000041E-3</c:v>
                </c:pt>
                <c:pt idx="346">
                  <c:v>1.5609999999999999E-3</c:v>
                </c:pt>
                <c:pt idx="347">
                  <c:v>1.5650000000000041E-3</c:v>
                </c:pt>
                <c:pt idx="348">
                  <c:v>1.6070000000000099E-3</c:v>
                </c:pt>
                <c:pt idx="349">
                  <c:v>1.6370000000000065E-3</c:v>
                </c:pt>
                <c:pt idx="350">
                  <c:v>1.6460000000000112E-3</c:v>
                </c:pt>
                <c:pt idx="351">
                  <c:v>1.7170000000000041E-3</c:v>
                </c:pt>
                <c:pt idx="352">
                  <c:v>1.7479999999999996E-3</c:v>
                </c:pt>
                <c:pt idx="353">
                  <c:v>1.7630000000000041E-3</c:v>
                </c:pt>
                <c:pt idx="354">
                  <c:v>1.7930000000000081E-3</c:v>
                </c:pt>
                <c:pt idx="355">
                  <c:v>1.8130000000000082E-3</c:v>
                </c:pt>
                <c:pt idx="356">
                  <c:v>1.877000000000011E-3</c:v>
                </c:pt>
                <c:pt idx="357">
                  <c:v>1.9040000000000144E-3</c:v>
                </c:pt>
                <c:pt idx="358">
                  <c:v>1.9180000000000147E-3</c:v>
                </c:pt>
                <c:pt idx="359">
                  <c:v>1.9479999999999983E-3</c:v>
                </c:pt>
                <c:pt idx="360">
                  <c:v>1.9640000000000117E-3</c:v>
                </c:pt>
                <c:pt idx="361">
                  <c:v>1.9730000000000125E-3</c:v>
                </c:pt>
                <c:pt idx="362">
                  <c:v>2.019E-3</c:v>
                </c:pt>
                <c:pt idx="363">
                  <c:v>2.040000000000011E-3</c:v>
                </c:pt>
                <c:pt idx="364">
                  <c:v>2.026E-3</c:v>
                </c:pt>
                <c:pt idx="365">
                  <c:v>2.0570000000000041E-3</c:v>
                </c:pt>
                <c:pt idx="366">
                  <c:v>2.1010000000000052E-3</c:v>
                </c:pt>
                <c:pt idx="367">
                  <c:v>2.1060000000000041E-3</c:v>
                </c:pt>
                <c:pt idx="368">
                  <c:v>2.14700000000002E-3</c:v>
                </c:pt>
                <c:pt idx="369">
                  <c:v>2.1580000000000002E-3</c:v>
                </c:pt>
                <c:pt idx="370">
                  <c:v>2.1250000000000132E-3</c:v>
                </c:pt>
                <c:pt idx="371">
                  <c:v>2.1850000000000012E-3</c:v>
                </c:pt>
                <c:pt idx="372">
                  <c:v>2.1720000000000003E-3</c:v>
                </c:pt>
                <c:pt idx="373">
                  <c:v>2.1880000000000155E-3</c:v>
                </c:pt>
                <c:pt idx="374">
                  <c:v>2.1880000000000155E-3</c:v>
                </c:pt>
                <c:pt idx="375">
                  <c:v>2.2250000000000052E-3</c:v>
                </c:pt>
                <c:pt idx="376">
                  <c:v>2.2100000000000145E-3</c:v>
                </c:pt>
                <c:pt idx="377">
                  <c:v>2.2670000000000229E-3</c:v>
                </c:pt>
                <c:pt idx="378">
                  <c:v>2.252000000000004E-3</c:v>
                </c:pt>
                <c:pt idx="379">
                  <c:v>2.2550000000000001E-3</c:v>
                </c:pt>
                <c:pt idx="380">
                  <c:v>2.2150000000000052E-3</c:v>
                </c:pt>
                <c:pt idx="381">
                  <c:v>2.1820000000000042E-3</c:v>
                </c:pt>
                <c:pt idx="382">
                  <c:v>2.161000000000014E-3</c:v>
                </c:pt>
                <c:pt idx="383">
                  <c:v>2.1220000000000002E-3</c:v>
                </c:pt>
                <c:pt idx="384">
                  <c:v>2.0599999999999993E-3</c:v>
                </c:pt>
                <c:pt idx="385">
                  <c:v>1.9880000000000167E-3</c:v>
                </c:pt>
                <c:pt idx="386">
                  <c:v>1.887000000000008E-3</c:v>
                </c:pt>
                <c:pt idx="387">
                  <c:v>1.8090000000000061E-3</c:v>
                </c:pt>
                <c:pt idx="388">
                  <c:v>1.6880000000000128E-3</c:v>
                </c:pt>
                <c:pt idx="389">
                  <c:v>1.5599999999999978E-3</c:v>
                </c:pt>
                <c:pt idx="390">
                  <c:v>1.4050000000000041E-3</c:v>
                </c:pt>
                <c:pt idx="391">
                  <c:v>1.2500000000000041E-3</c:v>
                </c:pt>
                <c:pt idx="392">
                  <c:v>1.0599999999999978E-3</c:v>
                </c:pt>
                <c:pt idx="393">
                  <c:v>8.1900000000000028E-4</c:v>
                </c:pt>
                <c:pt idx="394">
                  <c:v>6.0600000000000432E-4</c:v>
                </c:pt>
                <c:pt idx="395">
                  <c:v>4.3699999999999994E-4</c:v>
                </c:pt>
                <c:pt idx="396">
                  <c:v>3.7200000000000682E-4</c:v>
                </c:pt>
                <c:pt idx="397">
                  <c:v>4.3699999999999994E-4</c:v>
                </c:pt>
                <c:pt idx="398">
                  <c:v>5.8400000000000194E-4</c:v>
                </c:pt>
                <c:pt idx="399">
                  <c:v>7.8100000000000532E-4</c:v>
                </c:pt>
                <c:pt idx="400">
                  <c:v>9.4200000000000414E-4</c:v>
                </c:pt>
                <c:pt idx="401">
                  <c:v>1.0529999999999984E-3</c:v>
                </c:pt>
                <c:pt idx="402">
                  <c:v>1.1320000000000084E-3</c:v>
                </c:pt>
                <c:pt idx="403">
                  <c:v>1.1709999999999984E-3</c:v>
                </c:pt>
                <c:pt idx="404">
                  <c:v>1.1520000000000083E-3</c:v>
                </c:pt>
                <c:pt idx="405">
                  <c:v>1.1220000000000123E-3</c:v>
                </c:pt>
                <c:pt idx="406">
                  <c:v>1.1260000000000096E-3</c:v>
                </c:pt>
                <c:pt idx="407">
                  <c:v>1.1310000000000055E-3</c:v>
                </c:pt>
                <c:pt idx="408">
                  <c:v>1.1250000000000021E-3</c:v>
                </c:pt>
                <c:pt idx="409">
                  <c:v>1.1450000000000021E-3</c:v>
                </c:pt>
                <c:pt idx="410">
                  <c:v>1.2199999999999978E-3</c:v>
                </c:pt>
                <c:pt idx="411">
                  <c:v>1.3340000000000092E-3</c:v>
                </c:pt>
                <c:pt idx="412">
                  <c:v>1.4990000000000003E-3</c:v>
                </c:pt>
                <c:pt idx="413">
                  <c:v>1.7290000000000061E-3</c:v>
                </c:pt>
                <c:pt idx="414">
                  <c:v>2.0040000000000001E-3</c:v>
                </c:pt>
                <c:pt idx="415">
                  <c:v>2.2950000000000002E-3</c:v>
                </c:pt>
                <c:pt idx="416">
                  <c:v>2.5610000000000012E-3</c:v>
                </c:pt>
                <c:pt idx="417">
                  <c:v>2.8040000000000092E-3</c:v>
                </c:pt>
                <c:pt idx="418">
                  <c:v>3.0210000000000159E-3</c:v>
                </c:pt>
                <c:pt idx="419">
                  <c:v>3.1750000000000042E-3</c:v>
                </c:pt>
                <c:pt idx="420">
                  <c:v>3.2990000000000163E-3</c:v>
                </c:pt>
                <c:pt idx="421">
                  <c:v>3.4460000000000046E-3</c:v>
                </c:pt>
                <c:pt idx="422">
                  <c:v>3.5870000000000194E-3</c:v>
                </c:pt>
                <c:pt idx="423">
                  <c:v>3.6580000000000137E-3</c:v>
                </c:pt>
                <c:pt idx="424">
                  <c:v>3.7200000000000219E-3</c:v>
                </c:pt>
                <c:pt idx="425">
                  <c:v>3.7820000000000158E-3</c:v>
                </c:pt>
                <c:pt idx="426">
                  <c:v>3.8420000000000051E-3</c:v>
                </c:pt>
                <c:pt idx="427">
                  <c:v>3.8670000000000189E-3</c:v>
                </c:pt>
                <c:pt idx="428">
                  <c:v>3.8810000000000042E-3</c:v>
                </c:pt>
                <c:pt idx="429">
                  <c:v>3.9210000000000052E-3</c:v>
                </c:pt>
                <c:pt idx="430">
                  <c:v>3.9260000000000015E-3</c:v>
                </c:pt>
                <c:pt idx="431">
                  <c:v>3.9750000000000002E-3</c:v>
                </c:pt>
                <c:pt idx="432">
                  <c:v>4.0060000000000104E-3</c:v>
                </c:pt>
                <c:pt idx="433">
                  <c:v>4.0120000000000017E-3</c:v>
                </c:pt>
                <c:pt idx="434">
                  <c:v>4.055000000000003E-3</c:v>
                </c:pt>
                <c:pt idx="435">
                  <c:v>4.0710000000000338E-3</c:v>
                </c:pt>
                <c:pt idx="436">
                  <c:v>4.0960000000000024E-3</c:v>
                </c:pt>
                <c:pt idx="437">
                  <c:v>4.1209999999999997E-3</c:v>
                </c:pt>
                <c:pt idx="438">
                  <c:v>4.1349999999999998E-3</c:v>
                </c:pt>
                <c:pt idx="439">
                  <c:v>4.0940000000000004E-3</c:v>
                </c:pt>
                <c:pt idx="440">
                  <c:v>4.1440000000000018E-3</c:v>
                </c:pt>
                <c:pt idx="441">
                  <c:v>4.1500000000000009E-3</c:v>
                </c:pt>
                <c:pt idx="442">
                  <c:v>4.1520000000000029E-3</c:v>
                </c:pt>
                <c:pt idx="443">
                  <c:v>4.1520000000000029E-3</c:v>
                </c:pt>
                <c:pt idx="444">
                  <c:v>4.156E-3</c:v>
                </c:pt>
                <c:pt idx="445">
                  <c:v>4.1770000000000002E-3</c:v>
                </c:pt>
                <c:pt idx="446">
                  <c:v>4.1969999999999993E-3</c:v>
                </c:pt>
                <c:pt idx="447">
                  <c:v>4.2200000000000024E-3</c:v>
                </c:pt>
                <c:pt idx="448">
                  <c:v>4.2360000000000392E-3</c:v>
                </c:pt>
                <c:pt idx="449">
                  <c:v>4.1920000000000013E-3</c:v>
                </c:pt>
                <c:pt idx="450">
                  <c:v>4.2260000000000023E-3</c:v>
                </c:pt>
                <c:pt idx="451">
                  <c:v>4.2100000000000123E-3</c:v>
                </c:pt>
                <c:pt idx="452">
                  <c:v>4.2130000000000023E-3</c:v>
                </c:pt>
                <c:pt idx="453">
                  <c:v>4.2179999999999995E-3</c:v>
                </c:pt>
                <c:pt idx="454">
                  <c:v>4.1540000000000049E-3</c:v>
                </c:pt>
                <c:pt idx="455">
                  <c:v>4.1400000000000074E-3</c:v>
                </c:pt>
                <c:pt idx="456">
                  <c:v>4.0890000000000292E-3</c:v>
                </c:pt>
                <c:pt idx="457">
                  <c:v>4.0980000000000114E-3</c:v>
                </c:pt>
                <c:pt idx="458">
                  <c:v>4.0410000000000133E-3</c:v>
                </c:pt>
                <c:pt idx="459">
                  <c:v>3.9990000000000052E-3</c:v>
                </c:pt>
                <c:pt idx="460">
                  <c:v>3.9950000000000012E-3</c:v>
                </c:pt>
                <c:pt idx="461">
                  <c:v>3.9739999999999992E-3</c:v>
                </c:pt>
                <c:pt idx="462">
                  <c:v>3.9140000000000008E-3</c:v>
                </c:pt>
                <c:pt idx="463">
                  <c:v>3.9010000000000052E-3</c:v>
                </c:pt>
                <c:pt idx="464">
                  <c:v>3.9060000000000002E-3</c:v>
                </c:pt>
                <c:pt idx="465">
                  <c:v>3.932999999999999E-3</c:v>
                </c:pt>
                <c:pt idx="466">
                  <c:v>3.8730000000000092E-3</c:v>
                </c:pt>
              </c:numCache>
            </c:numRef>
          </c:yVal>
          <c:smooth val="1"/>
        </c:ser>
        <c:ser>
          <c:idx val="5"/>
          <c:order val="5"/>
          <c:tx>
            <c:v>60 min</c:v>
          </c:tx>
          <c:spPr>
            <a:ln w="28575"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t'!$Q$1:$Q$467</c:f>
              <c:numCache>
                <c:formatCode>General</c:formatCode>
                <c:ptCount val="467"/>
                <c:pt idx="0">
                  <c:v>9.9326000000000067E-2</c:v>
                </c:pt>
                <c:pt idx="1">
                  <c:v>0.16253999999999999</c:v>
                </c:pt>
                <c:pt idx="2">
                  <c:v>0.21384700000000079</c:v>
                </c:pt>
                <c:pt idx="3">
                  <c:v>0.254612</c:v>
                </c:pt>
                <c:pt idx="4">
                  <c:v>0.28613500000000003</c:v>
                </c:pt>
                <c:pt idx="5">
                  <c:v>0.31115000000000032</c:v>
                </c:pt>
                <c:pt idx="6">
                  <c:v>0.33134000000000163</c:v>
                </c:pt>
                <c:pt idx="7">
                  <c:v>0.3467130000000001</c:v>
                </c:pt>
                <c:pt idx="8">
                  <c:v>0.35940600000000134</c:v>
                </c:pt>
                <c:pt idx="9">
                  <c:v>0.36973400000000001</c:v>
                </c:pt>
                <c:pt idx="10">
                  <c:v>0.37843200000000032</c:v>
                </c:pt>
                <c:pt idx="11">
                  <c:v>0.38546100000000127</c:v>
                </c:pt>
                <c:pt idx="12">
                  <c:v>0.39169400000000032</c:v>
                </c:pt>
                <c:pt idx="13">
                  <c:v>0.39682000000000289</c:v>
                </c:pt>
                <c:pt idx="14">
                  <c:v>0.401891</c:v>
                </c:pt>
                <c:pt idx="15">
                  <c:v>0.40664800000000001</c:v>
                </c:pt>
                <c:pt idx="16">
                  <c:v>0.41082200000000163</c:v>
                </c:pt>
                <c:pt idx="17">
                  <c:v>0.41482600000000197</c:v>
                </c:pt>
                <c:pt idx="18">
                  <c:v>0.41881800000000163</c:v>
                </c:pt>
                <c:pt idx="19">
                  <c:v>0.42264400000000002</c:v>
                </c:pt>
                <c:pt idx="20">
                  <c:v>0.42645400000000128</c:v>
                </c:pt>
                <c:pt idx="21">
                  <c:v>0.43022400000000038</c:v>
                </c:pt>
                <c:pt idx="22">
                  <c:v>0.43365500000000001</c:v>
                </c:pt>
                <c:pt idx="23">
                  <c:v>0.43707200000000163</c:v>
                </c:pt>
                <c:pt idx="24">
                  <c:v>0.44041800000000031</c:v>
                </c:pt>
                <c:pt idx="25">
                  <c:v>0.44354099999999996</c:v>
                </c:pt>
                <c:pt idx="26">
                  <c:v>0.44686800000000032</c:v>
                </c:pt>
                <c:pt idx="27">
                  <c:v>0.449905</c:v>
                </c:pt>
                <c:pt idx="28">
                  <c:v>0.45293500000000003</c:v>
                </c:pt>
                <c:pt idx="29">
                  <c:v>0.45555400000000001</c:v>
                </c:pt>
                <c:pt idx="30">
                  <c:v>0.45832100000000031</c:v>
                </c:pt>
                <c:pt idx="31">
                  <c:v>0.46054</c:v>
                </c:pt>
                <c:pt idx="32">
                  <c:v>0.4626590000000001</c:v>
                </c:pt>
                <c:pt idx="33">
                  <c:v>0.46394000000000002</c:v>
                </c:pt>
                <c:pt idx="34">
                  <c:v>0.46524499999999996</c:v>
                </c:pt>
                <c:pt idx="35">
                  <c:v>0.46640700000000002</c:v>
                </c:pt>
                <c:pt idx="36">
                  <c:v>0.467115</c:v>
                </c:pt>
                <c:pt idx="37">
                  <c:v>0.467337</c:v>
                </c:pt>
                <c:pt idx="38">
                  <c:v>0.46725100000000003</c:v>
                </c:pt>
                <c:pt idx="39">
                  <c:v>0.46759800000000001</c:v>
                </c:pt>
                <c:pt idx="40">
                  <c:v>0.46729899999999996</c:v>
                </c:pt>
                <c:pt idx="41">
                  <c:v>0.467001</c:v>
                </c:pt>
                <c:pt idx="42">
                  <c:v>0.46607000000000032</c:v>
                </c:pt>
                <c:pt idx="43">
                  <c:v>0.46465100000000004</c:v>
                </c:pt>
                <c:pt idx="44">
                  <c:v>0.462893</c:v>
                </c:pt>
                <c:pt idx="45">
                  <c:v>0.4602170000000001</c:v>
                </c:pt>
                <c:pt idx="46">
                  <c:v>0.45705000000000001</c:v>
                </c:pt>
                <c:pt idx="47">
                  <c:v>0.45345600000000008</c:v>
                </c:pt>
                <c:pt idx="48">
                  <c:v>0.44917900000000011</c:v>
                </c:pt>
                <c:pt idx="49">
                  <c:v>0.44415099999999996</c:v>
                </c:pt>
                <c:pt idx="50">
                  <c:v>0.43874800000000008</c:v>
                </c:pt>
                <c:pt idx="51">
                  <c:v>0.43329000000000001</c:v>
                </c:pt>
                <c:pt idx="52">
                  <c:v>0.42740200000000145</c:v>
                </c:pt>
                <c:pt idx="53">
                  <c:v>0.42143600000000031</c:v>
                </c:pt>
                <c:pt idx="54">
                  <c:v>0.41538300000000128</c:v>
                </c:pt>
                <c:pt idx="55">
                  <c:v>0.409553</c:v>
                </c:pt>
                <c:pt idx="56">
                  <c:v>0.40385200000000032</c:v>
                </c:pt>
                <c:pt idx="57">
                  <c:v>0.39828700000000128</c:v>
                </c:pt>
                <c:pt idx="58">
                  <c:v>0.39305900000000032</c:v>
                </c:pt>
                <c:pt idx="59">
                  <c:v>0.38784700000000127</c:v>
                </c:pt>
                <c:pt idx="60">
                  <c:v>0.38314800000000032</c:v>
                </c:pt>
                <c:pt idx="61">
                  <c:v>0.3782950000000001</c:v>
                </c:pt>
                <c:pt idx="62">
                  <c:v>0.37392600000000198</c:v>
                </c:pt>
                <c:pt idx="63">
                  <c:v>0.36951400000000145</c:v>
                </c:pt>
                <c:pt idx="64">
                  <c:v>0.365259</c:v>
                </c:pt>
                <c:pt idx="65">
                  <c:v>0.36105200000000032</c:v>
                </c:pt>
                <c:pt idx="66">
                  <c:v>0.35445700000000002</c:v>
                </c:pt>
                <c:pt idx="67">
                  <c:v>0.35025000000000001</c:v>
                </c:pt>
                <c:pt idx="68">
                  <c:v>0.34596600000000038</c:v>
                </c:pt>
                <c:pt idx="69">
                  <c:v>0.34163499999999997</c:v>
                </c:pt>
                <c:pt idx="70">
                  <c:v>0.33723700000000001</c:v>
                </c:pt>
                <c:pt idx="71">
                  <c:v>0.33285300000000145</c:v>
                </c:pt>
                <c:pt idx="72">
                  <c:v>0.32820500000000002</c:v>
                </c:pt>
                <c:pt idx="73">
                  <c:v>0.32382400000000255</c:v>
                </c:pt>
                <c:pt idx="74">
                  <c:v>0.31915900000000008</c:v>
                </c:pt>
                <c:pt idx="75">
                  <c:v>0.31469900000000001</c:v>
                </c:pt>
                <c:pt idx="76">
                  <c:v>0.30999400000000032</c:v>
                </c:pt>
                <c:pt idx="77">
                  <c:v>0.305641</c:v>
                </c:pt>
                <c:pt idx="78">
                  <c:v>0.30113000000000001</c:v>
                </c:pt>
                <c:pt idx="79">
                  <c:v>0.29667700000000002</c:v>
                </c:pt>
                <c:pt idx="80">
                  <c:v>0.292244</c:v>
                </c:pt>
                <c:pt idx="81">
                  <c:v>0.28778400000000032</c:v>
                </c:pt>
                <c:pt idx="82">
                  <c:v>0.28332800000000163</c:v>
                </c:pt>
                <c:pt idx="83">
                  <c:v>0.27905200000000002</c:v>
                </c:pt>
                <c:pt idx="84">
                  <c:v>0.274615</c:v>
                </c:pt>
                <c:pt idx="85">
                  <c:v>0.2702250000000001</c:v>
                </c:pt>
                <c:pt idx="86">
                  <c:v>0.26590600000000031</c:v>
                </c:pt>
                <c:pt idx="87">
                  <c:v>0.26152700000000001</c:v>
                </c:pt>
                <c:pt idx="88">
                  <c:v>0.25722400000000001</c:v>
                </c:pt>
                <c:pt idx="89">
                  <c:v>0.252911</c:v>
                </c:pt>
                <c:pt idx="90">
                  <c:v>0.24857200000000004</c:v>
                </c:pt>
                <c:pt idx="91">
                  <c:v>0.24425200000000041</c:v>
                </c:pt>
                <c:pt idx="92">
                  <c:v>0.23996200000000079</c:v>
                </c:pt>
                <c:pt idx="93">
                  <c:v>0.23576000000000041</c:v>
                </c:pt>
                <c:pt idx="94">
                  <c:v>0.23142900000000041</c:v>
                </c:pt>
                <c:pt idx="95">
                  <c:v>0.22704700000000044</c:v>
                </c:pt>
                <c:pt idx="96">
                  <c:v>0.22269099999999997</c:v>
                </c:pt>
                <c:pt idx="97">
                  <c:v>0.21833100000000041</c:v>
                </c:pt>
                <c:pt idx="98">
                  <c:v>0.21383700000000044</c:v>
                </c:pt>
                <c:pt idx="99">
                  <c:v>0.20924900000000107</c:v>
                </c:pt>
                <c:pt idx="100">
                  <c:v>0.20454300000000064</c:v>
                </c:pt>
                <c:pt idx="101">
                  <c:v>0.19978000000000001</c:v>
                </c:pt>
                <c:pt idx="102">
                  <c:v>0.19483099999999998</c:v>
                </c:pt>
                <c:pt idx="103">
                  <c:v>0.18978200000000078</c:v>
                </c:pt>
                <c:pt idx="104">
                  <c:v>0.18455800000000044</c:v>
                </c:pt>
                <c:pt idx="105">
                  <c:v>0.17920700000000078</c:v>
                </c:pt>
                <c:pt idx="106">
                  <c:v>0.17370400000000041</c:v>
                </c:pt>
                <c:pt idx="107">
                  <c:v>0.16800000000000001</c:v>
                </c:pt>
                <c:pt idx="108">
                  <c:v>0.16229399999999999</c:v>
                </c:pt>
                <c:pt idx="109">
                  <c:v>0.15630800000000067</c:v>
                </c:pt>
                <c:pt idx="110">
                  <c:v>0.15013599999999999</c:v>
                </c:pt>
                <c:pt idx="111">
                  <c:v>0.14387800000000001</c:v>
                </c:pt>
                <c:pt idx="112">
                  <c:v>0.13753199999999999</c:v>
                </c:pt>
                <c:pt idx="113">
                  <c:v>0.131163</c:v>
                </c:pt>
                <c:pt idx="114">
                  <c:v>0.12472000000000059</c:v>
                </c:pt>
                <c:pt idx="115">
                  <c:v>0.11822800000000012</c:v>
                </c:pt>
                <c:pt idx="116">
                  <c:v>0.11178199999999998</c:v>
                </c:pt>
                <c:pt idx="117">
                  <c:v>0.105418</c:v>
                </c:pt>
                <c:pt idx="118">
                  <c:v>9.9157000000000536E-2</c:v>
                </c:pt>
                <c:pt idx="119">
                  <c:v>9.3012000000000025E-2</c:v>
                </c:pt>
                <c:pt idx="120">
                  <c:v>8.699800000000002E-2</c:v>
                </c:pt>
                <c:pt idx="121">
                  <c:v>7.7753000000000322E-2</c:v>
                </c:pt>
                <c:pt idx="122">
                  <c:v>7.0058000000000009E-2</c:v>
                </c:pt>
                <c:pt idx="123">
                  <c:v>6.4905999999999991E-2</c:v>
                </c:pt>
                <c:pt idx="124">
                  <c:v>6.0057000000000013E-2</c:v>
                </c:pt>
                <c:pt idx="125">
                  <c:v>5.5457999999999993E-2</c:v>
                </c:pt>
                <c:pt idx="126">
                  <c:v>5.1080999999999988E-2</c:v>
                </c:pt>
                <c:pt idx="127">
                  <c:v>4.6995999999999996E-2</c:v>
                </c:pt>
                <c:pt idx="128">
                  <c:v>4.3254999999999995E-2</c:v>
                </c:pt>
                <c:pt idx="129">
                  <c:v>3.9784999999999994E-2</c:v>
                </c:pt>
                <c:pt idx="130">
                  <c:v>3.6566999999999995E-2</c:v>
                </c:pt>
                <c:pt idx="131">
                  <c:v>3.3638000000000001E-2</c:v>
                </c:pt>
                <c:pt idx="132">
                  <c:v>3.1004000000000052E-2</c:v>
                </c:pt>
                <c:pt idx="133">
                  <c:v>2.8592999999999997E-2</c:v>
                </c:pt>
                <c:pt idx="134">
                  <c:v>2.6405000000000133E-2</c:v>
                </c:pt>
                <c:pt idx="135">
                  <c:v>2.4452000000000002E-2</c:v>
                </c:pt>
                <c:pt idx="136">
                  <c:v>2.1989999999999996E-2</c:v>
                </c:pt>
                <c:pt idx="137">
                  <c:v>2.0466999999999989E-2</c:v>
                </c:pt>
                <c:pt idx="138">
                  <c:v>1.9160999999999997E-2</c:v>
                </c:pt>
                <c:pt idx="139">
                  <c:v>1.7875999999999996E-2</c:v>
                </c:pt>
                <c:pt idx="140">
                  <c:v>1.6739999999999998E-2</c:v>
                </c:pt>
                <c:pt idx="141">
                  <c:v>1.5746999999999997E-2</c:v>
                </c:pt>
                <c:pt idx="142">
                  <c:v>1.4870999999999994E-2</c:v>
                </c:pt>
                <c:pt idx="143">
                  <c:v>1.4079999999999928E-2</c:v>
                </c:pt>
                <c:pt idx="144">
                  <c:v>1.3328000000000001E-2</c:v>
                </c:pt>
                <c:pt idx="145">
                  <c:v>1.2718E-2</c:v>
                </c:pt>
                <c:pt idx="146">
                  <c:v>1.2140999999999999E-2</c:v>
                </c:pt>
                <c:pt idx="147">
                  <c:v>1.1577999999999998E-2</c:v>
                </c:pt>
                <c:pt idx="148">
                  <c:v>1.1063000000000003E-2</c:v>
                </c:pt>
                <c:pt idx="149">
                  <c:v>1.0657E-2</c:v>
                </c:pt>
                <c:pt idx="150">
                  <c:v>1.0170999999999998E-2</c:v>
                </c:pt>
                <c:pt idx="151">
                  <c:v>9.8280000000000207E-3</c:v>
                </c:pt>
                <c:pt idx="152">
                  <c:v>9.4820000000000512E-3</c:v>
                </c:pt>
                <c:pt idx="153">
                  <c:v>9.1330000000000022E-3</c:v>
                </c:pt>
                <c:pt idx="154">
                  <c:v>8.8200000000000067E-3</c:v>
                </c:pt>
                <c:pt idx="155">
                  <c:v>8.5300000000000046E-3</c:v>
                </c:pt>
                <c:pt idx="156">
                  <c:v>8.2450000000000023E-3</c:v>
                </c:pt>
                <c:pt idx="157">
                  <c:v>8.0090000000000248E-3</c:v>
                </c:pt>
                <c:pt idx="158">
                  <c:v>7.7410000000000413E-3</c:v>
                </c:pt>
                <c:pt idx="159">
                  <c:v>7.5140000000000024E-3</c:v>
                </c:pt>
                <c:pt idx="160">
                  <c:v>7.273000000000032E-3</c:v>
                </c:pt>
                <c:pt idx="161">
                  <c:v>7.0570000000000034E-3</c:v>
                </c:pt>
                <c:pt idx="162">
                  <c:v>6.8590000000000205E-3</c:v>
                </c:pt>
                <c:pt idx="163">
                  <c:v>6.6749999999999926E-3</c:v>
                </c:pt>
                <c:pt idx="164">
                  <c:v>6.4910000000000332E-3</c:v>
                </c:pt>
                <c:pt idx="165">
                  <c:v>6.3009999999999984E-3</c:v>
                </c:pt>
                <c:pt idx="166">
                  <c:v>6.1920000000000013E-3</c:v>
                </c:pt>
                <c:pt idx="167">
                  <c:v>6.0599999999999994E-3</c:v>
                </c:pt>
                <c:pt idx="168">
                  <c:v>5.9000000000000224E-3</c:v>
                </c:pt>
                <c:pt idx="169">
                  <c:v>5.7210000000000134E-3</c:v>
                </c:pt>
                <c:pt idx="170">
                  <c:v>5.6439999999999962E-3</c:v>
                </c:pt>
                <c:pt idx="171">
                  <c:v>5.4949999999999999E-3</c:v>
                </c:pt>
                <c:pt idx="172">
                  <c:v>5.3629999999999997E-3</c:v>
                </c:pt>
                <c:pt idx="173">
                  <c:v>5.2240000000000003E-3</c:v>
                </c:pt>
                <c:pt idx="174">
                  <c:v>5.0790000000000357E-3</c:v>
                </c:pt>
                <c:pt idx="175">
                  <c:v>4.9330000000000311E-3</c:v>
                </c:pt>
                <c:pt idx="176">
                  <c:v>4.7570000000000034E-3</c:v>
                </c:pt>
                <c:pt idx="177">
                  <c:v>4.6100000000000004E-3</c:v>
                </c:pt>
                <c:pt idx="178">
                  <c:v>4.4660000000000134E-3</c:v>
                </c:pt>
                <c:pt idx="179">
                  <c:v>4.3129999999999965E-3</c:v>
                </c:pt>
                <c:pt idx="180">
                  <c:v>4.1770000000000002E-3</c:v>
                </c:pt>
                <c:pt idx="181">
                  <c:v>4.0969999999999973E-3</c:v>
                </c:pt>
                <c:pt idx="182">
                  <c:v>4.0220000000000004E-3</c:v>
                </c:pt>
                <c:pt idx="183">
                  <c:v>3.9490000000000011E-3</c:v>
                </c:pt>
                <c:pt idx="184">
                  <c:v>3.8629999999999992E-3</c:v>
                </c:pt>
                <c:pt idx="185">
                  <c:v>3.7760000000000011E-3</c:v>
                </c:pt>
                <c:pt idx="186">
                  <c:v>3.6720000000000012E-3</c:v>
                </c:pt>
                <c:pt idx="187">
                  <c:v>3.5850000000000101E-3</c:v>
                </c:pt>
                <c:pt idx="188">
                  <c:v>3.4980000000000002E-3</c:v>
                </c:pt>
                <c:pt idx="189">
                  <c:v>3.4220000000000001E-3</c:v>
                </c:pt>
                <c:pt idx="190">
                  <c:v>3.3459999999999952E-3</c:v>
                </c:pt>
                <c:pt idx="191">
                  <c:v>3.2040000000000163E-3</c:v>
                </c:pt>
                <c:pt idx="192">
                  <c:v>3.0760000000000002E-3</c:v>
                </c:pt>
                <c:pt idx="193">
                  <c:v>2.9840000000000075E-3</c:v>
                </c:pt>
                <c:pt idx="194">
                  <c:v>2.8810000000000012E-3</c:v>
                </c:pt>
                <c:pt idx="195">
                  <c:v>2.7780000000000083E-3</c:v>
                </c:pt>
                <c:pt idx="196">
                  <c:v>2.7000000000000049E-3</c:v>
                </c:pt>
                <c:pt idx="197">
                  <c:v>2.6329999999999982E-3</c:v>
                </c:pt>
                <c:pt idx="198">
                  <c:v>2.5500000000000002E-3</c:v>
                </c:pt>
                <c:pt idx="199">
                  <c:v>2.4620000000000002E-3</c:v>
                </c:pt>
                <c:pt idx="200">
                  <c:v>2.3709999999999981E-3</c:v>
                </c:pt>
                <c:pt idx="201">
                  <c:v>2.288000000000014E-3</c:v>
                </c:pt>
                <c:pt idx="202">
                  <c:v>2.2040000000000111E-3</c:v>
                </c:pt>
                <c:pt idx="203">
                  <c:v>2.1169999999999952E-3</c:v>
                </c:pt>
                <c:pt idx="204">
                  <c:v>2.0519999999999991E-3</c:v>
                </c:pt>
                <c:pt idx="205">
                  <c:v>1.972999999999996E-3</c:v>
                </c:pt>
                <c:pt idx="206">
                  <c:v>1.8889999999999981E-3</c:v>
                </c:pt>
                <c:pt idx="207">
                  <c:v>1.8089999999999981E-3</c:v>
                </c:pt>
                <c:pt idx="208">
                  <c:v>1.7399999999999978E-3</c:v>
                </c:pt>
                <c:pt idx="209">
                  <c:v>1.6889999999999961E-3</c:v>
                </c:pt>
                <c:pt idx="210">
                  <c:v>1.6269999999999965E-3</c:v>
                </c:pt>
                <c:pt idx="211">
                  <c:v>1.5820000000000081E-3</c:v>
                </c:pt>
                <c:pt idx="212">
                  <c:v>1.5299999999999958E-3</c:v>
                </c:pt>
                <c:pt idx="213">
                  <c:v>1.4829999999999982E-3</c:v>
                </c:pt>
                <c:pt idx="214">
                  <c:v>1.4279999999999931E-3</c:v>
                </c:pt>
                <c:pt idx="215">
                  <c:v>1.3740000000000085E-3</c:v>
                </c:pt>
                <c:pt idx="216">
                  <c:v>1.3169999999999979E-3</c:v>
                </c:pt>
                <c:pt idx="217">
                  <c:v>1.2679999999999979E-3</c:v>
                </c:pt>
                <c:pt idx="218">
                  <c:v>1.2159999999999938E-3</c:v>
                </c:pt>
                <c:pt idx="219">
                  <c:v>1.1679999999999954E-3</c:v>
                </c:pt>
                <c:pt idx="220">
                  <c:v>1.1069999999999969E-3</c:v>
                </c:pt>
                <c:pt idx="221">
                  <c:v>1.0419999999999898E-3</c:v>
                </c:pt>
                <c:pt idx="222">
                  <c:v>9.5300000000000213E-4</c:v>
                </c:pt>
                <c:pt idx="223">
                  <c:v>9.6400000000000023E-4</c:v>
                </c:pt>
                <c:pt idx="224">
                  <c:v>9.9600000000000556E-4</c:v>
                </c:pt>
                <c:pt idx="225">
                  <c:v>9.4900000000000268E-4</c:v>
                </c:pt>
                <c:pt idx="226">
                  <c:v>9.1000000000000065E-4</c:v>
                </c:pt>
                <c:pt idx="227">
                  <c:v>8.9600000000000313E-4</c:v>
                </c:pt>
                <c:pt idx="228">
                  <c:v>8.6000000000000226E-4</c:v>
                </c:pt>
                <c:pt idx="229">
                  <c:v>8.3800000000000519E-4</c:v>
                </c:pt>
                <c:pt idx="230">
                  <c:v>8.0600000000000235E-4</c:v>
                </c:pt>
                <c:pt idx="231">
                  <c:v>7.9100000000000448E-4</c:v>
                </c:pt>
                <c:pt idx="232">
                  <c:v>7.4000000000000129E-4</c:v>
                </c:pt>
                <c:pt idx="233">
                  <c:v>7.3599999999999729E-4</c:v>
                </c:pt>
                <c:pt idx="234">
                  <c:v>7.1099999999999972E-4</c:v>
                </c:pt>
                <c:pt idx="235">
                  <c:v>6.7200000000000181E-4</c:v>
                </c:pt>
                <c:pt idx="236">
                  <c:v>6.5000000000000138E-4</c:v>
                </c:pt>
                <c:pt idx="237">
                  <c:v>6.5100000000000173E-4</c:v>
                </c:pt>
                <c:pt idx="238">
                  <c:v>6.2499999999999817E-4</c:v>
                </c:pt>
                <c:pt idx="239">
                  <c:v>5.8800000000000128E-4</c:v>
                </c:pt>
                <c:pt idx="240">
                  <c:v>5.8599999999999928E-4</c:v>
                </c:pt>
                <c:pt idx="241">
                  <c:v>5.5699999999999522E-4</c:v>
                </c:pt>
                <c:pt idx="242">
                  <c:v>5.1999999999999974E-4</c:v>
                </c:pt>
                <c:pt idx="243">
                  <c:v>4.9999999999999741E-4</c:v>
                </c:pt>
                <c:pt idx="244">
                  <c:v>5.1899999999999993E-4</c:v>
                </c:pt>
                <c:pt idx="245">
                  <c:v>4.6500000000000014E-4</c:v>
                </c:pt>
                <c:pt idx="246">
                  <c:v>4.3099999999999524E-4</c:v>
                </c:pt>
                <c:pt idx="247">
                  <c:v>4.2200000000000023E-4</c:v>
                </c:pt>
                <c:pt idx="248">
                  <c:v>3.7799999999999813E-4</c:v>
                </c:pt>
                <c:pt idx="249">
                  <c:v>3.8000000000000013E-4</c:v>
                </c:pt>
                <c:pt idx="250">
                  <c:v>3.4899999999999612E-4</c:v>
                </c:pt>
                <c:pt idx="251">
                  <c:v>3.400000000000017E-4</c:v>
                </c:pt>
                <c:pt idx="252">
                  <c:v>3.0199999999999672E-4</c:v>
                </c:pt>
                <c:pt idx="253">
                  <c:v>3.0199999999999672E-4</c:v>
                </c:pt>
                <c:pt idx="254">
                  <c:v>2.8299999999999858E-4</c:v>
                </c:pt>
                <c:pt idx="255">
                  <c:v>2.8799999999999659E-4</c:v>
                </c:pt>
                <c:pt idx="256">
                  <c:v>2.8799999999999659E-4</c:v>
                </c:pt>
                <c:pt idx="257">
                  <c:v>2.5700000000000055E-4</c:v>
                </c:pt>
                <c:pt idx="258">
                  <c:v>2.6899999999999998E-4</c:v>
                </c:pt>
                <c:pt idx="259">
                  <c:v>2.3799999999999516E-4</c:v>
                </c:pt>
                <c:pt idx="260">
                  <c:v>2.3799999999999516E-4</c:v>
                </c:pt>
                <c:pt idx="261">
                  <c:v>2.1799999999999606E-4</c:v>
                </c:pt>
                <c:pt idx="262">
                  <c:v>2.4900000000000014E-4</c:v>
                </c:pt>
                <c:pt idx="263">
                  <c:v>2.3099999999999556E-4</c:v>
                </c:pt>
                <c:pt idx="264">
                  <c:v>2.2699999999999942E-4</c:v>
                </c:pt>
                <c:pt idx="265">
                  <c:v>2.1799999999999606E-4</c:v>
                </c:pt>
                <c:pt idx="266">
                  <c:v>2.1999999999999806E-4</c:v>
                </c:pt>
                <c:pt idx="267">
                  <c:v>2.0999999999999491E-4</c:v>
                </c:pt>
                <c:pt idx="268">
                  <c:v>2.0799999999999996E-4</c:v>
                </c:pt>
                <c:pt idx="269">
                  <c:v>2.0499999999999691E-4</c:v>
                </c:pt>
                <c:pt idx="270">
                  <c:v>1.9899999999999803E-4</c:v>
                </c:pt>
                <c:pt idx="271">
                  <c:v>1.769999999999966E-4</c:v>
                </c:pt>
                <c:pt idx="272">
                  <c:v>1.8599999999999867E-4</c:v>
                </c:pt>
                <c:pt idx="273">
                  <c:v>1.8799999999999381E-4</c:v>
                </c:pt>
                <c:pt idx="274">
                  <c:v>1.789999999999986E-4</c:v>
                </c:pt>
                <c:pt idx="275">
                  <c:v>1.6999999999999662E-4</c:v>
                </c:pt>
                <c:pt idx="276">
                  <c:v>1.5399999999999442E-4</c:v>
                </c:pt>
                <c:pt idx="277">
                  <c:v>1.6099999999999448E-4</c:v>
                </c:pt>
                <c:pt idx="278">
                  <c:v>1.7299999999999954E-4</c:v>
                </c:pt>
                <c:pt idx="279">
                  <c:v>1.6599999999999951E-4</c:v>
                </c:pt>
                <c:pt idx="280">
                  <c:v>1.5799999999999842E-4</c:v>
                </c:pt>
                <c:pt idx="281">
                  <c:v>1.4599999999999336E-4</c:v>
                </c:pt>
                <c:pt idx="282">
                  <c:v>1.2999999999999817E-4</c:v>
                </c:pt>
                <c:pt idx="283">
                  <c:v>9.8999999999995861E-5</c:v>
                </c:pt>
                <c:pt idx="284">
                  <c:v>7.2999999999997343E-5</c:v>
                </c:pt>
                <c:pt idx="285">
                  <c:v>4.3999999999995791E-5</c:v>
                </c:pt>
                <c:pt idx="286">
                  <c:v>1.7999999999997266E-5</c:v>
                </c:pt>
                <c:pt idx="287">
                  <c:v>0</c:v>
                </c:pt>
                <c:pt idx="288">
                  <c:v>2.9999999999960766E-6</c:v>
                </c:pt>
                <c:pt idx="289">
                  <c:v>3.0999999999996356E-5</c:v>
                </c:pt>
                <c:pt idx="290">
                  <c:v>5.3999999999998961E-5</c:v>
                </c:pt>
                <c:pt idx="291">
                  <c:v>6.9999999999994315E-5</c:v>
                </c:pt>
                <c:pt idx="292">
                  <c:v>9.4999999999998691E-5</c:v>
                </c:pt>
                <c:pt idx="293">
                  <c:v>1.1199999999999404E-4</c:v>
                </c:pt>
                <c:pt idx="294">
                  <c:v>1.3599999999999721E-4</c:v>
                </c:pt>
                <c:pt idx="295">
                  <c:v>1.4699999999999436E-4</c:v>
                </c:pt>
                <c:pt idx="296">
                  <c:v>1.439999999999983E-4</c:v>
                </c:pt>
                <c:pt idx="297">
                  <c:v>1.5099999999999836E-4</c:v>
                </c:pt>
                <c:pt idx="298">
                  <c:v>1.5699999999999742E-4</c:v>
                </c:pt>
                <c:pt idx="299">
                  <c:v>1.6499999999999851E-4</c:v>
                </c:pt>
                <c:pt idx="300">
                  <c:v>2.0100000000000006E-4</c:v>
                </c:pt>
                <c:pt idx="301">
                  <c:v>2.4499999999999614E-4</c:v>
                </c:pt>
                <c:pt idx="302">
                  <c:v>2.8099999999999658E-4</c:v>
                </c:pt>
                <c:pt idx="303">
                  <c:v>3.2999999999999859E-4</c:v>
                </c:pt>
                <c:pt idx="304">
                  <c:v>3.9299999999999898E-4</c:v>
                </c:pt>
                <c:pt idx="305">
                  <c:v>4.4400000000000299E-4</c:v>
                </c:pt>
                <c:pt idx="306">
                  <c:v>4.7299999999999534E-4</c:v>
                </c:pt>
                <c:pt idx="307">
                  <c:v>4.9200000000000014E-4</c:v>
                </c:pt>
                <c:pt idx="308">
                  <c:v>5.1099999999999833E-4</c:v>
                </c:pt>
                <c:pt idx="309">
                  <c:v>5.4100000000000133E-4</c:v>
                </c:pt>
                <c:pt idx="310">
                  <c:v>5.6099999999999922E-4</c:v>
                </c:pt>
                <c:pt idx="311">
                  <c:v>5.8599999999999928E-4</c:v>
                </c:pt>
                <c:pt idx="312">
                  <c:v>6.1799999999999735E-4</c:v>
                </c:pt>
                <c:pt idx="313">
                  <c:v>6.4400000000000329E-4</c:v>
                </c:pt>
                <c:pt idx="314">
                  <c:v>6.590000000000029E-4</c:v>
                </c:pt>
                <c:pt idx="315">
                  <c:v>6.7800000000000217E-4</c:v>
                </c:pt>
                <c:pt idx="316">
                  <c:v>6.9100000000000162E-4</c:v>
                </c:pt>
                <c:pt idx="317">
                  <c:v>7.270000000000026E-4</c:v>
                </c:pt>
                <c:pt idx="318">
                  <c:v>7.5900000000000034E-4</c:v>
                </c:pt>
                <c:pt idx="319">
                  <c:v>7.8499999999999848E-4</c:v>
                </c:pt>
                <c:pt idx="320">
                  <c:v>7.9299999999999965E-4</c:v>
                </c:pt>
                <c:pt idx="321">
                  <c:v>8.1000000000000028E-4</c:v>
                </c:pt>
                <c:pt idx="322">
                  <c:v>8.3300000000000138E-4</c:v>
                </c:pt>
                <c:pt idx="323">
                  <c:v>8.4100000000000179E-4</c:v>
                </c:pt>
                <c:pt idx="324">
                  <c:v>8.6500000000000303E-4</c:v>
                </c:pt>
                <c:pt idx="325">
                  <c:v>8.9100000000000247E-4</c:v>
                </c:pt>
                <c:pt idx="326">
                  <c:v>9.0000000000000247E-4</c:v>
                </c:pt>
                <c:pt idx="327">
                  <c:v>9.0400000000000061E-4</c:v>
                </c:pt>
                <c:pt idx="328">
                  <c:v>9.3700000000000348E-4</c:v>
                </c:pt>
                <c:pt idx="329">
                  <c:v>9.4700000000000415E-4</c:v>
                </c:pt>
                <c:pt idx="330">
                  <c:v>9.5800000000000214E-4</c:v>
                </c:pt>
                <c:pt idx="331">
                  <c:v>9.6500000000000047E-4</c:v>
                </c:pt>
                <c:pt idx="332">
                  <c:v>9.7400000000000026E-4</c:v>
                </c:pt>
                <c:pt idx="333">
                  <c:v>1.0000000000000022E-3</c:v>
                </c:pt>
                <c:pt idx="334">
                  <c:v>1.0200000000000057E-3</c:v>
                </c:pt>
                <c:pt idx="335">
                  <c:v>1.0529999999999984E-3</c:v>
                </c:pt>
                <c:pt idx="336">
                  <c:v>1.0869999999999977E-3</c:v>
                </c:pt>
                <c:pt idx="337">
                  <c:v>1.0829999999999937E-3</c:v>
                </c:pt>
                <c:pt idx="338">
                  <c:v>1.120999999999997E-3</c:v>
                </c:pt>
                <c:pt idx="339">
                  <c:v>1.1549999999999963E-3</c:v>
                </c:pt>
                <c:pt idx="340">
                  <c:v>1.1599999999999944E-3</c:v>
                </c:pt>
                <c:pt idx="341">
                  <c:v>1.1529999999999943E-3</c:v>
                </c:pt>
                <c:pt idx="342">
                  <c:v>1.1759999999999958E-3</c:v>
                </c:pt>
                <c:pt idx="343">
                  <c:v>1.1969999999999967E-3</c:v>
                </c:pt>
                <c:pt idx="344">
                  <c:v>1.2199999999999978E-3</c:v>
                </c:pt>
                <c:pt idx="345">
                  <c:v>1.2619999999999958E-3</c:v>
                </c:pt>
                <c:pt idx="346">
                  <c:v>1.2649999999999953E-3</c:v>
                </c:pt>
                <c:pt idx="347">
                  <c:v>1.2909999999999935E-3</c:v>
                </c:pt>
                <c:pt idx="348">
                  <c:v>1.346999999999994E-3</c:v>
                </c:pt>
                <c:pt idx="349">
                  <c:v>1.3279999999999959E-3</c:v>
                </c:pt>
                <c:pt idx="350">
                  <c:v>1.3530000000000052E-3</c:v>
                </c:pt>
                <c:pt idx="351">
                  <c:v>1.3829999999999953E-3</c:v>
                </c:pt>
                <c:pt idx="352">
                  <c:v>1.4109999999999956E-3</c:v>
                </c:pt>
                <c:pt idx="353">
                  <c:v>1.4259999999999911E-3</c:v>
                </c:pt>
                <c:pt idx="354">
                  <c:v>1.4369999999999938E-3</c:v>
                </c:pt>
                <c:pt idx="355">
                  <c:v>1.458999999999995E-3</c:v>
                </c:pt>
                <c:pt idx="356">
                  <c:v>1.5209999999999946E-3</c:v>
                </c:pt>
                <c:pt idx="357">
                  <c:v>1.5509999999999968E-3</c:v>
                </c:pt>
                <c:pt idx="358">
                  <c:v>1.5609999999999999E-3</c:v>
                </c:pt>
                <c:pt idx="359">
                  <c:v>1.5909999999999961E-3</c:v>
                </c:pt>
                <c:pt idx="360">
                  <c:v>1.6239999999999935E-3</c:v>
                </c:pt>
                <c:pt idx="361">
                  <c:v>1.6179999999999944E-3</c:v>
                </c:pt>
                <c:pt idx="362">
                  <c:v>1.655999999999998E-3</c:v>
                </c:pt>
                <c:pt idx="363">
                  <c:v>1.6650000000000076E-3</c:v>
                </c:pt>
                <c:pt idx="364">
                  <c:v>1.6650000000000076E-3</c:v>
                </c:pt>
                <c:pt idx="365">
                  <c:v>1.7059999999999992E-3</c:v>
                </c:pt>
                <c:pt idx="366">
                  <c:v>1.7649999999999957E-3</c:v>
                </c:pt>
                <c:pt idx="367">
                  <c:v>1.8040000000000085E-3</c:v>
                </c:pt>
                <c:pt idx="368">
                  <c:v>1.7819999999999989E-3</c:v>
                </c:pt>
                <c:pt idx="369">
                  <c:v>1.8189999999999942E-3</c:v>
                </c:pt>
                <c:pt idx="370">
                  <c:v>1.8259999999999939E-3</c:v>
                </c:pt>
                <c:pt idx="371">
                  <c:v>1.8479999999999955E-3</c:v>
                </c:pt>
                <c:pt idx="372">
                  <c:v>1.8370000000000042E-3</c:v>
                </c:pt>
                <c:pt idx="373">
                  <c:v>1.8669999999999941E-3</c:v>
                </c:pt>
                <c:pt idx="374">
                  <c:v>1.8569999999999975E-3</c:v>
                </c:pt>
                <c:pt idx="375">
                  <c:v>1.8919999999999981E-3</c:v>
                </c:pt>
                <c:pt idx="376">
                  <c:v>1.8709999999999981E-3</c:v>
                </c:pt>
                <c:pt idx="377">
                  <c:v>1.8999999999999989E-3</c:v>
                </c:pt>
                <c:pt idx="378">
                  <c:v>1.8839999999999968E-3</c:v>
                </c:pt>
                <c:pt idx="379">
                  <c:v>1.8979999999999969E-3</c:v>
                </c:pt>
                <c:pt idx="380">
                  <c:v>1.859999999999994E-3</c:v>
                </c:pt>
                <c:pt idx="381">
                  <c:v>1.8229999999999982E-3</c:v>
                </c:pt>
                <c:pt idx="382">
                  <c:v>1.798999999999995E-3</c:v>
                </c:pt>
                <c:pt idx="383">
                  <c:v>1.7609999999999987E-3</c:v>
                </c:pt>
                <c:pt idx="384">
                  <c:v>1.7309999999999964E-3</c:v>
                </c:pt>
                <c:pt idx="385">
                  <c:v>1.6939999999999941E-3</c:v>
                </c:pt>
                <c:pt idx="386">
                  <c:v>1.6619999999999968E-3</c:v>
                </c:pt>
                <c:pt idx="387">
                  <c:v>1.5899999999999942E-3</c:v>
                </c:pt>
                <c:pt idx="388">
                  <c:v>1.5019999999999938E-3</c:v>
                </c:pt>
                <c:pt idx="389">
                  <c:v>1.3939999999999994E-3</c:v>
                </c:pt>
                <c:pt idx="390">
                  <c:v>1.2019999999999898E-3</c:v>
                </c:pt>
                <c:pt idx="391">
                  <c:v>1.0069999999999938E-3</c:v>
                </c:pt>
                <c:pt idx="392">
                  <c:v>8.0500000000000612E-4</c:v>
                </c:pt>
                <c:pt idx="393">
                  <c:v>5.719999999999997E-4</c:v>
                </c:pt>
                <c:pt idx="394">
                  <c:v>3.7599999999999613E-4</c:v>
                </c:pt>
                <c:pt idx="395">
                  <c:v>2.4799999999999822E-4</c:v>
                </c:pt>
                <c:pt idx="396">
                  <c:v>1.7299999999999954E-4</c:v>
                </c:pt>
                <c:pt idx="397">
                  <c:v>2.0799999999999996E-4</c:v>
                </c:pt>
                <c:pt idx="398">
                  <c:v>3.4599999999999952E-4</c:v>
                </c:pt>
                <c:pt idx="399">
                  <c:v>5.2599999999999934E-4</c:v>
                </c:pt>
                <c:pt idx="400">
                  <c:v>6.7600000000000017E-4</c:v>
                </c:pt>
                <c:pt idx="401">
                  <c:v>8.0200000000000063E-4</c:v>
                </c:pt>
                <c:pt idx="402">
                  <c:v>8.6000000000000226E-4</c:v>
                </c:pt>
                <c:pt idx="403">
                  <c:v>8.5800000000000264E-4</c:v>
                </c:pt>
                <c:pt idx="404">
                  <c:v>8.6100000000000044E-4</c:v>
                </c:pt>
                <c:pt idx="405">
                  <c:v>8.5400000000000027E-4</c:v>
                </c:pt>
                <c:pt idx="406">
                  <c:v>8.3300000000000138E-4</c:v>
                </c:pt>
                <c:pt idx="407">
                  <c:v>8.1400000000000005E-4</c:v>
                </c:pt>
                <c:pt idx="408">
                  <c:v>8.1400000000000005E-4</c:v>
                </c:pt>
                <c:pt idx="409">
                  <c:v>8.1900000000000028E-4</c:v>
                </c:pt>
                <c:pt idx="410">
                  <c:v>8.6500000000000303E-4</c:v>
                </c:pt>
                <c:pt idx="411">
                  <c:v>9.6700000000000247E-4</c:v>
                </c:pt>
                <c:pt idx="412">
                  <c:v>1.1149999999999979E-3</c:v>
                </c:pt>
                <c:pt idx="413">
                  <c:v>1.3089999999999977E-3</c:v>
                </c:pt>
                <c:pt idx="414">
                  <c:v>1.570999999999996E-3</c:v>
                </c:pt>
                <c:pt idx="415">
                  <c:v>1.863999999999998E-3</c:v>
                </c:pt>
                <c:pt idx="416">
                  <c:v>2.1109999999999992E-3</c:v>
                </c:pt>
                <c:pt idx="417">
                  <c:v>2.3319999999999942E-3</c:v>
                </c:pt>
                <c:pt idx="418">
                  <c:v>2.5059999999999952E-3</c:v>
                </c:pt>
                <c:pt idx="419">
                  <c:v>2.6450000000000076E-3</c:v>
                </c:pt>
                <c:pt idx="420">
                  <c:v>2.7730000000000111E-3</c:v>
                </c:pt>
                <c:pt idx="421">
                  <c:v>2.919999999999999E-3</c:v>
                </c:pt>
                <c:pt idx="422">
                  <c:v>3.0540000000000012E-3</c:v>
                </c:pt>
                <c:pt idx="423">
                  <c:v>3.107000000000016E-3</c:v>
                </c:pt>
                <c:pt idx="424">
                  <c:v>3.1700000000000092E-3</c:v>
                </c:pt>
                <c:pt idx="425">
                  <c:v>3.2180000000000012E-3</c:v>
                </c:pt>
                <c:pt idx="426">
                  <c:v>3.2590000000000102E-3</c:v>
                </c:pt>
                <c:pt idx="427">
                  <c:v>3.2810000000000157E-3</c:v>
                </c:pt>
                <c:pt idx="428">
                  <c:v>3.3210000000000002E-3</c:v>
                </c:pt>
                <c:pt idx="429">
                  <c:v>3.3599999999999949E-3</c:v>
                </c:pt>
                <c:pt idx="430">
                  <c:v>3.3759999999999992E-3</c:v>
                </c:pt>
                <c:pt idx="431">
                  <c:v>3.4230000000000085E-3</c:v>
                </c:pt>
                <c:pt idx="432">
                  <c:v>3.4559999999999942E-3</c:v>
                </c:pt>
                <c:pt idx="433">
                  <c:v>3.4620000000000002E-3</c:v>
                </c:pt>
                <c:pt idx="434">
                  <c:v>3.4820000000000012E-3</c:v>
                </c:pt>
                <c:pt idx="435">
                  <c:v>3.5229999999999992E-3</c:v>
                </c:pt>
                <c:pt idx="436">
                  <c:v>3.5510000000000012E-3</c:v>
                </c:pt>
                <c:pt idx="437">
                  <c:v>3.5690000000000088E-3</c:v>
                </c:pt>
                <c:pt idx="438">
                  <c:v>3.5620000000000079E-3</c:v>
                </c:pt>
                <c:pt idx="439">
                  <c:v>3.5769999999999981E-3</c:v>
                </c:pt>
                <c:pt idx="440">
                  <c:v>3.5690000000000088E-3</c:v>
                </c:pt>
                <c:pt idx="441">
                  <c:v>3.5890000000000088E-3</c:v>
                </c:pt>
                <c:pt idx="442">
                  <c:v>3.5850000000000101E-3</c:v>
                </c:pt>
                <c:pt idx="443">
                  <c:v>3.5590000000000001E-3</c:v>
                </c:pt>
                <c:pt idx="444">
                  <c:v>3.5940000000000052E-3</c:v>
                </c:pt>
                <c:pt idx="445">
                  <c:v>3.6270000000000178E-3</c:v>
                </c:pt>
                <c:pt idx="446">
                  <c:v>3.6380000000000088E-3</c:v>
                </c:pt>
                <c:pt idx="447">
                  <c:v>3.678000000000009E-3</c:v>
                </c:pt>
                <c:pt idx="448">
                  <c:v>3.6870000000000162E-3</c:v>
                </c:pt>
                <c:pt idx="449">
                  <c:v>3.6770000000000145E-3</c:v>
                </c:pt>
                <c:pt idx="450">
                  <c:v>3.6640000000000136E-3</c:v>
                </c:pt>
                <c:pt idx="451">
                  <c:v>3.6510000000000062E-3</c:v>
                </c:pt>
                <c:pt idx="452">
                  <c:v>3.6529999999999991E-3</c:v>
                </c:pt>
                <c:pt idx="453">
                  <c:v>3.6820000000000012E-3</c:v>
                </c:pt>
                <c:pt idx="454">
                  <c:v>3.6329999999999982E-3</c:v>
                </c:pt>
                <c:pt idx="455">
                  <c:v>3.6340000000000092E-3</c:v>
                </c:pt>
                <c:pt idx="456">
                  <c:v>3.5790000000000001E-3</c:v>
                </c:pt>
                <c:pt idx="457">
                  <c:v>3.5640000000000151E-3</c:v>
                </c:pt>
                <c:pt idx="458">
                  <c:v>3.5550000000000052E-3</c:v>
                </c:pt>
                <c:pt idx="459">
                  <c:v>3.4929999999999991E-3</c:v>
                </c:pt>
                <c:pt idx="460">
                  <c:v>3.4980000000000002E-3</c:v>
                </c:pt>
                <c:pt idx="461">
                  <c:v>3.4820000000000012E-3</c:v>
                </c:pt>
                <c:pt idx="462">
                  <c:v>3.3909999999999982E-3</c:v>
                </c:pt>
                <c:pt idx="463">
                  <c:v>3.3619999999999982E-3</c:v>
                </c:pt>
                <c:pt idx="464">
                  <c:v>3.3980000000000052E-3</c:v>
                </c:pt>
                <c:pt idx="465">
                  <c:v>3.3940000000000012E-3</c:v>
                </c:pt>
                <c:pt idx="466">
                  <c:v>3.3819999999999992E-3</c:v>
                </c:pt>
              </c:numCache>
            </c:numRef>
          </c:yVal>
          <c:smooth val="1"/>
        </c:ser>
        <c:ser>
          <c:idx val="6"/>
          <c:order val="6"/>
          <c:tx>
            <c:v>4 j</c:v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t'!$R$1:$R$467</c:f>
              <c:numCache>
                <c:formatCode>General</c:formatCode>
                <c:ptCount val="467"/>
                <c:pt idx="0">
                  <c:v>0.10921100000000022</c:v>
                </c:pt>
                <c:pt idx="1">
                  <c:v>0.170877</c:v>
                </c:pt>
                <c:pt idx="2">
                  <c:v>0.22046600000000041</c:v>
                </c:pt>
                <c:pt idx="3">
                  <c:v>0.259048</c:v>
                </c:pt>
                <c:pt idx="4">
                  <c:v>0.28937000000000163</c:v>
                </c:pt>
                <c:pt idx="5">
                  <c:v>0.31297100000000128</c:v>
                </c:pt>
                <c:pt idx="6">
                  <c:v>0.33117100000000038</c:v>
                </c:pt>
                <c:pt idx="7">
                  <c:v>0.34609200000000001</c:v>
                </c:pt>
                <c:pt idx="8">
                  <c:v>0.35703400000000002</c:v>
                </c:pt>
                <c:pt idx="9">
                  <c:v>0.36617800000000139</c:v>
                </c:pt>
                <c:pt idx="10">
                  <c:v>0.37355000000000038</c:v>
                </c:pt>
                <c:pt idx="11">
                  <c:v>0.37960600000000128</c:v>
                </c:pt>
                <c:pt idx="12">
                  <c:v>0.38447600000000226</c:v>
                </c:pt>
                <c:pt idx="13">
                  <c:v>0.38860200000000134</c:v>
                </c:pt>
                <c:pt idx="14">
                  <c:v>0.39256200000000163</c:v>
                </c:pt>
                <c:pt idx="15">
                  <c:v>0.39610100000000031</c:v>
                </c:pt>
                <c:pt idx="16">
                  <c:v>0.39919600000000038</c:v>
                </c:pt>
                <c:pt idx="17">
                  <c:v>0.40242400000000145</c:v>
                </c:pt>
                <c:pt idx="18">
                  <c:v>0.40496900000000002</c:v>
                </c:pt>
                <c:pt idx="19">
                  <c:v>0.40787700000000032</c:v>
                </c:pt>
                <c:pt idx="20">
                  <c:v>0.410549</c:v>
                </c:pt>
                <c:pt idx="21">
                  <c:v>0.41341100000000008</c:v>
                </c:pt>
                <c:pt idx="22">
                  <c:v>0.41577800000000031</c:v>
                </c:pt>
                <c:pt idx="23">
                  <c:v>0.41825200000000001</c:v>
                </c:pt>
                <c:pt idx="24">
                  <c:v>0.42043400000000031</c:v>
                </c:pt>
                <c:pt idx="25">
                  <c:v>0.42301600000000134</c:v>
                </c:pt>
                <c:pt idx="26">
                  <c:v>0.42541600000000163</c:v>
                </c:pt>
                <c:pt idx="27">
                  <c:v>0.427757</c:v>
                </c:pt>
                <c:pt idx="28">
                  <c:v>0.42970700000000001</c:v>
                </c:pt>
                <c:pt idx="29">
                  <c:v>0.43173</c:v>
                </c:pt>
                <c:pt idx="30">
                  <c:v>0.43372000000000038</c:v>
                </c:pt>
                <c:pt idx="31">
                  <c:v>0.43520200000000031</c:v>
                </c:pt>
                <c:pt idx="32">
                  <c:v>0.43645300000000031</c:v>
                </c:pt>
                <c:pt idx="33">
                  <c:v>0.43744400000000128</c:v>
                </c:pt>
                <c:pt idx="34">
                  <c:v>0.43790100000000032</c:v>
                </c:pt>
                <c:pt idx="35">
                  <c:v>0.43858800000000198</c:v>
                </c:pt>
                <c:pt idx="36">
                  <c:v>0.43849400000000038</c:v>
                </c:pt>
                <c:pt idx="37">
                  <c:v>0.43860300000000002</c:v>
                </c:pt>
                <c:pt idx="38">
                  <c:v>0.43853600000000031</c:v>
                </c:pt>
                <c:pt idx="39">
                  <c:v>0.43861000000000128</c:v>
                </c:pt>
                <c:pt idx="40">
                  <c:v>0.43803200000000031</c:v>
                </c:pt>
                <c:pt idx="41">
                  <c:v>0.43768700000000038</c:v>
                </c:pt>
                <c:pt idx="42">
                  <c:v>0.43638800000000255</c:v>
                </c:pt>
                <c:pt idx="43">
                  <c:v>0.43507500000000032</c:v>
                </c:pt>
                <c:pt idx="44">
                  <c:v>0.43310700000000002</c:v>
                </c:pt>
                <c:pt idx="45">
                  <c:v>0.43055200000000032</c:v>
                </c:pt>
                <c:pt idx="46">
                  <c:v>0.42774100000000004</c:v>
                </c:pt>
                <c:pt idx="47">
                  <c:v>0.42405300000000001</c:v>
                </c:pt>
                <c:pt idx="48">
                  <c:v>0.42004800000000031</c:v>
                </c:pt>
                <c:pt idx="49">
                  <c:v>0.41552500000000031</c:v>
                </c:pt>
                <c:pt idx="50">
                  <c:v>0.41069</c:v>
                </c:pt>
                <c:pt idx="51">
                  <c:v>0.40558500000000008</c:v>
                </c:pt>
                <c:pt idx="52">
                  <c:v>0.40017200000000008</c:v>
                </c:pt>
                <c:pt idx="53">
                  <c:v>0.39476800000000145</c:v>
                </c:pt>
                <c:pt idx="54">
                  <c:v>0.38949300000000031</c:v>
                </c:pt>
                <c:pt idx="55">
                  <c:v>0.38404100000000002</c:v>
                </c:pt>
                <c:pt idx="56">
                  <c:v>0.37906800000000163</c:v>
                </c:pt>
                <c:pt idx="57">
                  <c:v>0.37393400000000032</c:v>
                </c:pt>
                <c:pt idx="58">
                  <c:v>0.36911600000000128</c:v>
                </c:pt>
                <c:pt idx="59">
                  <c:v>0.36438700000000163</c:v>
                </c:pt>
                <c:pt idx="60">
                  <c:v>0.35997900000000038</c:v>
                </c:pt>
                <c:pt idx="61">
                  <c:v>0.35579</c:v>
                </c:pt>
                <c:pt idx="62">
                  <c:v>0.35162100000000002</c:v>
                </c:pt>
                <c:pt idx="63">
                  <c:v>0.34768900000000008</c:v>
                </c:pt>
                <c:pt idx="64">
                  <c:v>0.34379400000000004</c:v>
                </c:pt>
                <c:pt idx="65">
                  <c:v>0.33998900000000237</c:v>
                </c:pt>
                <c:pt idx="66">
                  <c:v>0.33403100000000002</c:v>
                </c:pt>
                <c:pt idx="67">
                  <c:v>0.33036700000000163</c:v>
                </c:pt>
                <c:pt idx="68">
                  <c:v>0.32654100000000008</c:v>
                </c:pt>
                <c:pt idx="69">
                  <c:v>0.32257100000000088</c:v>
                </c:pt>
                <c:pt idx="70">
                  <c:v>0.31853100000000001</c:v>
                </c:pt>
                <c:pt idx="71">
                  <c:v>0.314637</c:v>
                </c:pt>
                <c:pt idx="72">
                  <c:v>0.31049000000000032</c:v>
                </c:pt>
                <c:pt idx="73">
                  <c:v>0.30645200000000128</c:v>
                </c:pt>
                <c:pt idx="74">
                  <c:v>0.30234200000000128</c:v>
                </c:pt>
                <c:pt idx="75">
                  <c:v>0.29822900000000002</c:v>
                </c:pt>
                <c:pt idx="76">
                  <c:v>0.29420600000000002</c:v>
                </c:pt>
                <c:pt idx="77">
                  <c:v>0.29013900000000004</c:v>
                </c:pt>
                <c:pt idx="78">
                  <c:v>0.286192</c:v>
                </c:pt>
                <c:pt idx="79">
                  <c:v>0.28217500000000001</c:v>
                </c:pt>
                <c:pt idx="80">
                  <c:v>0.27835400000000032</c:v>
                </c:pt>
                <c:pt idx="81">
                  <c:v>0.274391</c:v>
                </c:pt>
                <c:pt idx="82">
                  <c:v>0.27055200000000001</c:v>
                </c:pt>
                <c:pt idx="83">
                  <c:v>0.26673699999999995</c:v>
                </c:pt>
                <c:pt idx="84">
                  <c:v>0.26285700000000001</c:v>
                </c:pt>
                <c:pt idx="85">
                  <c:v>0.2590610000000001</c:v>
                </c:pt>
                <c:pt idx="86">
                  <c:v>0.25517300000000004</c:v>
                </c:pt>
                <c:pt idx="87">
                  <c:v>0.25146000000000002</c:v>
                </c:pt>
                <c:pt idx="88">
                  <c:v>0.24772300000000044</c:v>
                </c:pt>
                <c:pt idx="89">
                  <c:v>0.24388900000000024</c:v>
                </c:pt>
                <c:pt idx="90">
                  <c:v>0.24007200000000001</c:v>
                </c:pt>
                <c:pt idx="91">
                  <c:v>0.23638700000000001</c:v>
                </c:pt>
                <c:pt idx="92">
                  <c:v>0.23259099999999999</c:v>
                </c:pt>
                <c:pt idx="93">
                  <c:v>0.22889199999999998</c:v>
                </c:pt>
                <c:pt idx="94">
                  <c:v>0.22513899999999998</c:v>
                </c:pt>
                <c:pt idx="95">
                  <c:v>0.22132299999999988</c:v>
                </c:pt>
                <c:pt idx="96">
                  <c:v>0.21756100000000078</c:v>
                </c:pt>
                <c:pt idx="97">
                  <c:v>0.21371900000000102</c:v>
                </c:pt>
                <c:pt idx="98">
                  <c:v>0.20982600000000001</c:v>
                </c:pt>
                <c:pt idx="99">
                  <c:v>0.20581400000000041</c:v>
                </c:pt>
                <c:pt idx="100">
                  <c:v>0.20171100000000064</c:v>
                </c:pt>
                <c:pt idx="101">
                  <c:v>0.19751000000000021</c:v>
                </c:pt>
                <c:pt idx="102">
                  <c:v>0.19308599999999998</c:v>
                </c:pt>
                <c:pt idx="103">
                  <c:v>0.18858800000000076</c:v>
                </c:pt>
                <c:pt idx="104">
                  <c:v>0.18397400000000041</c:v>
                </c:pt>
                <c:pt idx="105">
                  <c:v>0.17913099999999998</c:v>
                </c:pt>
                <c:pt idx="106">
                  <c:v>0.17417300000000002</c:v>
                </c:pt>
                <c:pt idx="107">
                  <c:v>0.16901200000000041</c:v>
                </c:pt>
                <c:pt idx="108">
                  <c:v>0.16371000000000024</c:v>
                </c:pt>
                <c:pt idx="109">
                  <c:v>0.15827900000000067</c:v>
                </c:pt>
                <c:pt idx="110">
                  <c:v>0.15271600000000107</c:v>
                </c:pt>
                <c:pt idx="111">
                  <c:v>0.14705099999999999</c:v>
                </c:pt>
                <c:pt idx="112">
                  <c:v>0.14127099999999998</c:v>
                </c:pt>
                <c:pt idx="113">
                  <c:v>0.13542100000000001</c:v>
                </c:pt>
                <c:pt idx="114">
                  <c:v>0.12955</c:v>
                </c:pt>
                <c:pt idx="115">
                  <c:v>0.12364400000000036</c:v>
                </c:pt>
                <c:pt idx="116">
                  <c:v>0.11776100000000037</c:v>
                </c:pt>
                <c:pt idx="117">
                  <c:v>0.11198899999999944</c:v>
                </c:pt>
                <c:pt idx="118">
                  <c:v>0.10626800000000022</c:v>
                </c:pt>
                <c:pt idx="119">
                  <c:v>0.10063799999999998</c:v>
                </c:pt>
                <c:pt idx="120">
                  <c:v>9.5151000000000097E-2</c:v>
                </c:pt>
                <c:pt idx="121">
                  <c:v>8.6709000000000022E-2</c:v>
                </c:pt>
                <c:pt idx="122">
                  <c:v>7.9656000000000032E-2</c:v>
                </c:pt>
                <c:pt idx="123">
                  <c:v>7.4927000000000021E-2</c:v>
                </c:pt>
                <c:pt idx="124">
                  <c:v>7.0430999999999994E-2</c:v>
                </c:pt>
                <c:pt idx="125">
                  <c:v>6.6217999999999999E-2</c:v>
                </c:pt>
                <c:pt idx="126">
                  <c:v>6.2241999999999999E-2</c:v>
                </c:pt>
                <c:pt idx="127">
                  <c:v>5.8517000000000013E-2</c:v>
                </c:pt>
                <c:pt idx="128">
                  <c:v>5.5054999999999993E-2</c:v>
                </c:pt>
                <c:pt idx="129">
                  <c:v>5.1838000000000002E-2</c:v>
                </c:pt>
                <c:pt idx="130">
                  <c:v>4.8887000000000014E-2</c:v>
                </c:pt>
                <c:pt idx="131">
                  <c:v>4.6138999999999999E-2</c:v>
                </c:pt>
                <c:pt idx="132">
                  <c:v>4.3627999999999986E-2</c:v>
                </c:pt>
                <c:pt idx="133">
                  <c:v>4.1355999999999997E-2</c:v>
                </c:pt>
                <c:pt idx="134">
                  <c:v>3.9328999999999989E-2</c:v>
                </c:pt>
                <c:pt idx="135">
                  <c:v>3.7482000000000092E-2</c:v>
                </c:pt>
                <c:pt idx="136">
                  <c:v>3.5129000000000001E-2</c:v>
                </c:pt>
                <c:pt idx="137">
                  <c:v>3.3725999999999999E-2</c:v>
                </c:pt>
                <c:pt idx="138">
                  <c:v>3.2320999999999996E-2</c:v>
                </c:pt>
                <c:pt idx="139">
                  <c:v>3.1097000000000114E-2</c:v>
                </c:pt>
                <c:pt idx="140">
                  <c:v>3.0037000000000133E-2</c:v>
                </c:pt>
                <c:pt idx="141">
                  <c:v>2.8960999999999997E-2</c:v>
                </c:pt>
                <c:pt idx="142">
                  <c:v>2.8124999999999987E-2</c:v>
                </c:pt>
                <c:pt idx="143">
                  <c:v>2.7249000000000148E-2</c:v>
                </c:pt>
                <c:pt idx="144">
                  <c:v>2.6468000000000002E-2</c:v>
                </c:pt>
                <c:pt idx="145">
                  <c:v>2.5769999999999998E-2</c:v>
                </c:pt>
                <c:pt idx="146">
                  <c:v>2.5089000000000052E-2</c:v>
                </c:pt>
                <c:pt idx="147">
                  <c:v>2.4490999999999999E-2</c:v>
                </c:pt>
                <c:pt idx="148">
                  <c:v>2.3972E-2</c:v>
                </c:pt>
                <c:pt idx="149">
                  <c:v>2.3390999999999988E-2</c:v>
                </c:pt>
                <c:pt idx="150">
                  <c:v>2.2891000000000133E-2</c:v>
                </c:pt>
                <c:pt idx="151">
                  <c:v>2.2428999999999998E-2</c:v>
                </c:pt>
                <c:pt idx="152">
                  <c:v>2.1954000000000001E-2</c:v>
                </c:pt>
                <c:pt idx="153">
                  <c:v>2.1599E-2</c:v>
                </c:pt>
                <c:pt idx="154">
                  <c:v>2.1159999999999998E-2</c:v>
                </c:pt>
                <c:pt idx="155">
                  <c:v>2.0775999999999996E-2</c:v>
                </c:pt>
                <c:pt idx="156">
                  <c:v>2.0428999999999989E-2</c:v>
                </c:pt>
                <c:pt idx="157">
                  <c:v>2.0069999999999998E-2</c:v>
                </c:pt>
                <c:pt idx="158">
                  <c:v>1.9744000000000091E-2</c:v>
                </c:pt>
                <c:pt idx="159">
                  <c:v>1.9408999999999999E-2</c:v>
                </c:pt>
                <c:pt idx="160">
                  <c:v>1.9103000000000078E-2</c:v>
                </c:pt>
                <c:pt idx="161">
                  <c:v>1.8830000000000003E-2</c:v>
                </c:pt>
                <c:pt idx="162">
                  <c:v>1.8497E-2</c:v>
                </c:pt>
                <c:pt idx="163">
                  <c:v>1.8225999999999999E-2</c:v>
                </c:pt>
                <c:pt idx="164">
                  <c:v>1.7917999999999996E-2</c:v>
                </c:pt>
                <c:pt idx="165">
                  <c:v>1.7635999999999999E-2</c:v>
                </c:pt>
                <c:pt idx="166">
                  <c:v>1.7380999999999997E-2</c:v>
                </c:pt>
                <c:pt idx="167">
                  <c:v>1.7117999999999998E-2</c:v>
                </c:pt>
                <c:pt idx="168">
                  <c:v>1.6865999999999999E-2</c:v>
                </c:pt>
                <c:pt idx="169">
                  <c:v>1.6618999999999998E-2</c:v>
                </c:pt>
                <c:pt idx="170">
                  <c:v>1.6387999999999996E-2</c:v>
                </c:pt>
                <c:pt idx="171">
                  <c:v>1.6195999999999999E-2</c:v>
                </c:pt>
                <c:pt idx="172">
                  <c:v>1.5938999999999998E-2</c:v>
                </c:pt>
                <c:pt idx="173">
                  <c:v>1.5698999999999998E-2</c:v>
                </c:pt>
                <c:pt idx="174">
                  <c:v>1.5484999999999999E-2</c:v>
                </c:pt>
                <c:pt idx="175">
                  <c:v>1.5256999999999996E-2</c:v>
                </c:pt>
                <c:pt idx="176">
                  <c:v>1.5031999999999997E-2</c:v>
                </c:pt>
                <c:pt idx="177">
                  <c:v>1.4836999999999998E-2</c:v>
                </c:pt>
                <c:pt idx="178">
                  <c:v>1.4628999999999996E-2</c:v>
                </c:pt>
                <c:pt idx="179">
                  <c:v>1.4415999999999976E-2</c:v>
                </c:pt>
                <c:pt idx="180">
                  <c:v>1.4201999999999998E-2</c:v>
                </c:pt>
                <c:pt idx="181">
                  <c:v>1.4010999999999996E-2</c:v>
                </c:pt>
                <c:pt idx="182">
                  <c:v>1.3802999999999999E-2</c:v>
                </c:pt>
                <c:pt idx="183">
                  <c:v>1.3627999999999999E-2</c:v>
                </c:pt>
                <c:pt idx="184">
                  <c:v>1.3449999999999997E-2</c:v>
                </c:pt>
                <c:pt idx="185">
                  <c:v>1.3247999999999999E-2</c:v>
                </c:pt>
                <c:pt idx="186">
                  <c:v>1.3093999999999998E-2</c:v>
                </c:pt>
                <c:pt idx="187">
                  <c:v>1.2916999999999998E-2</c:v>
                </c:pt>
                <c:pt idx="188">
                  <c:v>1.2747999999999999E-2</c:v>
                </c:pt>
                <c:pt idx="189">
                  <c:v>1.2600999999999999E-2</c:v>
                </c:pt>
                <c:pt idx="190">
                  <c:v>1.2430999999999998E-2</c:v>
                </c:pt>
                <c:pt idx="191">
                  <c:v>1.2189999999999998E-2</c:v>
                </c:pt>
                <c:pt idx="192">
                  <c:v>1.1970999999999999E-2</c:v>
                </c:pt>
                <c:pt idx="193">
                  <c:v>1.1809999999999999E-2</c:v>
                </c:pt>
                <c:pt idx="194">
                  <c:v>1.1662000000000065E-2</c:v>
                </c:pt>
                <c:pt idx="195">
                  <c:v>1.1507999999999997E-2</c:v>
                </c:pt>
                <c:pt idx="196">
                  <c:v>1.1344000000000003E-2</c:v>
                </c:pt>
                <c:pt idx="197">
                  <c:v>1.1202999999999999E-2</c:v>
                </c:pt>
                <c:pt idx="198">
                  <c:v>1.1069999999999997E-2</c:v>
                </c:pt>
                <c:pt idx="199">
                  <c:v>1.0930999999999996E-2</c:v>
                </c:pt>
                <c:pt idx="200">
                  <c:v>1.079599999999999E-2</c:v>
                </c:pt>
                <c:pt idx="201">
                  <c:v>1.0658999999999978E-2</c:v>
                </c:pt>
                <c:pt idx="202">
                  <c:v>1.0513999999999996E-2</c:v>
                </c:pt>
                <c:pt idx="203">
                  <c:v>1.0386999999999997E-2</c:v>
                </c:pt>
                <c:pt idx="204">
                  <c:v>1.0254999999999992E-2</c:v>
                </c:pt>
                <c:pt idx="205">
                  <c:v>1.0113999999999998E-2</c:v>
                </c:pt>
                <c:pt idx="206">
                  <c:v>9.9760000000000248E-3</c:v>
                </c:pt>
                <c:pt idx="207">
                  <c:v>9.8270000000000267E-3</c:v>
                </c:pt>
                <c:pt idx="208">
                  <c:v>9.7090000000000024E-3</c:v>
                </c:pt>
                <c:pt idx="209">
                  <c:v>9.5980000000000041E-3</c:v>
                </c:pt>
                <c:pt idx="210">
                  <c:v>9.4930000000000066E-3</c:v>
                </c:pt>
                <c:pt idx="211">
                  <c:v>9.3490000000000066E-3</c:v>
                </c:pt>
                <c:pt idx="212">
                  <c:v>9.2260000000000016E-3</c:v>
                </c:pt>
                <c:pt idx="213">
                  <c:v>9.1140000000000006E-3</c:v>
                </c:pt>
                <c:pt idx="214">
                  <c:v>9.0130000000000227E-3</c:v>
                </c:pt>
                <c:pt idx="215">
                  <c:v>8.9130000000000268E-3</c:v>
                </c:pt>
                <c:pt idx="216">
                  <c:v>8.7710000000000028E-3</c:v>
                </c:pt>
                <c:pt idx="217">
                  <c:v>8.6430000000000014E-3</c:v>
                </c:pt>
                <c:pt idx="218">
                  <c:v>8.5450000000000005E-3</c:v>
                </c:pt>
                <c:pt idx="219">
                  <c:v>8.4450000000000046E-3</c:v>
                </c:pt>
                <c:pt idx="220">
                  <c:v>8.3370000000000007E-3</c:v>
                </c:pt>
                <c:pt idx="221">
                  <c:v>8.2260000000000007E-3</c:v>
                </c:pt>
                <c:pt idx="222">
                  <c:v>8.1520000000000533E-3</c:v>
                </c:pt>
                <c:pt idx="223">
                  <c:v>8.0390000000000027E-3</c:v>
                </c:pt>
                <c:pt idx="224">
                  <c:v>7.9480000000000384E-3</c:v>
                </c:pt>
                <c:pt idx="225">
                  <c:v>7.8520000000000013E-3</c:v>
                </c:pt>
                <c:pt idx="226">
                  <c:v>7.7550000000000232E-3</c:v>
                </c:pt>
                <c:pt idx="227">
                  <c:v>7.6649999999999965E-3</c:v>
                </c:pt>
                <c:pt idx="228">
                  <c:v>7.5790000000000406E-3</c:v>
                </c:pt>
                <c:pt idx="229">
                  <c:v>7.4800000000000378E-3</c:v>
                </c:pt>
                <c:pt idx="230">
                  <c:v>7.4030000000000302E-3</c:v>
                </c:pt>
                <c:pt idx="231">
                  <c:v>7.3390000000000321E-3</c:v>
                </c:pt>
                <c:pt idx="232">
                  <c:v>7.2490000000000393E-3</c:v>
                </c:pt>
                <c:pt idx="233">
                  <c:v>7.1759999999999984E-3</c:v>
                </c:pt>
                <c:pt idx="234">
                  <c:v>7.0940000000000013E-3</c:v>
                </c:pt>
                <c:pt idx="235">
                  <c:v>7.0149999999999969E-3</c:v>
                </c:pt>
                <c:pt idx="236">
                  <c:v>6.9440000000000239E-3</c:v>
                </c:pt>
                <c:pt idx="237">
                  <c:v>6.8619999999999974E-3</c:v>
                </c:pt>
                <c:pt idx="238">
                  <c:v>6.7900000000000217E-3</c:v>
                </c:pt>
                <c:pt idx="239">
                  <c:v>6.6989999999999984E-3</c:v>
                </c:pt>
                <c:pt idx="240">
                  <c:v>6.6209999999999984E-3</c:v>
                </c:pt>
                <c:pt idx="241">
                  <c:v>6.5400000000000232E-3</c:v>
                </c:pt>
                <c:pt idx="242">
                  <c:v>6.5039999999999994E-3</c:v>
                </c:pt>
                <c:pt idx="243">
                  <c:v>6.3760000000000205E-3</c:v>
                </c:pt>
                <c:pt idx="244">
                  <c:v>6.3420000000000004E-3</c:v>
                </c:pt>
                <c:pt idx="245">
                  <c:v>6.2920000000000033E-3</c:v>
                </c:pt>
                <c:pt idx="246">
                  <c:v>6.1200000000000004E-3</c:v>
                </c:pt>
                <c:pt idx="247">
                  <c:v>6.0820000000000023E-3</c:v>
                </c:pt>
                <c:pt idx="248">
                  <c:v>6.0000000000000114E-3</c:v>
                </c:pt>
                <c:pt idx="249">
                  <c:v>5.9180000000000196E-3</c:v>
                </c:pt>
                <c:pt idx="250">
                  <c:v>5.8589999999999962E-3</c:v>
                </c:pt>
                <c:pt idx="251">
                  <c:v>5.8029999999999991E-3</c:v>
                </c:pt>
                <c:pt idx="252">
                  <c:v>5.7509999999999992E-3</c:v>
                </c:pt>
                <c:pt idx="253">
                  <c:v>5.668999999999997E-3</c:v>
                </c:pt>
                <c:pt idx="254">
                  <c:v>5.6019999999999993E-3</c:v>
                </c:pt>
                <c:pt idx="255">
                  <c:v>5.5559999999999984E-3</c:v>
                </c:pt>
                <c:pt idx="256">
                  <c:v>5.5060000000000196E-3</c:v>
                </c:pt>
                <c:pt idx="257">
                  <c:v>5.4390000000000419E-3</c:v>
                </c:pt>
                <c:pt idx="258">
                  <c:v>5.3890000000000222E-3</c:v>
                </c:pt>
                <c:pt idx="259">
                  <c:v>5.3350000000000133E-3</c:v>
                </c:pt>
                <c:pt idx="260">
                  <c:v>5.2700000000000134E-3</c:v>
                </c:pt>
                <c:pt idx="261">
                  <c:v>5.2359999999999993E-3</c:v>
                </c:pt>
                <c:pt idx="262">
                  <c:v>5.1699999999999984E-3</c:v>
                </c:pt>
                <c:pt idx="263">
                  <c:v>5.1209999999999971E-3</c:v>
                </c:pt>
                <c:pt idx="264">
                  <c:v>5.0840000000000034E-3</c:v>
                </c:pt>
                <c:pt idx="265">
                  <c:v>5.0310000000000233E-3</c:v>
                </c:pt>
                <c:pt idx="266">
                  <c:v>4.9730000000000321E-3</c:v>
                </c:pt>
                <c:pt idx="267">
                  <c:v>4.9149999999999992E-3</c:v>
                </c:pt>
                <c:pt idx="268">
                  <c:v>4.892999999999998E-3</c:v>
                </c:pt>
                <c:pt idx="269">
                  <c:v>4.8209999999999989E-3</c:v>
                </c:pt>
                <c:pt idx="270">
                  <c:v>4.7870000000000013E-3</c:v>
                </c:pt>
                <c:pt idx="271">
                  <c:v>4.715999999999998E-3</c:v>
                </c:pt>
                <c:pt idx="272">
                  <c:v>4.6809999999999994E-3</c:v>
                </c:pt>
                <c:pt idx="273">
                  <c:v>4.6409999999999993E-3</c:v>
                </c:pt>
                <c:pt idx="274">
                  <c:v>4.5800000000000033E-3</c:v>
                </c:pt>
                <c:pt idx="275">
                  <c:v>4.5349999999999974E-3</c:v>
                </c:pt>
                <c:pt idx="276">
                  <c:v>4.4740000000000014E-3</c:v>
                </c:pt>
                <c:pt idx="277">
                  <c:v>4.4410000000000326E-3</c:v>
                </c:pt>
                <c:pt idx="278">
                  <c:v>4.4030000000000223E-3</c:v>
                </c:pt>
                <c:pt idx="279">
                  <c:v>4.3279999999999985E-3</c:v>
                </c:pt>
                <c:pt idx="280">
                  <c:v>4.2589999999999989E-3</c:v>
                </c:pt>
                <c:pt idx="281">
                  <c:v>4.2079999999999973E-3</c:v>
                </c:pt>
                <c:pt idx="282">
                  <c:v>4.153999999999998E-3</c:v>
                </c:pt>
                <c:pt idx="283">
                  <c:v>4.0720000000000114E-3</c:v>
                </c:pt>
                <c:pt idx="284">
                  <c:v>3.9880000000000002E-3</c:v>
                </c:pt>
                <c:pt idx="285">
                  <c:v>3.9229999999999959E-3</c:v>
                </c:pt>
                <c:pt idx="286">
                  <c:v>3.8480000000000103E-3</c:v>
                </c:pt>
                <c:pt idx="287">
                  <c:v>3.8119999999999959E-3</c:v>
                </c:pt>
                <c:pt idx="288">
                  <c:v>3.7760000000000011E-3</c:v>
                </c:pt>
                <c:pt idx="289">
                  <c:v>3.7540000000000169E-3</c:v>
                </c:pt>
                <c:pt idx="290">
                  <c:v>3.7480000000000165E-3</c:v>
                </c:pt>
                <c:pt idx="291">
                  <c:v>3.7410000000000199E-3</c:v>
                </c:pt>
                <c:pt idx="292">
                  <c:v>3.7290000000000153E-3</c:v>
                </c:pt>
                <c:pt idx="293">
                  <c:v>3.7030000000000209E-3</c:v>
                </c:pt>
                <c:pt idx="294">
                  <c:v>3.6750000000000012E-3</c:v>
                </c:pt>
                <c:pt idx="295">
                  <c:v>3.6550000000000011E-3</c:v>
                </c:pt>
                <c:pt idx="296">
                  <c:v>3.6280000000000171E-3</c:v>
                </c:pt>
                <c:pt idx="297">
                  <c:v>3.5780000000000052E-3</c:v>
                </c:pt>
                <c:pt idx="298">
                  <c:v>3.5510000000000012E-3</c:v>
                </c:pt>
                <c:pt idx="299">
                  <c:v>3.5380000000000012E-3</c:v>
                </c:pt>
                <c:pt idx="300">
                  <c:v>3.5080000000000115E-3</c:v>
                </c:pt>
                <c:pt idx="301">
                  <c:v>3.4999999999999992E-3</c:v>
                </c:pt>
                <c:pt idx="302">
                  <c:v>3.5100000000000092E-3</c:v>
                </c:pt>
                <c:pt idx="303">
                  <c:v>3.5229999999999992E-3</c:v>
                </c:pt>
                <c:pt idx="304">
                  <c:v>3.5400000000000054E-3</c:v>
                </c:pt>
                <c:pt idx="305">
                  <c:v>3.5380000000000012E-3</c:v>
                </c:pt>
                <c:pt idx="306">
                  <c:v>3.5300000000000101E-3</c:v>
                </c:pt>
                <c:pt idx="307">
                  <c:v>3.5400000000000054E-3</c:v>
                </c:pt>
                <c:pt idx="308">
                  <c:v>3.5290000000000052E-3</c:v>
                </c:pt>
                <c:pt idx="309">
                  <c:v>3.5050000000000012E-3</c:v>
                </c:pt>
                <c:pt idx="310">
                  <c:v>3.4869999999999992E-3</c:v>
                </c:pt>
                <c:pt idx="311">
                  <c:v>3.4640000000000074E-3</c:v>
                </c:pt>
                <c:pt idx="312">
                  <c:v>3.4550000000000002E-3</c:v>
                </c:pt>
                <c:pt idx="313">
                  <c:v>3.4399999999999986E-3</c:v>
                </c:pt>
                <c:pt idx="314">
                  <c:v>3.4119999999999992E-3</c:v>
                </c:pt>
                <c:pt idx="315">
                  <c:v>3.4010000000000012E-3</c:v>
                </c:pt>
                <c:pt idx="316">
                  <c:v>3.3900000000000002E-3</c:v>
                </c:pt>
                <c:pt idx="317">
                  <c:v>3.3510000000000002E-3</c:v>
                </c:pt>
                <c:pt idx="318">
                  <c:v>3.3220000000000012E-3</c:v>
                </c:pt>
                <c:pt idx="319">
                  <c:v>3.3119999999999955E-3</c:v>
                </c:pt>
                <c:pt idx="320">
                  <c:v>3.295000000000011E-3</c:v>
                </c:pt>
                <c:pt idx="321">
                  <c:v>3.2790000000000098E-3</c:v>
                </c:pt>
                <c:pt idx="322">
                  <c:v>3.263000000000012E-3</c:v>
                </c:pt>
                <c:pt idx="323">
                  <c:v>3.2330000000000128E-3</c:v>
                </c:pt>
                <c:pt idx="324">
                  <c:v>3.2130000000000145E-3</c:v>
                </c:pt>
                <c:pt idx="325">
                  <c:v>3.1810000000000106E-3</c:v>
                </c:pt>
                <c:pt idx="326">
                  <c:v>3.1710000000000002E-3</c:v>
                </c:pt>
                <c:pt idx="327">
                  <c:v>3.1450000000000098E-3</c:v>
                </c:pt>
                <c:pt idx="328">
                  <c:v>3.1350000000000002E-3</c:v>
                </c:pt>
                <c:pt idx="329">
                  <c:v>3.107000000000016E-3</c:v>
                </c:pt>
                <c:pt idx="330">
                  <c:v>3.0929999999999985E-3</c:v>
                </c:pt>
                <c:pt idx="331">
                  <c:v>3.089000000000008E-3</c:v>
                </c:pt>
                <c:pt idx="332">
                  <c:v>3.0490000000000083E-3</c:v>
                </c:pt>
                <c:pt idx="333">
                  <c:v>3.0190000000000052E-3</c:v>
                </c:pt>
                <c:pt idx="334">
                  <c:v>2.9999999999999992E-3</c:v>
                </c:pt>
                <c:pt idx="335">
                  <c:v>2.9890000000000012E-3</c:v>
                </c:pt>
                <c:pt idx="336">
                  <c:v>2.9829999999999995E-3</c:v>
                </c:pt>
                <c:pt idx="337">
                  <c:v>2.9590000000000011E-3</c:v>
                </c:pt>
                <c:pt idx="338">
                  <c:v>2.9309999999999991E-3</c:v>
                </c:pt>
                <c:pt idx="339">
                  <c:v>2.9249999999999992E-3</c:v>
                </c:pt>
                <c:pt idx="340">
                  <c:v>2.919999999999999E-3</c:v>
                </c:pt>
                <c:pt idx="341">
                  <c:v>2.9140000000000012E-3</c:v>
                </c:pt>
                <c:pt idx="342">
                  <c:v>2.8880000000000012E-3</c:v>
                </c:pt>
                <c:pt idx="343">
                  <c:v>2.8860000000000001E-3</c:v>
                </c:pt>
                <c:pt idx="344">
                  <c:v>2.8490000000000052E-3</c:v>
                </c:pt>
                <c:pt idx="345">
                  <c:v>2.8189999999999951E-3</c:v>
                </c:pt>
                <c:pt idx="346">
                  <c:v>2.8419999999999982E-3</c:v>
                </c:pt>
                <c:pt idx="347">
                  <c:v>2.8149999999999981E-3</c:v>
                </c:pt>
                <c:pt idx="348">
                  <c:v>2.7890000000000146E-3</c:v>
                </c:pt>
                <c:pt idx="349">
                  <c:v>2.7920000000000002E-3</c:v>
                </c:pt>
                <c:pt idx="350">
                  <c:v>2.7990000000000011E-3</c:v>
                </c:pt>
                <c:pt idx="351">
                  <c:v>2.783000000000022E-3</c:v>
                </c:pt>
                <c:pt idx="352">
                  <c:v>2.7810000000000144E-3</c:v>
                </c:pt>
                <c:pt idx="353">
                  <c:v>2.7780000000000083E-3</c:v>
                </c:pt>
                <c:pt idx="354">
                  <c:v>2.7650000000000101E-3</c:v>
                </c:pt>
                <c:pt idx="355">
                  <c:v>2.7790000000000002E-3</c:v>
                </c:pt>
                <c:pt idx="356">
                  <c:v>2.7660000000000106E-3</c:v>
                </c:pt>
                <c:pt idx="357">
                  <c:v>2.7369999999999972E-3</c:v>
                </c:pt>
                <c:pt idx="358">
                  <c:v>2.7350000000000052E-3</c:v>
                </c:pt>
                <c:pt idx="359">
                  <c:v>2.7270000000000193E-3</c:v>
                </c:pt>
                <c:pt idx="360">
                  <c:v>2.7200000000000149E-3</c:v>
                </c:pt>
                <c:pt idx="361">
                  <c:v>2.6850000000000012E-3</c:v>
                </c:pt>
                <c:pt idx="362">
                  <c:v>2.6780000000000011E-3</c:v>
                </c:pt>
                <c:pt idx="363">
                  <c:v>2.6710000000000002E-3</c:v>
                </c:pt>
                <c:pt idx="364">
                  <c:v>2.6170000000000052E-3</c:v>
                </c:pt>
                <c:pt idx="365">
                  <c:v>2.6100000000000012E-3</c:v>
                </c:pt>
                <c:pt idx="366">
                  <c:v>2.6050000000000088E-3</c:v>
                </c:pt>
                <c:pt idx="367">
                  <c:v>2.6210000000000092E-3</c:v>
                </c:pt>
                <c:pt idx="368">
                  <c:v>2.6040000000000087E-3</c:v>
                </c:pt>
                <c:pt idx="369">
                  <c:v>2.5790000000000001E-3</c:v>
                </c:pt>
                <c:pt idx="370">
                  <c:v>2.5040000000000106E-3</c:v>
                </c:pt>
                <c:pt idx="371">
                  <c:v>2.5210000000000002E-3</c:v>
                </c:pt>
                <c:pt idx="372">
                  <c:v>2.4920000000000007E-3</c:v>
                </c:pt>
                <c:pt idx="373">
                  <c:v>2.4920000000000007E-3</c:v>
                </c:pt>
                <c:pt idx="374">
                  <c:v>2.4739999999999992E-3</c:v>
                </c:pt>
                <c:pt idx="375">
                  <c:v>2.4460000000000011E-3</c:v>
                </c:pt>
                <c:pt idx="376">
                  <c:v>2.4469999999999982E-3</c:v>
                </c:pt>
                <c:pt idx="377">
                  <c:v>2.4029999999999954E-3</c:v>
                </c:pt>
                <c:pt idx="378">
                  <c:v>2.3999999999999994E-3</c:v>
                </c:pt>
                <c:pt idx="379">
                  <c:v>2.3719999999999991E-3</c:v>
                </c:pt>
                <c:pt idx="380">
                  <c:v>2.2950000000000002E-3</c:v>
                </c:pt>
                <c:pt idx="381">
                  <c:v>2.2970000000000152E-3</c:v>
                </c:pt>
                <c:pt idx="382">
                  <c:v>2.1989999999999996E-3</c:v>
                </c:pt>
                <c:pt idx="383">
                  <c:v>2.1280000000000092E-3</c:v>
                </c:pt>
                <c:pt idx="384">
                  <c:v>2.0509999999999981E-3</c:v>
                </c:pt>
                <c:pt idx="385">
                  <c:v>1.911999999999997E-3</c:v>
                </c:pt>
                <c:pt idx="386">
                  <c:v>1.7849999999999949E-3</c:v>
                </c:pt>
                <c:pt idx="387">
                  <c:v>1.662999999999998E-3</c:v>
                </c:pt>
                <c:pt idx="388">
                  <c:v>1.4850000000000041E-3</c:v>
                </c:pt>
                <c:pt idx="389">
                  <c:v>1.3260000000000073E-3</c:v>
                </c:pt>
                <c:pt idx="390">
                  <c:v>1.1250000000000021E-3</c:v>
                </c:pt>
                <c:pt idx="391">
                  <c:v>9.2100000000000027E-4</c:v>
                </c:pt>
                <c:pt idx="392">
                  <c:v>6.6999999999999981E-4</c:v>
                </c:pt>
                <c:pt idx="393">
                  <c:v>4.3800000000000132E-4</c:v>
                </c:pt>
                <c:pt idx="394">
                  <c:v>2.0699999999999896E-4</c:v>
                </c:pt>
                <c:pt idx="395">
                  <c:v>4.3999999999995791E-5</c:v>
                </c:pt>
                <c:pt idx="396">
                  <c:v>0</c:v>
                </c:pt>
                <c:pt idx="397">
                  <c:v>3.1999999999997396E-5</c:v>
                </c:pt>
                <c:pt idx="398">
                  <c:v>1.6899999999999562E-4</c:v>
                </c:pt>
                <c:pt idx="399">
                  <c:v>3.4100000000000211E-4</c:v>
                </c:pt>
                <c:pt idx="400">
                  <c:v>4.6899999999999964E-4</c:v>
                </c:pt>
                <c:pt idx="401">
                  <c:v>5.3999999999999914E-4</c:v>
                </c:pt>
                <c:pt idx="402">
                  <c:v>5.8400000000000194E-4</c:v>
                </c:pt>
                <c:pt idx="403">
                  <c:v>5.7299999999999994E-4</c:v>
                </c:pt>
                <c:pt idx="404">
                  <c:v>5.0700000000000365E-4</c:v>
                </c:pt>
                <c:pt idx="405">
                  <c:v>4.9499999999999967E-4</c:v>
                </c:pt>
                <c:pt idx="406">
                  <c:v>4.5600000000000013E-4</c:v>
                </c:pt>
                <c:pt idx="407">
                  <c:v>4.1599999999999992E-4</c:v>
                </c:pt>
                <c:pt idx="408">
                  <c:v>4.0200000000000012E-4</c:v>
                </c:pt>
                <c:pt idx="409">
                  <c:v>3.9299999999999898E-4</c:v>
                </c:pt>
                <c:pt idx="410">
                  <c:v>4.2499999999999813E-4</c:v>
                </c:pt>
                <c:pt idx="411">
                  <c:v>5.0599999999999994E-4</c:v>
                </c:pt>
                <c:pt idx="412">
                  <c:v>6.7300000000000432E-4</c:v>
                </c:pt>
                <c:pt idx="413">
                  <c:v>8.9000000000000288E-4</c:v>
                </c:pt>
                <c:pt idx="414">
                  <c:v>1.1159999999999979E-3</c:v>
                </c:pt>
                <c:pt idx="415">
                  <c:v>1.388000000000009E-3</c:v>
                </c:pt>
                <c:pt idx="416">
                  <c:v>1.6230000000000053E-3</c:v>
                </c:pt>
                <c:pt idx="417">
                  <c:v>1.7970000000000061E-3</c:v>
                </c:pt>
                <c:pt idx="418">
                  <c:v>1.9579999999999945E-3</c:v>
                </c:pt>
                <c:pt idx="419">
                  <c:v>2.0869999999999986E-3</c:v>
                </c:pt>
                <c:pt idx="420">
                  <c:v>2.2000000000000092E-3</c:v>
                </c:pt>
                <c:pt idx="421">
                  <c:v>2.3029999999999995E-3</c:v>
                </c:pt>
                <c:pt idx="422">
                  <c:v>2.3959999999999954E-3</c:v>
                </c:pt>
                <c:pt idx="423">
                  <c:v>2.4529999999999982E-3</c:v>
                </c:pt>
                <c:pt idx="424">
                  <c:v>2.4770000000000052E-3</c:v>
                </c:pt>
                <c:pt idx="425">
                  <c:v>2.4990000000000008E-3</c:v>
                </c:pt>
                <c:pt idx="426">
                  <c:v>2.5080000000000002E-3</c:v>
                </c:pt>
                <c:pt idx="427">
                  <c:v>2.5600000000000111E-3</c:v>
                </c:pt>
                <c:pt idx="428">
                  <c:v>2.5719999999999992E-3</c:v>
                </c:pt>
                <c:pt idx="429">
                  <c:v>2.5660000000000001E-3</c:v>
                </c:pt>
                <c:pt idx="430">
                  <c:v>2.5729999999999989E-3</c:v>
                </c:pt>
                <c:pt idx="431">
                  <c:v>2.5790000000000001E-3</c:v>
                </c:pt>
                <c:pt idx="432">
                  <c:v>2.5450000000000052E-3</c:v>
                </c:pt>
                <c:pt idx="433">
                  <c:v>2.5630000000000067E-3</c:v>
                </c:pt>
                <c:pt idx="434">
                  <c:v>2.5850000000000087E-3</c:v>
                </c:pt>
                <c:pt idx="435">
                  <c:v>2.5990000000000002E-3</c:v>
                </c:pt>
                <c:pt idx="436">
                  <c:v>2.5929999999999981E-3</c:v>
                </c:pt>
                <c:pt idx="437">
                  <c:v>2.5660000000000001E-3</c:v>
                </c:pt>
                <c:pt idx="438">
                  <c:v>2.5240000000000106E-3</c:v>
                </c:pt>
                <c:pt idx="439">
                  <c:v>2.4920000000000007E-3</c:v>
                </c:pt>
                <c:pt idx="440">
                  <c:v>2.478000000000001E-3</c:v>
                </c:pt>
                <c:pt idx="441">
                  <c:v>2.4319999999999971E-3</c:v>
                </c:pt>
                <c:pt idx="442">
                  <c:v>2.4119999999999975E-3</c:v>
                </c:pt>
                <c:pt idx="443">
                  <c:v>2.3959999999999954E-3</c:v>
                </c:pt>
                <c:pt idx="444">
                  <c:v>2.3919999999999992E-3</c:v>
                </c:pt>
                <c:pt idx="445">
                  <c:v>2.4029999999999954E-3</c:v>
                </c:pt>
                <c:pt idx="446">
                  <c:v>2.3959999999999954E-3</c:v>
                </c:pt>
                <c:pt idx="447">
                  <c:v>2.3670000000000119E-3</c:v>
                </c:pt>
                <c:pt idx="448">
                  <c:v>2.3979999999999982E-3</c:v>
                </c:pt>
                <c:pt idx="449">
                  <c:v>2.3719999999999991E-3</c:v>
                </c:pt>
                <c:pt idx="450">
                  <c:v>2.3149999999999976E-3</c:v>
                </c:pt>
                <c:pt idx="451">
                  <c:v>2.2960000000000012E-3</c:v>
                </c:pt>
                <c:pt idx="452">
                  <c:v>2.2749999999999992E-3</c:v>
                </c:pt>
                <c:pt idx="453">
                  <c:v>2.2340000000000012E-3</c:v>
                </c:pt>
                <c:pt idx="454">
                  <c:v>2.1580000000000002E-3</c:v>
                </c:pt>
                <c:pt idx="455">
                  <c:v>2.1350000000000002E-3</c:v>
                </c:pt>
                <c:pt idx="456">
                  <c:v>2.0380000000000012E-3</c:v>
                </c:pt>
                <c:pt idx="457">
                  <c:v>1.9949999999999981E-3</c:v>
                </c:pt>
                <c:pt idx="458">
                  <c:v>1.9780000000000119E-3</c:v>
                </c:pt>
                <c:pt idx="459">
                  <c:v>1.910999999999996E-3</c:v>
                </c:pt>
                <c:pt idx="460">
                  <c:v>1.8299999999999979E-3</c:v>
                </c:pt>
                <c:pt idx="461">
                  <c:v>1.7980000000000097E-3</c:v>
                </c:pt>
                <c:pt idx="462">
                  <c:v>1.7329999999999984E-3</c:v>
                </c:pt>
                <c:pt idx="463">
                  <c:v>1.6979999999999981E-3</c:v>
                </c:pt>
                <c:pt idx="464">
                  <c:v>1.634999999999998E-3</c:v>
                </c:pt>
                <c:pt idx="465">
                  <c:v>1.6059999999999959E-3</c:v>
                </c:pt>
                <c:pt idx="466">
                  <c:v>1.5839999999999938E-3</c:v>
                </c:pt>
              </c:numCache>
            </c:numRef>
          </c:yVal>
          <c:smooth val="1"/>
        </c:ser>
        <c:ser>
          <c:idx val="7"/>
          <c:order val="7"/>
          <c:tx>
            <c:v>8 j</c:v>
          </c:tx>
          <c:spPr>
            <a:ln w="25400">
              <a:solidFill>
                <a:srgbClr val="00FF00"/>
              </a:solidFill>
              <a:prstDash val="sysDot"/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t'!$S$1:$S$467</c:f>
              <c:numCache>
                <c:formatCode>General</c:formatCode>
                <c:ptCount val="467"/>
                <c:pt idx="0">
                  <c:v>8.235600000000004E-2</c:v>
                </c:pt>
                <c:pt idx="1">
                  <c:v>0.14710600000000001</c:v>
                </c:pt>
                <c:pt idx="2">
                  <c:v>0.19812299999999997</c:v>
                </c:pt>
                <c:pt idx="3">
                  <c:v>0.23902499999999999</c:v>
                </c:pt>
                <c:pt idx="4">
                  <c:v>0.27039800000000008</c:v>
                </c:pt>
                <c:pt idx="5">
                  <c:v>0.29546100000000008</c:v>
                </c:pt>
                <c:pt idx="6">
                  <c:v>0.31500500000000031</c:v>
                </c:pt>
                <c:pt idx="7">
                  <c:v>0.32987900000000198</c:v>
                </c:pt>
                <c:pt idx="8">
                  <c:v>0.34165000000000001</c:v>
                </c:pt>
                <c:pt idx="9">
                  <c:v>0.35136400000000145</c:v>
                </c:pt>
                <c:pt idx="10">
                  <c:v>0.35811200000000032</c:v>
                </c:pt>
                <c:pt idx="11">
                  <c:v>0.3641410000000001</c:v>
                </c:pt>
                <c:pt idx="12">
                  <c:v>0.36887000000000192</c:v>
                </c:pt>
                <c:pt idx="13">
                  <c:v>0.37313400000000002</c:v>
                </c:pt>
                <c:pt idx="14">
                  <c:v>0.37663200000000002</c:v>
                </c:pt>
                <c:pt idx="15">
                  <c:v>0.37968000000000163</c:v>
                </c:pt>
                <c:pt idx="16">
                  <c:v>0.38287000000000238</c:v>
                </c:pt>
                <c:pt idx="17">
                  <c:v>0.38519400000000031</c:v>
                </c:pt>
                <c:pt idx="18">
                  <c:v>0.38790800000000192</c:v>
                </c:pt>
                <c:pt idx="19">
                  <c:v>0.39021400000000145</c:v>
                </c:pt>
                <c:pt idx="20">
                  <c:v>0.39244800000000163</c:v>
                </c:pt>
                <c:pt idx="21">
                  <c:v>0.39476200000000128</c:v>
                </c:pt>
                <c:pt idx="22">
                  <c:v>0.39651700000000145</c:v>
                </c:pt>
                <c:pt idx="23">
                  <c:v>0.39881000000000255</c:v>
                </c:pt>
                <c:pt idx="24">
                  <c:v>0.40086600000000128</c:v>
                </c:pt>
                <c:pt idx="25">
                  <c:v>0.40285200000000032</c:v>
                </c:pt>
                <c:pt idx="26">
                  <c:v>0.40487500000000032</c:v>
                </c:pt>
                <c:pt idx="27">
                  <c:v>0.40679899999999997</c:v>
                </c:pt>
                <c:pt idx="28">
                  <c:v>0.408719</c:v>
                </c:pt>
                <c:pt idx="29">
                  <c:v>0.41030900000000031</c:v>
                </c:pt>
                <c:pt idx="30">
                  <c:v>0.411603</c:v>
                </c:pt>
                <c:pt idx="31">
                  <c:v>0.41300000000000031</c:v>
                </c:pt>
                <c:pt idx="32">
                  <c:v>0.41376000000000002</c:v>
                </c:pt>
                <c:pt idx="33">
                  <c:v>0.414603</c:v>
                </c:pt>
                <c:pt idx="34">
                  <c:v>0.4150950000000001</c:v>
                </c:pt>
                <c:pt idx="35">
                  <c:v>0.41534800000000038</c:v>
                </c:pt>
                <c:pt idx="36">
                  <c:v>0.41546800000000145</c:v>
                </c:pt>
                <c:pt idx="37">
                  <c:v>0.41538200000000192</c:v>
                </c:pt>
                <c:pt idx="38">
                  <c:v>0.415238</c:v>
                </c:pt>
                <c:pt idx="39">
                  <c:v>0.41460800000000031</c:v>
                </c:pt>
                <c:pt idx="40">
                  <c:v>0.41414600000000001</c:v>
                </c:pt>
                <c:pt idx="41">
                  <c:v>0.41340400000000038</c:v>
                </c:pt>
                <c:pt idx="42">
                  <c:v>0.41200000000000031</c:v>
                </c:pt>
                <c:pt idx="43">
                  <c:v>0.410939</c:v>
                </c:pt>
                <c:pt idx="44">
                  <c:v>0.409111</c:v>
                </c:pt>
                <c:pt idx="45">
                  <c:v>0.40670800000000001</c:v>
                </c:pt>
                <c:pt idx="46">
                  <c:v>0.4036900000000001</c:v>
                </c:pt>
                <c:pt idx="47">
                  <c:v>0.400337</c:v>
                </c:pt>
                <c:pt idx="48">
                  <c:v>0.39639400000000163</c:v>
                </c:pt>
                <c:pt idx="49">
                  <c:v>0.39200300000000032</c:v>
                </c:pt>
                <c:pt idx="50">
                  <c:v>0.38741200000000192</c:v>
                </c:pt>
                <c:pt idx="51">
                  <c:v>0.38262300000000032</c:v>
                </c:pt>
                <c:pt idx="52">
                  <c:v>0.37741600000000192</c:v>
                </c:pt>
                <c:pt idx="53">
                  <c:v>0.37228100000000008</c:v>
                </c:pt>
                <c:pt idx="54">
                  <c:v>0.36723900000000004</c:v>
                </c:pt>
                <c:pt idx="55">
                  <c:v>0.36233900000000002</c:v>
                </c:pt>
                <c:pt idx="56">
                  <c:v>0.35739500000000002</c:v>
                </c:pt>
                <c:pt idx="57">
                  <c:v>0.35269500000000004</c:v>
                </c:pt>
                <c:pt idx="58">
                  <c:v>0.34806300000000001</c:v>
                </c:pt>
                <c:pt idx="59">
                  <c:v>0.3435970000000001</c:v>
                </c:pt>
                <c:pt idx="60">
                  <c:v>0.33953200000000128</c:v>
                </c:pt>
                <c:pt idx="61">
                  <c:v>0.33551700000000145</c:v>
                </c:pt>
                <c:pt idx="62">
                  <c:v>0.33154900000000032</c:v>
                </c:pt>
                <c:pt idx="63">
                  <c:v>0.3278860000000029</c:v>
                </c:pt>
                <c:pt idx="64">
                  <c:v>0.32417400000000163</c:v>
                </c:pt>
                <c:pt idx="65">
                  <c:v>0.32067600000000163</c:v>
                </c:pt>
                <c:pt idx="66">
                  <c:v>0.31516200000000127</c:v>
                </c:pt>
                <c:pt idx="67">
                  <c:v>0.31151500000000032</c:v>
                </c:pt>
                <c:pt idx="68">
                  <c:v>0.30796400000000163</c:v>
                </c:pt>
                <c:pt idx="69">
                  <c:v>0.30424000000000001</c:v>
                </c:pt>
                <c:pt idx="70">
                  <c:v>0.30063400000000001</c:v>
                </c:pt>
                <c:pt idx="71">
                  <c:v>0.29665600000000031</c:v>
                </c:pt>
                <c:pt idx="72">
                  <c:v>0.29304600000000008</c:v>
                </c:pt>
                <c:pt idx="73">
                  <c:v>0.28920000000000001</c:v>
                </c:pt>
                <c:pt idx="74">
                  <c:v>0.28533800000000031</c:v>
                </c:pt>
                <c:pt idx="75">
                  <c:v>0.281532</c:v>
                </c:pt>
                <c:pt idx="76">
                  <c:v>0.2777</c:v>
                </c:pt>
                <c:pt idx="77">
                  <c:v>0.27391400000000032</c:v>
                </c:pt>
                <c:pt idx="78">
                  <c:v>0.270206</c:v>
                </c:pt>
                <c:pt idx="79">
                  <c:v>0.266571</c:v>
                </c:pt>
                <c:pt idx="80">
                  <c:v>0.26287100000000002</c:v>
                </c:pt>
                <c:pt idx="81">
                  <c:v>0.25919599999999998</c:v>
                </c:pt>
                <c:pt idx="82">
                  <c:v>0.255498</c:v>
                </c:pt>
                <c:pt idx="83">
                  <c:v>0.25190800000000002</c:v>
                </c:pt>
                <c:pt idx="84">
                  <c:v>0.24832000000000001</c:v>
                </c:pt>
                <c:pt idx="85">
                  <c:v>0.24469299999999999</c:v>
                </c:pt>
                <c:pt idx="86">
                  <c:v>0.24107799999999999</c:v>
                </c:pt>
                <c:pt idx="87">
                  <c:v>0.23757799999999998</c:v>
                </c:pt>
                <c:pt idx="88">
                  <c:v>0.234074</c:v>
                </c:pt>
                <c:pt idx="89">
                  <c:v>0.23054100000000041</c:v>
                </c:pt>
                <c:pt idx="90">
                  <c:v>0.22699800000000078</c:v>
                </c:pt>
                <c:pt idx="91">
                  <c:v>0.22349600000000044</c:v>
                </c:pt>
                <c:pt idx="92">
                  <c:v>0.22003400000000001</c:v>
                </c:pt>
                <c:pt idx="93">
                  <c:v>0.21655600000000041</c:v>
                </c:pt>
                <c:pt idx="94">
                  <c:v>0.21300000000000024</c:v>
                </c:pt>
                <c:pt idx="95">
                  <c:v>0.20946400000000087</c:v>
                </c:pt>
                <c:pt idx="96">
                  <c:v>0.20593700000000079</c:v>
                </c:pt>
                <c:pt idx="97">
                  <c:v>0.20231600000000041</c:v>
                </c:pt>
                <c:pt idx="98">
                  <c:v>0.19861799999999999</c:v>
                </c:pt>
                <c:pt idx="99">
                  <c:v>0.19487499999999988</c:v>
                </c:pt>
                <c:pt idx="100">
                  <c:v>0.19100600000000001</c:v>
                </c:pt>
                <c:pt idx="101">
                  <c:v>0.18701300000000087</c:v>
                </c:pt>
                <c:pt idx="102">
                  <c:v>0.18296200000000087</c:v>
                </c:pt>
                <c:pt idx="103">
                  <c:v>0.17868899999999999</c:v>
                </c:pt>
                <c:pt idx="104">
                  <c:v>0.17433799999999999</c:v>
                </c:pt>
                <c:pt idx="105">
                  <c:v>0.16975499999999999</c:v>
                </c:pt>
                <c:pt idx="106">
                  <c:v>0.16512099999999988</c:v>
                </c:pt>
                <c:pt idx="107">
                  <c:v>0.16029099999999999</c:v>
                </c:pt>
                <c:pt idx="108">
                  <c:v>0.15533500000000044</c:v>
                </c:pt>
                <c:pt idx="109">
                  <c:v>0.15023600000000079</c:v>
                </c:pt>
                <c:pt idx="110">
                  <c:v>0.14502400000000001</c:v>
                </c:pt>
                <c:pt idx="111">
                  <c:v>0.13964299999999999</c:v>
                </c:pt>
                <c:pt idx="112">
                  <c:v>0.13419700000000001</c:v>
                </c:pt>
                <c:pt idx="113">
                  <c:v>0.12871800000000044</c:v>
                </c:pt>
                <c:pt idx="114">
                  <c:v>0.12321100000000022</c:v>
                </c:pt>
                <c:pt idx="115">
                  <c:v>0.117688</c:v>
                </c:pt>
                <c:pt idx="116">
                  <c:v>0.11216899999999998</c:v>
                </c:pt>
                <c:pt idx="117">
                  <c:v>0.10672200000000057</c:v>
                </c:pt>
                <c:pt idx="118">
                  <c:v>0.10139300000000002</c:v>
                </c:pt>
                <c:pt idx="119">
                  <c:v>9.6088000000000021E-2</c:v>
                </c:pt>
                <c:pt idx="120">
                  <c:v>9.0910000000000005E-2</c:v>
                </c:pt>
                <c:pt idx="121">
                  <c:v>8.2991000000000023E-2</c:v>
                </c:pt>
                <c:pt idx="122">
                  <c:v>7.637300000000001E-2</c:v>
                </c:pt>
                <c:pt idx="123">
                  <c:v>7.1934999999999999E-2</c:v>
                </c:pt>
                <c:pt idx="124">
                  <c:v>6.7704000000000014E-2</c:v>
                </c:pt>
                <c:pt idx="125">
                  <c:v>6.3733000000000123E-2</c:v>
                </c:pt>
                <c:pt idx="126">
                  <c:v>5.9968000000000132E-2</c:v>
                </c:pt>
                <c:pt idx="127">
                  <c:v>5.6459999999999996E-2</c:v>
                </c:pt>
                <c:pt idx="128">
                  <c:v>5.3249999999999957E-2</c:v>
                </c:pt>
                <c:pt idx="129">
                  <c:v>5.0211000000000013E-2</c:v>
                </c:pt>
                <c:pt idx="130">
                  <c:v>4.7421000000000012E-2</c:v>
                </c:pt>
                <c:pt idx="131">
                  <c:v>4.4855000000000013E-2</c:v>
                </c:pt>
                <c:pt idx="132">
                  <c:v>4.2492000000000363E-2</c:v>
                </c:pt>
                <c:pt idx="133">
                  <c:v>4.0329999999999998E-2</c:v>
                </c:pt>
                <c:pt idx="134">
                  <c:v>3.8359999999999998E-2</c:v>
                </c:pt>
                <c:pt idx="135">
                  <c:v>3.6605000000000186E-2</c:v>
                </c:pt>
                <c:pt idx="136">
                  <c:v>3.4477000000000056E-2</c:v>
                </c:pt>
                <c:pt idx="137">
                  <c:v>3.3117999999999995E-2</c:v>
                </c:pt>
                <c:pt idx="138">
                  <c:v>3.1784E-2</c:v>
                </c:pt>
                <c:pt idx="139">
                  <c:v>3.066000000000001E-2</c:v>
                </c:pt>
                <c:pt idx="140">
                  <c:v>2.9599999999999998E-2</c:v>
                </c:pt>
                <c:pt idx="141">
                  <c:v>2.8640000000000002E-2</c:v>
                </c:pt>
                <c:pt idx="142">
                  <c:v>2.7747000000000056E-2</c:v>
                </c:pt>
                <c:pt idx="143">
                  <c:v>2.6895000000000092E-2</c:v>
                </c:pt>
                <c:pt idx="144">
                  <c:v>2.6233000000000183E-2</c:v>
                </c:pt>
                <c:pt idx="145">
                  <c:v>2.5486000000000002E-2</c:v>
                </c:pt>
                <c:pt idx="146">
                  <c:v>2.4836000000000011E-2</c:v>
                </c:pt>
                <c:pt idx="147">
                  <c:v>2.4288000000000001E-2</c:v>
                </c:pt>
                <c:pt idx="148">
                  <c:v>2.3746E-2</c:v>
                </c:pt>
                <c:pt idx="149">
                  <c:v>2.3224999999999989E-2</c:v>
                </c:pt>
                <c:pt idx="150">
                  <c:v>2.274000000000001E-2</c:v>
                </c:pt>
                <c:pt idx="151">
                  <c:v>2.2306000000000006E-2</c:v>
                </c:pt>
                <c:pt idx="152">
                  <c:v>2.1896000000000002E-2</c:v>
                </c:pt>
                <c:pt idx="153">
                  <c:v>2.1464999999999998E-2</c:v>
                </c:pt>
                <c:pt idx="154">
                  <c:v>2.1090999999999999E-2</c:v>
                </c:pt>
                <c:pt idx="155">
                  <c:v>2.0678999999999999E-2</c:v>
                </c:pt>
                <c:pt idx="156">
                  <c:v>2.0336E-2</c:v>
                </c:pt>
                <c:pt idx="157">
                  <c:v>1.9976000000000063E-2</c:v>
                </c:pt>
                <c:pt idx="158">
                  <c:v>1.9627000000000082E-2</c:v>
                </c:pt>
                <c:pt idx="159">
                  <c:v>1.9351000000000021E-2</c:v>
                </c:pt>
                <c:pt idx="160">
                  <c:v>1.8994999999999998E-2</c:v>
                </c:pt>
                <c:pt idx="161">
                  <c:v>1.8692E-2</c:v>
                </c:pt>
                <c:pt idx="162">
                  <c:v>1.8394000000000001E-2</c:v>
                </c:pt>
                <c:pt idx="163">
                  <c:v>1.8131000000000001E-2</c:v>
                </c:pt>
                <c:pt idx="164">
                  <c:v>1.7818999999999998E-2</c:v>
                </c:pt>
                <c:pt idx="165">
                  <c:v>1.7609E-2</c:v>
                </c:pt>
                <c:pt idx="166">
                  <c:v>1.7306999999999999E-2</c:v>
                </c:pt>
                <c:pt idx="167">
                  <c:v>1.7042999999999999E-2</c:v>
                </c:pt>
                <c:pt idx="168">
                  <c:v>1.6848000000000005E-2</c:v>
                </c:pt>
                <c:pt idx="169">
                  <c:v>1.6585999999999997E-2</c:v>
                </c:pt>
                <c:pt idx="170">
                  <c:v>1.6330999999999998E-2</c:v>
                </c:pt>
                <c:pt idx="171">
                  <c:v>1.6104000000000021E-2</c:v>
                </c:pt>
                <c:pt idx="172">
                  <c:v>1.5913999999999998E-2</c:v>
                </c:pt>
                <c:pt idx="173">
                  <c:v>1.5685000000000001E-2</c:v>
                </c:pt>
                <c:pt idx="174">
                  <c:v>1.5460999999999999E-2</c:v>
                </c:pt>
                <c:pt idx="175">
                  <c:v>1.5226999999999999E-2</c:v>
                </c:pt>
                <c:pt idx="176">
                  <c:v>1.5004999999999999E-2</c:v>
                </c:pt>
                <c:pt idx="177">
                  <c:v>1.4772999999999998E-2</c:v>
                </c:pt>
                <c:pt idx="178">
                  <c:v>1.4516999999999978E-2</c:v>
                </c:pt>
                <c:pt idx="179">
                  <c:v>1.4301999999999999E-2</c:v>
                </c:pt>
                <c:pt idx="180">
                  <c:v>1.4107999999999996E-2</c:v>
                </c:pt>
                <c:pt idx="181">
                  <c:v>1.3911999999999997E-2</c:v>
                </c:pt>
                <c:pt idx="182">
                  <c:v>1.3707000000000021E-2</c:v>
                </c:pt>
                <c:pt idx="183">
                  <c:v>1.3531000000000001E-2</c:v>
                </c:pt>
                <c:pt idx="184">
                  <c:v>1.3374999999999998E-2</c:v>
                </c:pt>
                <c:pt idx="185">
                  <c:v>1.3217E-2</c:v>
                </c:pt>
                <c:pt idx="186">
                  <c:v>1.3028999999999999E-2</c:v>
                </c:pt>
                <c:pt idx="187">
                  <c:v>1.2846999999999997E-2</c:v>
                </c:pt>
                <c:pt idx="188">
                  <c:v>1.2708999999999998E-2</c:v>
                </c:pt>
                <c:pt idx="189">
                  <c:v>1.2548E-2</c:v>
                </c:pt>
                <c:pt idx="190">
                  <c:v>1.237999999999994E-2</c:v>
                </c:pt>
                <c:pt idx="191">
                  <c:v>1.2139999999999937E-2</c:v>
                </c:pt>
                <c:pt idx="192">
                  <c:v>1.1906999999999997E-2</c:v>
                </c:pt>
                <c:pt idx="193">
                  <c:v>1.1745000000000059E-2</c:v>
                </c:pt>
                <c:pt idx="194">
                  <c:v>1.1595999999999999E-2</c:v>
                </c:pt>
                <c:pt idx="195">
                  <c:v>1.1434999999999997E-2</c:v>
                </c:pt>
                <c:pt idx="196">
                  <c:v>1.1279999999999998E-2</c:v>
                </c:pt>
                <c:pt idx="197">
                  <c:v>1.1136E-2</c:v>
                </c:pt>
                <c:pt idx="198">
                  <c:v>1.0987000000000005E-2</c:v>
                </c:pt>
                <c:pt idx="199">
                  <c:v>1.0851999999999994E-2</c:v>
                </c:pt>
                <c:pt idx="200">
                  <c:v>1.0709000000000003E-2</c:v>
                </c:pt>
                <c:pt idx="201">
                  <c:v>1.0568999999999999E-2</c:v>
                </c:pt>
                <c:pt idx="202">
                  <c:v>1.0426000000000001E-2</c:v>
                </c:pt>
                <c:pt idx="203">
                  <c:v>1.0277999999999956E-2</c:v>
                </c:pt>
                <c:pt idx="204">
                  <c:v>1.0134999999999998E-2</c:v>
                </c:pt>
                <c:pt idx="205">
                  <c:v>9.9930000000000227E-3</c:v>
                </c:pt>
                <c:pt idx="206">
                  <c:v>9.8630000000000662E-3</c:v>
                </c:pt>
                <c:pt idx="207">
                  <c:v>9.7290000000000067E-3</c:v>
                </c:pt>
                <c:pt idx="208">
                  <c:v>9.6200000000000001E-3</c:v>
                </c:pt>
                <c:pt idx="209">
                  <c:v>9.5050000000000533E-3</c:v>
                </c:pt>
                <c:pt idx="210">
                  <c:v>9.372000000000073E-3</c:v>
                </c:pt>
                <c:pt idx="211">
                  <c:v>9.2530000000000008E-3</c:v>
                </c:pt>
                <c:pt idx="212">
                  <c:v>9.1480000000000034E-3</c:v>
                </c:pt>
                <c:pt idx="213">
                  <c:v>9.0400000000000046E-3</c:v>
                </c:pt>
                <c:pt idx="214">
                  <c:v>8.9130000000000268E-3</c:v>
                </c:pt>
                <c:pt idx="215">
                  <c:v>8.8180000000000047E-3</c:v>
                </c:pt>
                <c:pt idx="216">
                  <c:v>8.7090000000000067E-3</c:v>
                </c:pt>
                <c:pt idx="217">
                  <c:v>8.5850000000000266E-3</c:v>
                </c:pt>
                <c:pt idx="218">
                  <c:v>8.4960000000000226E-3</c:v>
                </c:pt>
                <c:pt idx="219">
                  <c:v>8.4040000000000208E-3</c:v>
                </c:pt>
                <c:pt idx="220">
                  <c:v>8.3020000000000663E-3</c:v>
                </c:pt>
                <c:pt idx="221">
                  <c:v>8.1840000000000003E-3</c:v>
                </c:pt>
                <c:pt idx="222">
                  <c:v>8.0920000000000228E-3</c:v>
                </c:pt>
                <c:pt idx="223">
                  <c:v>8.0050000000000485E-3</c:v>
                </c:pt>
                <c:pt idx="224">
                  <c:v>7.8970000000000012E-3</c:v>
                </c:pt>
                <c:pt idx="225">
                  <c:v>7.8109999999999994E-3</c:v>
                </c:pt>
                <c:pt idx="226">
                  <c:v>7.7280000000000213E-3</c:v>
                </c:pt>
                <c:pt idx="227">
                  <c:v>7.6509999999999981E-3</c:v>
                </c:pt>
                <c:pt idx="228">
                  <c:v>7.5580000000000213E-3</c:v>
                </c:pt>
                <c:pt idx="229">
                  <c:v>7.4649999999999994E-3</c:v>
                </c:pt>
                <c:pt idx="230">
                  <c:v>7.3880000000000213E-3</c:v>
                </c:pt>
                <c:pt idx="231">
                  <c:v>7.2890000000000428E-3</c:v>
                </c:pt>
                <c:pt idx="232">
                  <c:v>7.1920000000000013E-3</c:v>
                </c:pt>
                <c:pt idx="233">
                  <c:v>7.1279999999999989E-3</c:v>
                </c:pt>
                <c:pt idx="234">
                  <c:v>7.0320000000000287E-3</c:v>
                </c:pt>
                <c:pt idx="235">
                  <c:v>6.9500000000000247E-3</c:v>
                </c:pt>
                <c:pt idx="236">
                  <c:v>6.8720000000000231E-3</c:v>
                </c:pt>
                <c:pt idx="237">
                  <c:v>6.794999999999999E-3</c:v>
                </c:pt>
                <c:pt idx="238">
                  <c:v>6.7100000000000224E-3</c:v>
                </c:pt>
                <c:pt idx="239">
                  <c:v>6.6219999999999994E-3</c:v>
                </c:pt>
                <c:pt idx="240">
                  <c:v>6.5629999999999994E-3</c:v>
                </c:pt>
                <c:pt idx="241">
                  <c:v>6.4679999999999981E-3</c:v>
                </c:pt>
                <c:pt idx="242">
                  <c:v>6.3919999999999984E-3</c:v>
                </c:pt>
                <c:pt idx="243">
                  <c:v>6.3249999999999956E-3</c:v>
                </c:pt>
                <c:pt idx="244">
                  <c:v>6.2400000000000276E-3</c:v>
                </c:pt>
                <c:pt idx="245">
                  <c:v>6.1520000000000004E-3</c:v>
                </c:pt>
                <c:pt idx="246">
                  <c:v>5.9990000000000286E-3</c:v>
                </c:pt>
                <c:pt idx="247">
                  <c:v>5.9430000000000333E-3</c:v>
                </c:pt>
                <c:pt idx="248">
                  <c:v>5.8970000000000003E-3</c:v>
                </c:pt>
                <c:pt idx="249">
                  <c:v>5.8289999999999974E-3</c:v>
                </c:pt>
                <c:pt idx="250">
                  <c:v>5.775000000000024E-3</c:v>
                </c:pt>
                <c:pt idx="251">
                  <c:v>5.6900000000000023E-3</c:v>
                </c:pt>
                <c:pt idx="252">
                  <c:v>5.6629999999999979E-3</c:v>
                </c:pt>
                <c:pt idx="253">
                  <c:v>5.6149999999999985E-3</c:v>
                </c:pt>
                <c:pt idx="254">
                  <c:v>5.5580000000000004E-3</c:v>
                </c:pt>
                <c:pt idx="255">
                  <c:v>5.479000000000042E-3</c:v>
                </c:pt>
                <c:pt idx="256">
                  <c:v>5.4120000000000114E-3</c:v>
                </c:pt>
                <c:pt idx="257">
                  <c:v>5.3639999999999972E-3</c:v>
                </c:pt>
                <c:pt idx="258">
                  <c:v>5.3100000000000014E-3</c:v>
                </c:pt>
                <c:pt idx="259">
                  <c:v>5.2609999999999983E-3</c:v>
                </c:pt>
                <c:pt idx="260">
                  <c:v>5.2140000000000034E-3</c:v>
                </c:pt>
                <c:pt idx="261">
                  <c:v>5.1499999999999983E-3</c:v>
                </c:pt>
                <c:pt idx="262">
                  <c:v>5.0670000000000003E-3</c:v>
                </c:pt>
                <c:pt idx="263">
                  <c:v>5.0300000000000258E-3</c:v>
                </c:pt>
                <c:pt idx="264">
                  <c:v>4.9849999999999998E-3</c:v>
                </c:pt>
                <c:pt idx="265">
                  <c:v>4.9200000000000034E-3</c:v>
                </c:pt>
                <c:pt idx="266">
                  <c:v>4.8800000000000024E-3</c:v>
                </c:pt>
                <c:pt idx="267">
                  <c:v>4.8179999999999985E-3</c:v>
                </c:pt>
                <c:pt idx="268">
                  <c:v>4.7959999999999982E-3</c:v>
                </c:pt>
                <c:pt idx="269">
                  <c:v>4.7329999999999994E-3</c:v>
                </c:pt>
                <c:pt idx="270">
                  <c:v>4.6919999999999983E-3</c:v>
                </c:pt>
                <c:pt idx="271">
                  <c:v>4.6459999999999974E-3</c:v>
                </c:pt>
                <c:pt idx="272">
                  <c:v>4.6029999999999995E-3</c:v>
                </c:pt>
                <c:pt idx="273">
                  <c:v>4.5349999999999974E-3</c:v>
                </c:pt>
                <c:pt idx="274">
                  <c:v>4.5039999999999993E-3</c:v>
                </c:pt>
                <c:pt idx="275">
                  <c:v>4.4650000000000002E-3</c:v>
                </c:pt>
                <c:pt idx="276">
                  <c:v>4.4049999999999992E-3</c:v>
                </c:pt>
                <c:pt idx="277">
                  <c:v>4.3549999999999978E-3</c:v>
                </c:pt>
                <c:pt idx="278">
                  <c:v>4.3169999999999979E-3</c:v>
                </c:pt>
                <c:pt idx="279">
                  <c:v>4.2409999999999982E-3</c:v>
                </c:pt>
                <c:pt idx="280">
                  <c:v>4.1929999999999988E-3</c:v>
                </c:pt>
                <c:pt idx="281">
                  <c:v>4.1199999999999987E-3</c:v>
                </c:pt>
                <c:pt idx="282">
                  <c:v>4.0420000000000013E-3</c:v>
                </c:pt>
                <c:pt idx="283">
                  <c:v>3.9820000000000012E-3</c:v>
                </c:pt>
                <c:pt idx="284">
                  <c:v>3.9269999999999999E-3</c:v>
                </c:pt>
                <c:pt idx="285">
                  <c:v>3.8629999999999992E-3</c:v>
                </c:pt>
                <c:pt idx="286">
                  <c:v>3.8020000000000011E-3</c:v>
                </c:pt>
                <c:pt idx="287">
                  <c:v>3.7530000000000163E-3</c:v>
                </c:pt>
                <c:pt idx="288">
                  <c:v>3.7100000000000106E-3</c:v>
                </c:pt>
                <c:pt idx="289">
                  <c:v>3.6940000000000119E-3</c:v>
                </c:pt>
                <c:pt idx="290">
                  <c:v>3.6870000000000219E-3</c:v>
                </c:pt>
                <c:pt idx="291">
                  <c:v>3.6799999999999992E-3</c:v>
                </c:pt>
                <c:pt idx="292">
                  <c:v>3.6590000000000012E-3</c:v>
                </c:pt>
                <c:pt idx="293">
                  <c:v>3.6310000000000092E-3</c:v>
                </c:pt>
                <c:pt idx="294">
                  <c:v>3.5920000000000001E-3</c:v>
                </c:pt>
                <c:pt idx="295">
                  <c:v>3.5610000000000012E-3</c:v>
                </c:pt>
                <c:pt idx="296">
                  <c:v>3.5240000000000124E-3</c:v>
                </c:pt>
                <c:pt idx="297">
                  <c:v>3.4980000000000002E-3</c:v>
                </c:pt>
                <c:pt idx="298">
                  <c:v>3.4840000000000097E-3</c:v>
                </c:pt>
                <c:pt idx="299">
                  <c:v>3.465000000000011E-3</c:v>
                </c:pt>
                <c:pt idx="300">
                  <c:v>3.443000000000012E-3</c:v>
                </c:pt>
                <c:pt idx="301">
                  <c:v>3.4329999999999986E-3</c:v>
                </c:pt>
                <c:pt idx="302">
                  <c:v>3.4420000000000002E-3</c:v>
                </c:pt>
                <c:pt idx="303">
                  <c:v>3.4490000000000002E-3</c:v>
                </c:pt>
                <c:pt idx="304">
                  <c:v>3.4669999999999992E-3</c:v>
                </c:pt>
                <c:pt idx="305">
                  <c:v>3.4759999999999999E-3</c:v>
                </c:pt>
                <c:pt idx="306">
                  <c:v>3.4680000000000106E-3</c:v>
                </c:pt>
                <c:pt idx="307">
                  <c:v>3.4690000000000012E-3</c:v>
                </c:pt>
                <c:pt idx="308">
                  <c:v>3.46400000000001E-3</c:v>
                </c:pt>
                <c:pt idx="309">
                  <c:v>3.4469999999999991E-3</c:v>
                </c:pt>
                <c:pt idx="310">
                  <c:v>3.443000000000012E-3</c:v>
                </c:pt>
                <c:pt idx="311">
                  <c:v>3.4460000000000011E-3</c:v>
                </c:pt>
                <c:pt idx="312">
                  <c:v>3.4300000000000012E-3</c:v>
                </c:pt>
                <c:pt idx="313">
                  <c:v>3.3890000000000092E-3</c:v>
                </c:pt>
                <c:pt idx="314">
                  <c:v>3.3650000000000012E-3</c:v>
                </c:pt>
                <c:pt idx="315">
                  <c:v>3.3659999999999992E-3</c:v>
                </c:pt>
                <c:pt idx="316">
                  <c:v>3.3540000000000002E-3</c:v>
                </c:pt>
                <c:pt idx="317">
                  <c:v>3.3359999999999991E-3</c:v>
                </c:pt>
                <c:pt idx="318">
                  <c:v>3.3130000000000052E-3</c:v>
                </c:pt>
                <c:pt idx="319">
                  <c:v>3.28400000000002E-3</c:v>
                </c:pt>
                <c:pt idx="320">
                  <c:v>3.265000000000014E-3</c:v>
                </c:pt>
                <c:pt idx="321">
                  <c:v>3.2380000000000052E-3</c:v>
                </c:pt>
                <c:pt idx="322">
                  <c:v>3.2150000000000052E-3</c:v>
                </c:pt>
                <c:pt idx="323">
                  <c:v>3.2050000000000156E-3</c:v>
                </c:pt>
                <c:pt idx="324">
                  <c:v>3.1880000000000168E-3</c:v>
                </c:pt>
                <c:pt idx="325">
                  <c:v>3.174000000000011E-3</c:v>
                </c:pt>
                <c:pt idx="326">
                  <c:v>3.1660000000000052E-3</c:v>
                </c:pt>
                <c:pt idx="327">
                  <c:v>3.1480000000000136E-3</c:v>
                </c:pt>
                <c:pt idx="328">
                  <c:v>3.1369999999999992E-3</c:v>
                </c:pt>
                <c:pt idx="329">
                  <c:v>3.1280000000000136E-3</c:v>
                </c:pt>
                <c:pt idx="330">
                  <c:v>3.0890000000000101E-3</c:v>
                </c:pt>
                <c:pt idx="331">
                  <c:v>3.0680000000000134E-3</c:v>
                </c:pt>
                <c:pt idx="332">
                  <c:v>3.0620000000000092E-3</c:v>
                </c:pt>
                <c:pt idx="333">
                  <c:v>3.0150000000000012E-3</c:v>
                </c:pt>
                <c:pt idx="334">
                  <c:v>3.0119999999999982E-3</c:v>
                </c:pt>
                <c:pt idx="335">
                  <c:v>3.0010000000000002E-3</c:v>
                </c:pt>
                <c:pt idx="336">
                  <c:v>2.9940000000000001E-3</c:v>
                </c:pt>
                <c:pt idx="337">
                  <c:v>2.9739999999999992E-3</c:v>
                </c:pt>
                <c:pt idx="338">
                  <c:v>2.9550000000000002E-3</c:v>
                </c:pt>
                <c:pt idx="339">
                  <c:v>2.9319999999999971E-3</c:v>
                </c:pt>
                <c:pt idx="340">
                  <c:v>2.9300000000000012E-3</c:v>
                </c:pt>
                <c:pt idx="341">
                  <c:v>2.8960000000000001E-3</c:v>
                </c:pt>
                <c:pt idx="342">
                  <c:v>2.9010000000000012E-3</c:v>
                </c:pt>
                <c:pt idx="343">
                  <c:v>2.8670000000000093E-3</c:v>
                </c:pt>
                <c:pt idx="344">
                  <c:v>2.8590000000000004E-3</c:v>
                </c:pt>
                <c:pt idx="345">
                  <c:v>2.8419999999999982E-3</c:v>
                </c:pt>
                <c:pt idx="346">
                  <c:v>2.8419999999999982E-3</c:v>
                </c:pt>
                <c:pt idx="347">
                  <c:v>2.8319999999999981E-3</c:v>
                </c:pt>
                <c:pt idx="348">
                  <c:v>2.7960000000000012E-3</c:v>
                </c:pt>
                <c:pt idx="349">
                  <c:v>2.8029999999999999E-3</c:v>
                </c:pt>
                <c:pt idx="350">
                  <c:v>2.7980000000000092E-3</c:v>
                </c:pt>
                <c:pt idx="351">
                  <c:v>2.764000000000016E-3</c:v>
                </c:pt>
                <c:pt idx="352">
                  <c:v>2.7710000000000052E-3</c:v>
                </c:pt>
                <c:pt idx="353">
                  <c:v>2.7530000000000106E-3</c:v>
                </c:pt>
                <c:pt idx="354">
                  <c:v>2.724000000000012E-3</c:v>
                </c:pt>
                <c:pt idx="355">
                  <c:v>2.7110000000000012E-3</c:v>
                </c:pt>
                <c:pt idx="356">
                  <c:v>2.7090000000000052E-3</c:v>
                </c:pt>
                <c:pt idx="357">
                  <c:v>2.6829999999999992E-3</c:v>
                </c:pt>
                <c:pt idx="358">
                  <c:v>2.6309999999999992E-3</c:v>
                </c:pt>
                <c:pt idx="359">
                  <c:v>2.6150000000000001E-3</c:v>
                </c:pt>
                <c:pt idx="360">
                  <c:v>2.5860000000000002E-3</c:v>
                </c:pt>
                <c:pt idx="361">
                  <c:v>2.5640000000000012E-3</c:v>
                </c:pt>
                <c:pt idx="362">
                  <c:v>2.5480000000000012E-3</c:v>
                </c:pt>
                <c:pt idx="363">
                  <c:v>2.5159999999999991E-3</c:v>
                </c:pt>
                <c:pt idx="364">
                  <c:v>2.5210000000000002E-3</c:v>
                </c:pt>
                <c:pt idx="365">
                  <c:v>2.5050000000000011E-3</c:v>
                </c:pt>
                <c:pt idx="366">
                  <c:v>2.6690000000000012E-3</c:v>
                </c:pt>
                <c:pt idx="367">
                  <c:v>2.6440000000000101E-3</c:v>
                </c:pt>
                <c:pt idx="368">
                  <c:v>2.6480000000000097E-3</c:v>
                </c:pt>
                <c:pt idx="369">
                  <c:v>2.6020000000000001E-3</c:v>
                </c:pt>
                <c:pt idx="370">
                  <c:v>2.5680000000000052E-3</c:v>
                </c:pt>
                <c:pt idx="371">
                  <c:v>2.5540000000000011E-3</c:v>
                </c:pt>
                <c:pt idx="372">
                  <c:v>2.5190000000000004E-3</c:v>
                </c:pt>
                <c:pt idx="373">
                  <c:v>2.4949999999999972E-3</c:v>
                </c:pt>
                <c:pt idx="374">
                  <c:v>2.4690000000000011E-3</c:v>
                </c:pt>
                <c:pt idx="375">
                  <c:v>2.4539999999999992E-3</c:v>
                </c:pt>
                <c:pt idx="376">
                  <c:v>2.4390000000000002E-3</c:v>
                </c:pt>
                <c:pt idx="377">
                  <c:v>2.4229999999999981E-3</c:v>
                </c:pt>
                <c:pt idx="378">
                  <c:v>2.3759999999999988E-3</c:v>
                </c:pt>
                <c:pt idx="379">
                  <c:v>2.3519999999999999E-3</c:v>
                </c:pt>
                <c:pt idx="380">
                  <c:v>2.3309999999999997E-3</c:v>
                </c:pt>
                <c:pt idx="381">
                  <c:v>2.2680000000000144E-3</c:v>
                </c:pt>
                <c:pt idx="382">
                  <c:v>2.1799999999999992E-3</c:v>
                </c:pt>
                <c:pt idx="383">
                  <c:v>2.1420000000000002E-3</c:v>
                </c:pt>
                <c:pt idx="384">
                  <c:v>2.0419999999999991E-3</c:v>
                </c:pt>
                <c:pt idx="385">
                  <c:v>1.9229999999999981E-3</c:v>
                </c:pt>
                <c:pt idx="386">
                  <c:v>1.8159999999999982E-3</c:v>
                </c:pt>
                <c:pt idx="387">
                  <c:v>1.6599999999999983E-3</c:v>
                </c:pt>
                <c:pt idx="388">
                  <c:v>1.5279999999999979E-3</c:v>
                </c:pt>
                <c:pt idx="389">
                  <c:v>1.322999999999998E-3</c:v>
                </c:pt>
                <c:pt idx="390">
                  <c:v>1.1679999999999978E-3</c:v>
                </c:pt>
                <c:pt idx="391">
                  <c:v>9.5100000000000067E-4</c:v>
                </c:pt>
                <c:pt idx="392">
                  <c:v>7.2800000000000403E-4</c:v>
                </c:pt>
                <c:pt idx="393">
                  <c:v>5.0000000000000131E-4</c:v>
                </c:pt>
                <c:pt idx="394">
                  <c:v>2.7599999999999852E-4</c:v>
                </c:pt>
                <c:pt idx="395">
                  <c:v>8.1999999999998768E-5</c:v>
                </c:pt>
                <c:pt idx="396">
                  <c:v>0</c:v>
                </c:pt>
                <c:pt idx="397">
                  <c:v>2.599999999999825E-5</c:v>
                </c:pt>
                <c:pt idx="398">
                  <c:v>1.4199999999999977E-4</c:v>
                </c:pt>
                <c:pt idx="399">
                  <c:v>3.099999999999981E-4</c:v>
                </c:pt>
                <c:pt idx="400">
                  <c:v>4.2100000000000042E-4</c:v>
                </c:pt>
                <c:pt idx="401">
                  <c:v>4.8900000000000039E-4</c:v>
                </c:pt>
                <c:pt idx="402">
                  <c:v>5.4400000000000325E-4</c:v>
                </c:pt>
                <c:pt idx="403">
                  <c:v>5.3800000000000104E-4</c:v>
                </c:pt>
                <c:pt idx="404">
                  <c:v>5.3400000000000192E-4</c:v>
                </c:pt>
                <c:pt idx="405">
                  <c:v>4.8699999999999823E-4</c:v>
                </c:pt>
                <c:pt idx="406">
                  <c:v>4.270000000000036E-4</c:v>
                </c:pt>
                <c:pt idx="407">
                  <c:v>4.1800000000000013E-4</c:v>
                </c:pt>
                <c:pt idx="408">
                  <c:v>3.8599999999999756E-4</c:v>
                </c:pt>
                <c:pt idx="409">
                  <c:v>3.8100000000000015E-4</c:v>
                </c:pt>
                <c:pt idx="410">
                  <c:v>4.2300000000000242E-4</c:v>
                </c:pt>
                <c:pt idx="411">
                  <c:v>4.930000000000045E-4</c:v>
                </c:pt>
                <c:pt idx="412">
                  <c:v>6.2500000000000099E-4</c:v>
                </c:pt>
                <c:pt idx="413">
                  <c:v>8.3700000000000527E-4</c:v>
                </c:pt>
                <c:pt idx="414">
                  <c:v>1.0769999999999979E-3</c:v>
                </c:pt>
                <c:pt idx="415">
                  <c:v>1.3239999999999988E-3</c:v>
                </c:pt>
                <c:pt idx="416">
                  <c:v>1.5839999999999986E-3</c:v>
                </c:pt>
                <c:pt idx="417">
                  <c:v>1.7979999999999975E-3</c:v>
                </c:pt>
                <c:pt idx="418">
                  <c:v>1.9419999999999993E-3</c:v>
                </c:pt>
                <c:pt idx="419">
                  <c:v>2.0569999999999998E-3</c:v>
                </c:pt>
                <c:pt idx="420">
                  <c:v>2.1790000000000012E-3</c:v>
                </c:pt>
                <c:pt idx="421">
                  <c:v>2.2890000000000119E-3</c:v>
                </c:pt>
                <c:pt idx="422">
                  <c:v>2.3900000000000002E-3</c:v>
                </c:pt>
                <c:pt idx="423">
                  <c:v>2.4229999999999981E-3</c:v>
                </c:pt>
                <c:pt idx="424">
                  <c:v>2.4480000000000092E-3</c:v>
                </c:pt>
                <c:pt idx="425">
                  <c:v>2.4600000000000012E-3</c:v>
                </c:pt>
                <c:pt idx="426">
                  <c:v>2.4890000000000012E-3</c:v>
                </c:pt>
                <c:pt idx="427">
                  <c:v>2.5069999999999992E-3</c:v>
                </c:pt>
                <c:pt idx="428">
                  <c:v>2.4899999999999992E-3</c:v>
                </c:pt>
                <c:pt idx="429">
                  <c:v>2.4959999999999982E-3</c:v>
                </c:pt>
                <c:pt idx="430">
                  <c:v>2.4860000000000012E-3</c:v>
                </c:pt>
                <c:pt idx="431">
                  <c:v>2.4810000000000001E-3</c:v>
                </c:pt>
                <c:pt idx="432">
                  <c:v>2.4739999999999992E-3</c:v>
                </c:pt>
                <c:pt idx="433">
                  <c:v>2.4789999999999986E-3</c:v>
                </c:pt>
                <c:pt idx="434">
                  <c:v>2.4890000000000012E-3</c:v>
                </c:pt>
                <c:pt idx="435">
                  <c:v>2.4860000000000012E-3</c:v>
                </c:pt>
                <c:pt idx="436">
                  <c:v>2.4620000000000002E-3</c:v>
                </c:pt>
                <c:pt idx="437">
                  <c:v>2.4579999999999992E-3</c:v>
                </c:pt>
                <c:pt idx="438">
                  <c:v>2.4240000000000012E-3</c:v>
                </c:pt>
                <c:pt idx="439">
                  <c:v>2.3889999999999992E-3</c:v>
                </c:pt>
                <c:pt idx="440">
                  <c:v>2.4040000000000012E-3</c:v>
                </c:pt>
                <c:pt idx="441">
                  <c:v>2.3800000000000002E-3</c:v>
                </c:pt>
                <c:pt idx="442">
                  <c:v>2.3109999999999971E-3</c:v>
                </c:pt>
                <c:pt idx="443">
                  <c:v>2.3140000000000001E-3</c:v>
                </c:pt>
                <c:pt idx="444">
                  <c:v>2.3000000000000052E-3</c:v>
                </c:pt>
                <c:pt idx="445">
                  <c:v>2.2870000000000134E-3</c:v>
                </c:pt>
                <c:pt idx="446">
                  <c:v>2.2710000000000052E-3</c:v>
                </c:pt>
                <c:pt idx="447">
                  <c:v>2.2550000000000001E-3</c:v>
                </c:pt>
                <c:pt idx="448">
                  <c:v>2.2400000000000111E-3</c:v>
                </c:pt>
                <c:pt idx="449">
                  <c:v>2.2100000000000002E-3</c:v>
                </c:pt>
                <c:pt idx="450">
                  <c:v>2.1650000000000011E-3</c:v>
                </c:pt>
                <c:pt idx="451">
                  <c:v>2.1550000000000002E-3</c:v>
                </c:pt>
                <c:pt idx="452">
                  <c:v>2.1380000000000001E-3</c:v>
                </c:pt>
                <c:pt idx="453">
                  <c:v>2.0559999999999992E-3</c:v>
                </c:pt>
                <c:pt idx="454">
                  <c:v>2.0380000000000012E-3</c:v>
                </c:pt>
                <c:pt idx="455">
                  <c:v>1.9899999999999987E-3</c:v>
                </c:pt>
                <c:pt idx="456">
                  <c:v>1.9199999999999981E-3</c:v>
                </c:pt>
                <c:pt idx="457">
                  <c:v>1.8689999999999991E-3</c:v>
                </c:pt>
                <c:pt idx="458">
                  <c:v>1.8299999999999979E-3</c:v>
                </c:pt>
                <c:pt idx="459">
                  <c:v>1.7059999999999992E-3</c:v>
                </c:pt>
                <c:pt idx="460">
                  <c:v>1.6860000000000108E-3</c:v>
                </c:pt>
                <c:pt idx="461">
                  <c:v>1.6199999999999999E-3</c:v>
                </c:pt>
                <c:pt idx="462">
                  <c:v>1.5969999999999977E-3</c:v>
                </c:pt>
                <c:pt idx="463">
                  <c:v>1.5789999999999971E-3</c:v>
                </c:pt>
                <c:pt idx="464">
                  <c:v>1.492999999999998E-3</c:v>
                </c:pt>
                <c:pt idx="465">
                  <c:v>1.5119999999999995E-3</c:v>
                </c:pt>
                <c:pt idx="466">
                  <c:v>1.4479999999999938E-3</c:v>
                </c:pt>
              </c:numCache>
            </c:numRef>
          </c:yVal>
          <c:smooth val="1"/>
        </c:ser>
        <c:ser>
          <c:idx val="8"/>
          <c:order val="8"/>
          <c:tx>
            <c:v>20 j</c:v>
          </c:tx>
          <c:spPr>
            <a:ln w="25400">
              <a:solidFill>
                <a:srgbClr val="0099FF"/>
              </a:solidFill>
              <a:prstDash val="sysDot"/>
            </a:ln>
          </c:spPr>
          <c:marker>
            <c:symbol val="none"/>
          </c:marker>
          <c:xVal>
            <c:numRef>
              <c:f>'UV 12 acétone micronde t'!$A$1:$A$467</c:f>
              <c:numCache>
                <c:formatCode>General</c:formatCode>
                <c:ptCount val="467"/>
                <c:pt idx="0">
                  <c:v>334</c:v>
                </c:pt>
                <c:pt idx="1">
                  <c:v>335</c:v>
                </c:pt>
                <c:pt idx="2">
                  <c:v>336</c:v>
                </c:pt>
                <c:pt idx="3">
                  <c:v>337</c:v>
                </c:pt>
                <c:pt idx="4">
                  <c:v>338</c:v>
                </c:pt>
                <c:pt idx="5">
                  <c:v>339</c:v>
                </c:pt>
                <c:pt idx="6">
                  <c:v>340</c:v>
                </c:pt>
                <c:pt idx="7">
                  <c:v>341</c:v>
                </c:pt>
                <c:pt idx="8">
                  <c:v>342</c:v>
                </c:pt>
                <c:pt idx="9">
                  <c:v>343</c:v>
                </c:pt>
                <c:pt idx="10">
                  <c:v>344</c:v>
                </c:pt>
                <c:pt idx="11">
                  <c:v>345</c:v>
                </c:pt>
                <c:pt idx="12">
                  <c:v>346</c:v>
                </c:pt>
                <c:pt idx="13">
                  <c:v>347</c:v>
                </c:pt>
                <c:pt idx="14">
                  <c:v>348</c:v>
                </c:pt>
                <c:pt idx="15">
                  <c:v>349</c:v>
                </c:pt>
                <c:pt idx="16">
                  <c:v>350</c:v>
                </c:pt>
                <c:pt idx="17">
                  <c:v>351</c:v>
                </c:pt>
                <c:pt idx="18">
                  <c:v>352</c:v>
                </c:pt>
                <c:pt idx="19">
                  <c:v>353</c:v>
                </c:pt>
                <c:pt idx="20">
                  <c:v>354</c:v>
                </c:pt>
                <c:pt idx="21">
                  <c:v>355</c:v>
                </c:pt>
                <c:pt idx="22">
                  <c:v>356</c:v>
                </c:pt>
                <c:pt idx="23">
                  <c:v>357</c:v>
                </c:pt>
                <c:pt idx="24">
                  <c:v>358</c:v>
                </c:pt>
                <c:pt idx="25">
                  <c:v>359</c:v>
                </c:pt>
                <c:pt idx="26">
                  <c:v>360</c:v>
                </c:pt>
                <c:pt idx="27">
                  <c:v>361</c:v>
                </c:pt>
                <c:pt idx="28">
                  <c:v>362</c:v>
                </c:pt>
                <c:pt idx="29">
                  <c:v>363</c:v>
                </c:pt>
                <c:pt idx="30">
                  <c:v>364</c:v>
                </c:pt>
                <c:pt idx="31">
                  <c:v>365</c:v>
                </c:pt>
                <c:pt idx="32">
                  <c:v>366</c:v>
                </c:pt>
                <c:pt idx="33">
                  <c:v>367</c:v>
                </c:pt>
                <c:pt idx="34">
                  <c:v>368</c:v>
                </c:pt>
                <c:pt idx="35">
                  <c:v>369</c:v>
                </c:pt>
                <c:pt idx="36">
                  <c:v>370</c:v>
                </c:pt>
                <c:pt idx="37">
                  <c:v>371</c:v>
                </c:pt>
                <c:pt idx="38">
                  <c:v>372</c:v>
                </c:pt>
                <c:pt idx="39">
                  <c:v>373</c:v>
                </c:pt>
                <c:pt idx="40">
                  <c:v>374</c:v>
                </c:pt>
                <c:pt idx="41">
                  <c:v>375</c:v>
                </c:pt>
                <c:pt idx="42">
                  <c:v>376</c:v>
                </c:pt>
                <c:pt idx="43">
                  <c:v>377</c:v>
                </c:pt>
                <c:pt idx="44">
                  <c:v>378</c:v>
                </c:pt>
                <c:pt idx="45">
                  <c:v>379</c:v>
                </c:pt>
                <c:pt idx="46">
                  <c:v>380</c:v>
                </c:pt>
                <c:pt idx="47">
                  <c:v>381</c:v>
                </c:pt>
                <c:pt idx="48">
                  <c:v>382</c:v>
                </c:pt>
                <c:pt idx="49">
                  <c:v>383</c:v>
                </c:pt>
                <c:pt idx="50">
                  <c:v>384</c:v>
                </c:pt>
                <c:pt idx="51">
                  <c:v>385</c:v>
                </c:pt>
                <c:pt idx="52">
                  <c:v>386</c:v>
                </c:pt>
                <c:pt idx="53">
                  <c:v>387</c:v>
                </c:pt>
                <c:pt idx="54">
                  <c:v>388</c:v>
                </c:pt>
                <c:pt idx="55">
                  <c:v>389</c:v>
                </c:pt>
                <c:pt idx="56">
                  <c:v>390</c:v>
                </c:pt>
                <c:pt idx="57">
                  <c:v>391</c:v>
                </c:pt>
                <c:pt idx="58">
                  <c:v>392</c:v>
                </c:pt>
                <c:pt idx="59">
                  <c:v>393</c:v>
                </c:pt>
                <c:pt idx="60">
                  <c:v>394</c:v>
                </c:pt>
                <c:pt idx="61">
                  <c:v>395</c:v>
                </c:pt>
                <c:pt idx="62">
                  <c:v>396</c:v>
                </c:pt>
                <c:pt idx="63">
                  <c:v>397</c:v>
                </c:pt>
                <c:pt idx="64">
                  <c:v>398</c:v>
                </c:pt>
                <c:pt idx="65">
                  <c:v>399</c:v>
                </c:pt>
                <c:pt idx="66">
                  <c:v>400</c:v>
                </c:pt>
                <c:pt idx="67">
                  <c:v>401</c:v>
                </c:pt>
                <c:pt idx="68">
                  <c:v>402</c:v>
                </c:pt>
                <c:pt idx="69">
                  <c:v>403</c:v>
                </c:pt>
                <c:pt idx="70">
                  <c:v>404</c:v>
                </c:pt>
                <c:pt idx="71">
                  <c:v>405</c:v>
                </c:pt>
                <c:pt idx="72">
                  <c:v>406</c:v>
                </c:pt>
                <c:pt idx="73">
                  <c:v>407</c:v>
                </c:pt>
                <c:pt idx="74">
                  <c:v>408</c:v>
                </c:pt>
                <c:pt idx="75">
                  <c:v>409</c:v>
                </c:pt>
                <c:pt idx="76">
                  <c:v>410</c:v>
                </c:pt>
                <c:pt idx="77">
                  <c:v>411</c:v>
                </c:pt>
                <c:pt idx="78">
                  <c:v>412</c:v>
                </c:pt>
                <c:pt idx="79">
                  <c:v>413</c:v>
                </c:pt>
                <c:pt idx="80">
                  <c:v>414</c:v>
                </c:pt>
                <c:pt idx="81">
                  <c:v>415</c:v>
                </c:pt>
                <c:pt idx="82">
                  <c:v>416</c:v>
                </c:pt>
                <c:pt idx="83">
                  <c:v>417</c:v>
                </c:pt>
                <c:pt idx="84">
                  <c:v>418</c:v>
                </c:pt>
                <c:pt idx="85">
                  <c:v>419</c:v>
                </c:pt>
                <c:pt idx="86">
                  <c:v>420</c:v>
                </c:pt>
                <c:pt idx="87">
                  <c:v>421</c:v>
                </c:pt>
                <c:pt idx="88">
                  <c:v>422</c:v>
                </c:pt>
                <c:pt idx="89">
                  <c:v>423</c:v>
                </c:pt>
                <c:pt idx="90">
                  <c:v>424</c:v>
                </c:pt>
                <c:pt idx="91">
                  <c:v>425</c:v>
                </c:pt>
                <c:pt idx="92">
                  <c:v>426</c:v>
                </c:pt>
                <c:pt idx="93">
                  <c:v>427</c:v>
                </c:pt>
                <c:pt idx="94">
                  <c:v>428</c:v>
                </c:pt>
                <c:pt idx="95">
                  <c:v>429</c:v>
                </c:pt>
                <c:pt idx="96">
                  <c:v>430</c:v>
                </c:pt>
                <c:pt idx="97">
                  <c:v>431</c:v>
                </c:pt>
                <c:pt idx="98">
                  <c:v>432</c:v>
                </c:pt>
                <c:pt idx="99">
                  <c:v>433</c:v>
                </c:pt>
                <c:pt idx="100">
                  <c:v>434</c:v>
                </c:pt>
                <c:pt idx="101">
                  <c:v>435</c:v>
                </c:pt>
                <c:pt idx="102">
                  <c:v>436</c:v>
                </c:pt>
                <c:pt idx="103">
                  <c:v>437</c:v>
                </c:pt>
                <c:pt idx="104">
                  <c:v>438</c:v>
                </c:pt>
                <c:pt idx="105">
                  <c:v>439</c:v>
                </c:pt>
                <c:pt idx="106">
                  <c:v>440</c:v>
                </c:pt>
                <c:pt idx="107">
                  <c:v>441</c:v>
                </c:pt>
                <c:pt idx="108">
                  <c:v>442</c:v>
                </c:pt>
                <c:pt idx="109">
                  <c:v>443</c:v>
                </c:pt>
                <c:pt idx="110">
                  <c:v>444</c:v>
                </c:pt>
                <c:pt idx="111">
                  <c:v>445</c:v>
                </c:pt>
                <c:pt idx="112">
                  <c:v>446</c:v>
                </c:pt>
                <c:pt idx="113">
                  <c:v>447</c:v>
                </c:pt>
                <c:pt idx="114">
                  <c:v>448</c:v>
                </c:pt>
                <c:pt idx="115">
                  <c:v>449</c:v>
                </c:pt>
                <c:pt idx="116">
                  <c:v>450</c:v>
                </c:pt>
                <c:pt idx="117">
                  <c:v>451</c:v>
                </c:pt>
                <c:pt idx="118">
                  <c:v>452</c:v>
                </c:pt>
                <c:pt idx="119">
                  <c:v>453</c:v>
                </c:pt>
                <c:pt idx="120">
                  <c:v>454</c:v>
                </c:pt>
                <c:pt idx="121">
                  <c:v>455</c:v>
                </c:pt>
                <c:pt idx="122">
                  <c:v>456</c:v>
                </c:pt>
                <c:pt idx="123">
                  <c:v>457</c:v>
                </c:pt>
                <c:pt idx="124">
                  <c:v>458</c:v>
                </c:pt>
                <c:pt idx="125">
                  <c:v>459</c:v>
                </c:pt>
                <c:pt idx="126">
                  <c:v>460</c:v>
                </c:pt>
                <c:pt idx="127">
                  <c:v>461</c:v>
                </c:pt>
                <c:pt idx="128">
                  <c:v>462</c:v>
                </c:pt>
                <c:pt idx="129">
                  <c:v>463</c:v>
                </c:pt>
                <c:pt idx="130">
                  <c:v>464</c:v>
                </c:pt>
                <c:pt idx="131">
                  <c:v>465</c:v>
                </c:pt>
                <c:pt idx="132">
                  <c:v>466</c:v>
                </c:pt>
                <c:pt idx="133">
                  <c:v>467</c:v>
                </c:pt>
                <c:pt idx="134">
                  <c:v>468</c:v>
                </c:pt>
                <c:pt idx="135">
                  <c:v>469</c:v>
                </c:pt>
                <c:pt idx="136">
                  <c:v>470</c:v>
                </c:pt>
                <c:pt idx="137">
                  <c:v>471</c:v>
                </c:pt>
                <c:pt idx="138">
                  <c:v>472</c:v>
                </c:pt>
                <c:pt idx="139">
                  <c:v>473</c:v>
                </c:pt>
                <c:pt idx="140">
                  <c:v>474</c:v>
                </c:pt>
                <c:pt idx="141">
                  <c:v>475</c:v>
                </c:pt>
                <c:pt idx="142">
                  <c:v>476</c:v>
                </c:pt>
                <c:pt idx="143">
                  <c:v>477</c:v>
                </c:pt>
                <c:pt idx="144">
                  <c:v>478</c:v>
                </c:pt>
                <c:pt idx="145">
                  <c:v>479</c:v>
                </c:pt>
                <c:pt idx="146">
                  <c:v>480</c:v>
                </c:pt>
                <c:pt idx="147">
                  <c:v>481</c:v>
                </c:pt>
                <c:pt idx="148">
                  <c:v>482</c:v>
                </c:pt>
                <c:pt idx="149">
                  <c:v>483</c:v>
                </c:pt>
                <c:pt idx="150">
                  <c:v>484</c:v>
                </c:pt>
                <c:pt idx="151">
                  <c:v>485</c:v>
                </c:pt>
                <c:pt idx="152">
                  <c:v>486</c:v>
                </c:pt>
                <c:pt idx="153">
                  <c:v>487</c:v>
                </c:pt>
                <c:pt idx="154">
                  <c:v>488</c:v>
                </c:pt>
                <c:pt idx="155">
                  <c:v>489</c:v>
                </c:pt>
                <c:pt idx="156">
                  <c:v>490</c:v>
                </c:pt>
                <c:pt idx="157">
                  <c:v>491</c:v>
                </c:pt>
                <c:pt idx="158">
                  <c:v>492</c:v>
                </c:pt>
                <c:pt idx="159">
                  <c:v>493</c:v>
                </c:pt>
                <c:pt idx="160">
                  <c:v>494</c:v>
                </c:pt>
                <c:pt idx="161">
                  <c:v>495</c:v>
                </c:pt>
                <c:pt idx="162">
                  <c:v>496</c:v>
                </c:pt>
                <c:pt idx="163">
                  <c:v>497</c:v>
                </c:pt>
                <c:pt idx="164">
                  <c:v>498</c:v>
                </c:pt>
                <c:pt idx="165">
                  <c:v>499</c:v>
                </c:pt>
                <c:pt idx="166">
                  <c:v>500</c:v>
                </c:pt>
                <c:pt idx="167">
                  <c:v>501</c:v>
                </c:pt>
                <c:pt idx="168">
                  <c:v>502</c:v>
                </c:pt>
                <c:pt idx="169">
                  <c:v>503</c:v>
                </c:pt>
                <c:pt idx="170">
                  <c:v>504</c:v>
                </c:pt>
                <c:pt idx="171">
                  <c:v>505</c:v>
                </c:pt>
                <c:pt idx="172">
                  <c:v>506</c:v>
                </c:pt>
                <c:pt idx="173">
                  <c:v>507</c:v>
                </c:pt>
                <c:pt idx="174">
                  <c:v>508</c:v>
                </c:pt>
                <c:pt idx="175">
                  <c:v>509</c:v>
                </c:pt>
                <c:pt idx="176">
                  <c:v>510</c:v>
                </c:pt>
                <c:pt idx="177">
                  <c:v>511</c:v>
                </c:pt>
                <c:pt idx="178">
                  <c:v>512</c:v>
                </c:pt>
                <c:pt idx="179">
                  <c:v>513</c:v>
                </c:pt>
                <c:pt idx="180">
                  <c:v>514</c:v>
                </c:pt>
                <c:pt idx="181">
                  <c:v>515</c:v>
                </c:pt>
                <c:pt idx="182">
                  <c:v>516</c:v>
                </c:pt>
                <c:pt idx="183">
                  <c:v>517</c:v>
                </c:pt>
                <c:pt idx="184">
                  <c:v>518</c:v>
                </c:pt>
                <c:pt idx="185">
                  <c:v>519</c:v>
                </c:pt>
                <c:pt idx="186">
                  <c:v>520</c:v>
                </c:pt>
                <c:pt idx="187">
                  <c:v>521</c:v>
                </c:pt>
                <c:pt idx="188">
                  <c:v>522</c:v>
                </c:pt>
                <c:pt idx="189">
                  <c:v>523</c:v>
                </c:pt>
                <c:pt idx="190">
                  <c:v>524</c:v>
                </c:pt>
                <c:pt idx="191">
                  <c:v>525</c:v>
                </c:pt>
                <c:pt idx="192">
                  <c:v>526</c:v>
                </c:pt>
                <c:pt idx="193">
                  <c:v>527</c:v>
                </c:pt>
                <c:pt idx="194">
                  <c:v>528</c:v>
                </c:pt>
                <c:pt idx="195">
                  <c:v>529</c:v>
                </c:pt>
                <c:pt idx="196">
                  <c:v>530</c:v>
                </c:pt>
                <c:pt idx="197">
                  <c:v>531</c:v>
                </c:pt>
                <c:pt idx="198">
                  <c:v>532</c:v>
                </c:pt>
                <c:pt idx="199">
                  <c:v>533</c:v>
                </c:pt>
                <c:pt idx="200">
                  <c:v>534</c:v>
                </c:pt>
                <c:pt idx="201">
                  <c:v>535</c:v>
                </c:pt>
                <c:pt idx="202">
                  <c:v>536</c:v>
                </c:pt>
                <c:pt idx="203">
                  <c:v>537</c:v>
                </c:pt>
                <c:pt idx="204">
                  <c:v>538</c:v>
                </c:pt>
                <c:pt idx="205">
                  <c:v>539</c:v>
                </c:pt>
                <c:pt idx="206">
                  <c:v>540</c:v>
                </c:pt>
                <c:pt idx="207">
                  <c:v>541</c:v>
                </c:pt>
                <c:pt idx="208">
                  <c:v>542</c:v>
                </c:pt>
                <c:pt idx="209">
                  <c:v>543</c:v>
                </c:pt>
                <c:pt idx="210">
                  <c:v>544</c:v>
                </c:pt>
                <c:pt idx="211">
                  <c:v>545</c:v>
                </c:pt>
                <c:pt idx="212">
                  <c:v>546</c:v>
                </c:pt>
                <c:pt idx="213">
                  <c:v>547</c:v>
                </c:pt>
                <c:pt idx="214">
                  <c:v>548</c:v>
                </c:pt>
                <c:pt idx="215">
                  <c:v>549</c:v>
                </c:pt>
                <c:pt idx="216">
                  <c:v>550</c:v>
                </c:pt>
                <c:pt idx="217">
                  <c:v>551</c:v>
                </c:pt>
                <c:pt idx="218">
                  <c:v>552</c:v>
                </c:pt>
                <c:pt idx="219">
                  <c:v>553</c:v>
                </c:pt>
                <c:pt idx="220">
                  <c:v>554</c:v>
                </c:pt>
                <c:pt idx="221">
                  <c:v>555</c:v>
                </c:pt>
                <c:pt idx="222">
                  <c:v>556</c:v>
                </c:pt>
                <c:pt idx="223">
                  <c:v>557</c:v>
                </c:pt>
                <c:pt idx="224">
                  <c:v>558</c:v>
                </c:pt>
                <c:pt idx="225">
                  <c:v>559</c:v>
                </c:pt>
                <c:pt idx="226">
                  <c:v>560</c:v>
                </c:pt>
                <c:pt idx="227">
                  <c:v>561</c:v>
                </c:pt>
                <c:pt idx="228">
                  <c:v>562</c:v>
                </c:pt>
                <c:pt idx="229">
                  <c:v>563</c:v>
                </c:pt>
                <c:pt idx="230">
                  <c:v>564</c:v>
                </c:pt>
                <c:pt idx="231">
                  <c:v>565</c:v>
                </c:pt>
                <c:pt idx="232">
                  <c:v>566</c:v>
                </c:pt>
                <c:pt idx="233">
                  <c:v>567</c:v>
                </c:pt>
                <c:pt idx="234">
                  <c:v>568</c:v>
                </c:pt>
                <c:pt idx="235">
                  <c:v>569</c:v>
                </c:pt>
                <c:pt idx="236">
                  <c:v>570</c:v>
                </c:pt>
                <c:pt idx="237">
                  <c:v>571</c:v>
                </c:pt>
                <c:pt idx="238">
                  <c:v>572</c:v>
                </c:pt>
                <c:pt idx="239">
                  <c:v>573</c:v>
                </c:pt>
                <c:pt idx="240">
                  <c:v>574</c:v>
                </c:pt>
                <c:pt idx="241">
                  <c:v>575</c:v>
                </c:pt>
                <c:pt idx="242">
                  <c:v>576</c:v>
                </c:pt>
                <c:pt idx="243">
                  <c:v>577</c:v>
                </c:pt>
                <c:pt idx="244">
                  <c:v>578</c:v>
                </c:pt>
                <c:pt idx="245">
                  <c:v>579</c:v>
                </c:pt>
                <c:pt idx="246">
                  <c:v>580</c:v>
                </c:pt>
                <c:pt idx="247">
                  <c:v>581</c:v>
                </c:pt>
                <c:pt idx="248">
                  <c:v>582</c:v>
                </c:pt>
                <c:pt idx="249">
                  <c:v>583</c:v>
                </c:pt>
                <c:pt idx="250">
                  <c:v>584</c:v>
                </c:pt>
                <c:pt idx="251">
                  <c:v>585</c:v>
                </c:pt>
                <c:pt idx="252">
                  <c:v>586</c:v>
                </c:pt>
                <c:pt idx="253">
                  <c:v>587</c:v>
                </c:pt>
                <c:pt idx="254">
                  <c:v>588</c:v>
                </c:pt>
                <c:pt idx="255">
                  <c:v>589</c:v>
                </c:pt>
                <c:pt idx="256">
                  <c:v>590</c:v>
                </c:pt>
                <c:pt idx="257">
                  <c:v>591</c:v>
                </c:pt>
                <c:pt idx="258">
                  <c:v>592</c:v>
                </c:pt>
                <c:pt idx="259">
                  <c:v>593</c:v>
                </c:pt>
                <c:pt idx="260">
                  <c:v>594</c:v>
                </c:pt>
                <c:pt idx="261">
                  <c:v>595</c:v>
                </c:pt>
                <c:pt idx="262">
                  <c:v>596</c:v>
                </c:pt>
                <c:pt idx="263">
                  <c:v>597</c:v>
                </c:pt>
                <c:pt idx="264">
                  <c:v>598</c:v>
                </c:pt>
                <c:pt idx="265">
                  <c:v>599</c:v>
                </c:pt>
                <c:pt idx="266">
                  <c:v>600</c:v>
                </c:pt>
                <c:pt idx="267">
                  <c:v>601</c:v>
                </c:pt>
                <c:pt idx="268">
                  <c:v>602</c:v>
                </c:pt>
                <c:pt idx="269">
                  <c:v>603</c:v>
                </c:pt>
                <c:pt idx="270">
                  <c:v>604</c:v>
                </c:pt>
                <c:pt idx="271">
                  <c:v>605</c:v>
                </c:pt>
                <c:pt idx="272">
                  <c:v>606</c:v>
                </c:pt>
                <c:pt idx="273">
                  <c:v>607</c:v>
                </c:pt>
                <c:pt idx="274">
                  <c:v>608</c:v>
                </c:pt>
                <c:pt idx="275">
                  <c:v>609</c:v>
                </c:pt>
                <c:pt idx="276">
                  <c:v>610</c:v>
                </c:pt>
                <c:pt idx="277">
                  <c:v>611</c:v>
                </c:pt>
                <c:pt idx="278">
                  <c:v>612</c:v>
                </c:pt>
                <c:pt idx="279">
                  <c:v>613</c:v>
                </c:pt>
                <c:pt idx="280">
                  <c:v>614</c:v>
                </c:pt>
                <c:pt idx="281">
                  <c:v>615</c:v>
                </c:pt>
                <c:pt idx="282">
                  <c:v>616</c:v>
                </c:pt>
                <c:pt idx="283">
                  <c:v>617</c:v>
                </c:pt>
                <c:pt idx="284">
                  <c:v>618</c:v>
                </c:pt>
                <c:pt idx="285">
                  <c:v>619</c:v>
                </c:pt>
                <c:pt idx="286">
                  <c:v>620</c:v>
                </c:pt>
                <c:pt idx="287">
                  <c:v>621</c:v>
                </c:pt>
                <c:pt idx="288">
                  <c:v>622</c:v>
                </c:pt>
                <c:pt idx="289">
                  <c:v>623</c:v>
                </c:pt>
                <c:pt idx="290">
                  <c:v>624</c:v>
                </c:pt>
                <c:pt idx="291">
                  <c:v>625</c:v>
                </c:pt>
                <c:pt idx="292">
                  <c:v>626</c:v>
                </c:pt>
                <c:pt idx="293">
                  <c:v>627</c:v>
                </c:pt>
                <c:pt idx="294">
                  <c:v>628</c:v>
                </c:pt>
                <c:pt idx="295">
                  <c:v>629</c:v>
                </c:pt>
                <c:pt idx="296">
                  <c:v>630</c:v>
                </c:pt>
                <c:pt idx="297">
                  <c:v>631</c:v>
                </c:pt>
                <c:pt idx="298">
                  <c:v>632</c:v>
                </c:pt>
                <c:pt idx="299">
                  <c:v>633</c:v>
                </c:pt>
                <c:pt idx="300">
                  <c:v>634</c:v>
                </c:pt>
                <c:pt idx="301">
                  <c:v>635</c:v>
                </c:pt>
                <c:pt idx="302">
                  <c:v>636</c:v>
                </c:pt>
                <c:pt idx="303">
                  <c:v>637</c:v>
                </c:pt>
                <c:pt idx="304">
                  <c:v>638</c:v>
                </c:pt>
                <c:pt idx="305">
                  <c:v>639</c:v>
                </c:pt>
                <c:pt idx="306">
                  <c:v>640</c:v>
                </c:pt>
                <c:pt idx="307">
                  <c:v>641</c:v>
                </c:pt>
                <c:pt idx="308">
                  <c:v>642</c:v>
                </c:pt>
                <c:pt idx="309">
                  <c:v>643</c:v>
                </c:pt>
                <c:pt idx="310">
                  <c:v>644</c:v>
                </c:pt>
                <c:pt idx="311">
                  <c:v>645</c:v>
                </c:pt>
                <c:pt idx="312">
                  <c:v>646</c:v>
                </c:pt>
                <c:pt idx="313">
                  <c:v>647</c:v>
                </c:pt>
                <c:pt idx="314">
                  <c:v>648</c:v>
                </c:pt>
                <c:pt idx="315">
                  <c:v>649</c:v>
                </c:pt>
                <c:pt idx="316">
                  <c:v>650</c:v>
                </c:pt>
                <c:pt idx="317">
                  <c:v>651</c:v>
                </c:pt>
                <c:pt idx="318">
                  <c:v>652</c:v>
                </c:pt>
                <c:pt idx="319">
                  <c:v>653</c:v>
                </c:pt>
                <c:pt idx="320">
                  <c:v>654</c:v>
                </c:pt>
                <c:pt idx="321">
                  <c:v>655</c:v>
                </c:pt>
                <c:pt idx="322">
                  <c:v>656</c:v>
                </c:pt>
                <c:pt idx="323">
                  <c:v>657</c:v>
                </c:pt>
                <c:pt idx="324">
                  <c:v>658</c:v>
                </c:pt>
                <c:pt idx="325">
                  <c:v>659</c:v>
                </c:pt>
                <c:pt idx="326">
                  <c:v>660</c:v>
                </c:pt>
                <c:pt idx="327">
                  <c:v>661</c:v>
                </c:pt>
                <c:pt idx="328">
                  <c:v>662</c:v>
                </c:pt>
                <c:pt idx="329">
                  <c:v>663</c:v>
                </c:pt>
                <c:pt idx="330">
                  <c:v>664</c:v>
                </c:pt>
                <c:pt idx="331">
                  <c:v>665</c:v>
                </c:pt>
                <c:pt idx="332">
                  <c:v>666</c:v>
                </c:pt>
                <c:pt idx="333">
                  <c:v>667</c:v>
                </c:pt>
                <c:pt idx="334">
                  <c:v>668</c:v>
                </c:pt>
                <c:pt idx="335">
                  <c:v>669</c:v>
                </c:pt>
                <c:pt idx="336">
                  <c:v>670</c:v>
                </c:pt>
                <c:pt idx="337">
                  <c:v>671</c:v>
                </c:pt>
                <c:pt idx="338">
                  <c:v>672</c:v>
                </c:pt>
                <c:pt idx="339">
                  <c:v>673</c:v>
                </c:pt>
                <c:pt idx="340">
                  <c:v>674</c:v>
                </c:pt>
                <c:pt idx="341">
                  <c:v>675</c:v>
                </c:pt>
                <c:pt idx="342">
                  <c:v>676</c:v>
                </c:pt>
                <c:pt idx="343">
                  <c:v>677</c:v>
                </c:pt>
                <c:pt idx="344">
                  <c:v>678</c:v>
                </c:pt>
                <c:pt idx="345">
                  <c:v>679</c:v>
                </c:pt>
                <c:pt idx="346">
                  <c:v>680</c:v>
                </c:pt>
                <c:pt idx="347">
                  <c:v>681</c:v>
                </c:pt>
                <c:pt idx="348">
                  <c:v>682</c:v>
                </c:pt>
                <c:pt idx="349">
                  <c:v>683</c:v>
                </c:pt>
                <c:pt idx="350">
                  <c:v>684</c:v>
                </c:pt>
                <c:pt idx="351">
                  <c:v>685</c:v>
                </c:pt>
                <c:pt idx="352">
                  <c:v>686</c:v>
                </c:pt>
                <c:pt idx="353">
                  <c:v>687</c:v>
                </c:pt>
                <c:pt idx="354">
                  <c:v>688</c:v>
                </c:pt>
                <c:pt idx="355">
                  <c:v>689</c:v>
                </c:pt>
                <c:pt idx="356">
                  <c:v>690</c:v>
                </c:pt>
                <c:pt idx="357">
                  <c:v>691</c:v>
                </c:pt>
                <c:pt idx="358">
                  <c:v>692</c:v>
                </c:pt>
                <c:pt idx="359">
                  <c:v>693</c:v>
                </c:pt>
                <c:pt idx="360">
                  <c:v>694</c:v>
                </c:pt>
                <c:pt idx="361">
                  <c:v>695</c:v>
                </c:pt>
                <c:pt idx="362">
                  <c:v>696</c:v>
                </c:pt>
                <c:pt idx="363">
                  <c:v>697</c:v>
                </c:pt>
                <c:pt idx="364">
                  <c:v>698</c:v>
                </c:pt>
                <c:pt idx="365">
                  <c:v>699</c:v>
                </c:pt>
                <c:pt idx="366">
                  <c:v>700</c:v>
                </c:pt>
                <c:pt idx="367">
                  <c:v>701</c:v>
                </c:pt>
                <c:pt idx="368">
                  <c:v>702</c:v>
                </c:pt>
                <c:pt idx="369">
                  <c:v>703</c:v>
                </c:pt>
                <c:pt idx="370">
                  <c:v>704</c:v>
                </c:pt>
                <c:pt idx="371">
                  <c:v>705</c:v>
                </c:pt>
                <c:pt idx="372">
                  <c:v>706</c:v>
                </c:pt>
                <c:pt idx="373">
                  <c:v>707</c:v>
                </c:pt>
                <c:pt idx="374">
                  <c:v>708</c:v>
                </c:pt>
                <c:pt idx="375">
                  <c:v>709</c:v>
                </c:pt>
                <c:pt idx="376">
                  <c:v>710</c:v>
                </c:pt>
                <c:pt idx="377">
                  <c:v>711</c:v>
                </c:pt>
                <c:pt idx="378">
                  <c:v>712</c:v>
                </c:pt>
                <c:pt idx="379">
                  <c:v>713</c:v>
                </c:pt>
                <c:pt idx="380">
                  <c:v>714</c:v>
                </c:pt>
                <c:pt idx="381">
                  <c:v>715</c:v>
                </c:pt>
                <c:pt idx="382">
                  <c:v>716</c:v>
                </c:pt>
                <c:pt idx="383">
                  <c:v>717</c:v>
                </c:pt>
                <c:pt idx="384">
                  <c:v>718</c:v>
                </c:pt>
                <c:pt idx="385">
                  <c:v>719</c:v>
                </c:pt>
                <c:pt idx="386">
                  <c:v>720</c:v>
                </c:pt>
                <c:pt idx="387">
                  <c:v>721</c:v>
                </c:pt>
                <c:pt idx="388">
                  <c:v>722</c:v>
                </c:pt>
                <c:pt idx="389">
                  <c:v>723</c:v>
                </c:pt>
                <c:pt idx="390">
                  <c:v>724</c:v>
                </c:pt>
                <c:pt idx="391">
                  <c:v>725</c:v>
                </c:pt>
                <c:pt idx="392">
                  <c:v>726</c:v>
                </c:pt>
                <c:pt idx="393">
                  <c:v>727</c:v>
                </c:pt>
                <c:pt idx="394">
                  <c:v>728</c:v>
                </c:pt>
                <c:pt idx="395">
                  <c:v>729</c:v>
                </c:pt>
                <c:pt idx="396">
                  <c:v>730</c:v>
                </c:pt>
                <c:pt idx="397">
                  <c:v>731</c:v>
                </c:pt>
                <c:pt idx="398">
                  <c:v>732</c:v>
                </c:pt>
                <c:pt idx="399">
                  <c:v>733</c:v>
                </c:pt>
                <c:pt idx="400">
                  <c:v>734</c:v>
                </c:pt>
                <c:pt idx="401">
                  <c:v>735</c:v>
                </c:pt>
                <c:pt idx="402">
                  <c:v>736</c:v>
                </c:pt>
                <c:pt idx="403">
                  <c:v>737</c:v>
                </c:pt>
                <c:pt idx="404">
                  <c:v>738</c:v>
                </c:pt>
                <c:pt idx="405">
                  <c:v>739</c:v>
                </c:pt>
                <c:pt idx="406">
                  <c:v>740</c:v>
                </c:pt>
                <c:pt idx="407">
                  <c:v>741</c:v>
                </c:pt>
                <c:pt idx="408">
                  <c:v>742</c:v>
                </c:pt>
                <c:pt idx="409">
                  <c:v>743</c:v>
                </c:pt>
                <c:pt idx="410">
                  <c:v>744</c:v>
                </c:pt>
                <c:pt idx="411">
                  <c:v>745</c:v>
                </c:pt>
                <c:pt idx="412">
                  <c:v>746</c:v>
                </c:pt>
                <c:pt idx="413">
                  <c:v>747</c:v>
                </c:pt>
                <c:pt idx="414">
                  <c:v>748</c:v>
                </c:pt>
                <c:pt idx="415">
                  <c:v>749</c:v>
                </c:pt>
                <c:pt idx="416">
                  <c:v>750</c:v>
                </c:pt>
                <c:pt idx="417">
                  <c:v>751</c:v>
                </c:pt>
                <c:pt idx="418">
                  <c:v>752</c:v>
                </c:pt>
                <c:pt idx="419">
                  <c:v>753</c:v>
                </c:pt>
                <c:pt idx="420">
                  <c:v>754</c:v>
                </c:pt>
                <c:pt idx="421">
                  <c:v>755</c:v>
                </c:pt>
                <c:pt idx="422">
                  <c:v>756</c:v>
                </c:pt>
                <c:pt idx="423">
                  <c:v>757</c:v>
                </c:pt>
                <c:pt idx="424">
                  <c:v>758</c:v>
                </c:pt>
                <c:pt idx="425">
                  <c:v>759</c:v>
                </c:pt>
                <c:pt idx="426">
                  <c:v>760</c:v>
                </c:pt>
                <c:pt idx="427">
                  <c:v>761</c:v>
                </c:pt>
                <c:pt idx="428">
                  <c:v>762</c:v>
                </c:pt>
                <c:pt idx="429">
                  <c:v>763</c:v>
                </c:pt>
                <c:pt idx="430">
                  <c:v>764</c:v>
                </c:pt>
                <c:pt idx="431">
                  <c:v>765</c:v>
                </c:pt>
                <c:pt idx="432">
                  <c:v>766</c:v>
                </c:pt>
                <c:pt idx="433">
                  <c:v>767</c:v>
                </c:pt>
                <c:pt idx="434">
                  <c:v>768</c:v>
                </c:pt>
                <c:pt idx="435">
                  <c:v>769</c:v>
                </c:pt>
                <c:pt idx="436">
                  <c:v>770</c:v>
                </c:pt>
                <c:pt idx="437">
                  <c:v>771</c:v>
                </c:pt>
                <c:pt idx="438">
                  <c:v>772</c:v>
                </c:pt>
                <c:pt idx="439">
                  <c:v>773</c:v>
                </c:pt>
                <c:pt idx="440">
                  <c:v>774</c:v>
                </c:pt>
                <c:pt idx="441">
                  <c:v>775</c:v>
                </c:pt>
                <c:pt idx="442">
                  <c:v>776</c:v>
                </c:pt>
                <c:pt idx="443">
                  <c:v>777</c:v>
                </c:pt>
                <c:pt idx="444">
                  <c:v>778</c:v>
                </c:pt>
                <c:pt idx="445">
                  <c:v>779</c:v>
                </c:pt>
                <c:pt idx="446">
                  <c:v>780</c:v>
                </c:pt>
                <c:pt idx="447">
                  <c:v>781</c:v>
                </c:pt>
                <c:pt idx="448">
                  <c:v>782</c:v>
                </c:pt>
                <c:pt idx="449">
                  <c:v>783</c:v>
                </c:pt>
                <c:pt idx="450">
                  <c:v>784</c:v>
                </c:pt>
                <c:pt idx="451">
                  <c:v>785</c:v>
                </c:pt>
                <c:pt idx="452">
                  <c:v>786</c:v>
                </c:pt>
                <c:pt idx="453">
                  <c:v>787</c:v>
                </c:pt>
                <c:pt idx="454">
                  <c:v>788</c:v>
                </c:pt>
                <c:pt idx="455">
                  <c:v>789</c:v>
                </c:pt>
                <c:pt idx="456">
                  <c:v>790</c:v>
                </c:pt>
                <c:pt idx="457">
                  <c:v>791</c:v>
                </c:pt>
                <c:pt idx="458">
                  <c:v>792</c:v>
                </c:pt>
                <c:pt idx="459">
                  <c:v>793</c:v>
                </c:pt>
                <c:pt idx="460">
                  <c:v>794</c:v>
                </c:pt>
                <c:pt idx="461">
                  <c:v>795</c:v>
                </c:pt>
                <c:pt idx="462">
                  <c:v>796</c:v>
                </c:pt>
                <c:pt idx="463">
                  <c:v>797</c:v>
                </c:pt>
                <c:pt idx="464">
                  <c:v>798</c:v>
                </c:pt>
                <c:pt idx="465">
                  <c:v>799</c:v>
                </c:pt>
                <c:pt idx="466">
                  <c:v>800</c:v>
                </c:pt>
              </c:numCache>
            </c:numRef>
          </c:xVal>
          <c:yVal>
            <c:numRef>
              <c:f>'UV 12 acétone micronde t'!$T$1:$T$467</c:f>
              <c:numCache>
                <c:formatCode>General</c:formatCode>
                <c:ptCount val="467"/>
                <c:pt idx="1">
                  <c:v>2.3920999999999987E-2</c:v>
                </c:pt>
                <c:pt idx="2">
                  <c:v>0.12759900000000021</c:v>
                </c:pt>
                <c:pt idx="3">
                  <c:v>0.169184</c:v>
                </c:pt>
                <c:pt idx="4">
                  <c:v>0.19951800000000044</c:v>
                </c:pt>
                <c:pt idx="5">
                  <c:v>0.22241500000000064</c:v>
                </c:pt>
                <c:pt idx="6">
                  <c:v>0.24100700000000044</c:v>
                </c:pt>
                <c:pt idx="7">
                  <c:v>0.25458000000000008</c:v>
                </c:pt>
                <c:pt idx="8">
                  <c:v>0.26520099999999996</c:v>
                </c:pt>
                <c:pt idx="9">
                  <c:v>0.27447700000000008</c:v>
                </c:pt>
                <c:pt idx="10">
                  <c:v>0.28015100000000004</c:v>
                </c:pt>
                <c:pt idx="11">
                  <c:v>0.285937</c:v>
                </c:pt>
                <c:pt idx="12">
                  <c:v>0.2891490000000001</c:v>
                </c:pt>
                <c:pt idx="13">
                  <c:v>0.29187300000000038</c:v>
                </c:pt>
                <c:pt idx="14">
                  <c:v>0.29436100000000032</c:v>
                </c:pt>
                <c:pt idx="15">
                  <c:v>0.29573900000000003</c:v>
                </c:pt>
                <c:pt idx="16">
                  <c:v>0.29779600000000001</c:v>
                </c:pt>
                <c:pt idx="17">
                  <c:v>0.29986400000000163</c:v>
                </c:pt>
                <c:pt idx="18">
                  <c:v>0.30050800000000127</c:v>
                </c:pt>
                <c:pt idx="19">
                  <c:v>0.30204400000000031</c:v>
                </c:pt>
                <c:pt idx="20">
                  <c:v>0.30254500000000001</c:v>
                </c:pt>
                <c:pt idx="21">
                  <c:v>0.30291800000000163</c:v>
                </c:pt>
                <c:pt idx="22">
                  <c:v>0.30316100000000001</c:v>
                </c:pt>
                <c:pt idx="23">
                  <c:v>0.30388400000000237</c:v>
                </c:pt>
                <c:pt idx="24">
                  <c:v>0.30439900000000031</c:v>
                </c:pt>
                <c:pt idx="25">
                  <c:v>0.30504700000000001</c:v>
                </c:pt>
                <c:pt idx="26">
                  <c:v>0.30517300000000008</c:v>
                </c:pt>
                <c:pt idx="27">
                  <c:v>0.305647</c:v>
                </c:pt>
                <c:pt idx="28">
                  <c:v>0.30573300000000003</c:v>
                </c:pt>
                <c:pt idx="29">
                  <c:v>0.30646600000000163</c:v>
                </c:pt>
                <c:pt idx="30">
                  <c:v>0.30657400000000146</c:v>
                </c:pt>
                <c:pt idx="31">
                  <c:v>0.30628200000000128</c:v>
                </c:pt>
                <c:pt idx="32">
                  <c:v>0.30621800000000032</c:v>
                </c:pt>
                <c:pt idx="33">
                  <c:v>0.30573800000000001</c:v>
                </c:pt>
                <c:pt idx="34">
                  <c:v>0.30496800000000163</c:v>
                </c:pt>
                <c:pt idx="35">
                  <c:v>0.30481800000000198</c:v>
                </c:pt>
                <c:pt idx="36">
                  <c:v>0.30406700000000031</c:v>
                </c:pt>
                <c:pt idx="37">
                  <c:v>0.303199</c:v>
                </c:pt>
                <c:pt idx="38">
                  <c:v>0.30203000000000002</c:v>
                </c:pt>
                <c:pt idx="39">
                  <c:v>0.30153200000000002</c:v>
                </c:pt>
                <c:pt idx="40">
                  <c:v>0.30097500000000038</c:v>
                </c:pt>
                <c:pt idx="41">
                  <c:v>0.300095</c:v>
                </c:pt>
                <c:pt idx="42">
                  <c:v>0.29895500000000008</c:v>
                </c:pt>
                <c:pt idx="43">
                  <c:v>0.29792000000000163</c:v>
                </c:pt>
                <c:pt idx="44">
                  <c:v>0.29552300000000031</c:v>
                </c:pt>
                <c:pt idx="45">
                  <c:v>0.29418900000000031</c:v>
                </c:pt>
                <c:pt idx="46">
                  <c:v>0.29197200000000145</c:v>
                </c:pt>
                <c:pt idx="47">
                  <c:v>0.28910000000000002</c:v>
                </c:pt>
                <c:pt idx="48">
                  <c:v>0.28650500000000001</c:v>
                </c:pt>
                <c:pt idx="49">
                  <c:v>0.28340500000000002</c:v>
                </c:pt>
                <c:pt idx="50">
                  <c:v>0.28028900000000001</c:v>
                </c:pt>
                <c:pt idx="51">
                  <c:v>0.27673899999999996</c:v>
                </c:pt>
                <c:pt idx="52">
                  <c:v>0.2696900000000001</c:v>
                </c:pt>
                <c:pt idx="53">
                  <c:v>0.26579499999999995</c:v>
                </c:pt>
                <c:pt idx="54">
                  <c:v>0.26216600000000001</c:v>
                </c:pt>
                <c:pt idx="55">
                  <c:v>0.258434</c:v>
                </c:pt>
                <c:pt idx="56">
                  <c:v>0.254967</c:v>
                </c:pt>
                <c:pt idx="57">
                  <c:v>0.25154699999999997</c:v>
                </c:pt>
                <c:pt idx="58">
                  <c:v>0.24818299999999999</c:v>
                </c:pt>
                <c:pt idx="59">
                  <c:v>0.24536900000000067</c:v>
                </c:pt>
                <c:pt idx="60">
                  <c:v>0.24238100000000001</c:v>
                </c:pt>
                <c:pt idx="61">
                  <c:v>0.23926400000000075</c:v>
                </c:pt>
                <c:pt idx="62">
                  <c:v>0.23666300000000001</c:v>
                </c:pt>
                <c:pt idx="63">
                  <c:v>0.23394500000000093</c:v>
                </c:pt>
                <c:pt idx="64">
                  <c:v>0.23131099999999999</c:v>
                </c:pt>
                <c:pt idx="65">
                  <c:v>0.22870400000000021</c:v>
                </c:pt>
                <c:pt idx="66">
                  <c:v>0.22378999999999999</c:v>
                </c:pt>
                <c:pt idx="67">
                  <c:v>0.22112399999999988</c:v>
                </c:pt>
                <c:pt idx="68">
                  <c:v>0.21868900000000024</c:v>
                </c:pt>
                <c:pt idx="69">
                  <c:v>0.21622700000000067</c:v>
                </c:pt>
                <c:pt idx="70">
                  <c:v>0.21334800000000081</c:v>
                </c:pt>
                <c:pt idx="71">
                  <c:v>0.21108600000000041</c:v>
                </c:pt>
                <c:pt idx="72">
                  <c:v>0.20800700000000041</c:v>
                </c:pt>
                <c:pt idx="73">
                  <c:v>0.20562000000000002</c:v>
                </c:pt>
                <c:pt idx="74">
                  <c:v>0.20268700000000001</c:v>
                </c:pt>
                <c:pt idx="75">
                  <c:v>0.19988600000000001</c:v>
                </c:pt>
                <c:pt idx="76">
                  <c:v>0.19738699999999998</c:v>
                </c:pt>
                <c:pt idx="77">
                  <c:v>0.19478099999999998</c:v>
                </c:pt>
                <c:pt idx="78">
                  <c:v>0.19200299999999998</c:v>
                </c:pt>
                <c:pt idx="79">
                  <c:v>0.18953000000000067</c:v>
                </c:pt>
                <c:pt idx="80">
                  <c:v>0.18699600000000119</c:v>
                </c:pt>
                <c:pt idx="81">
                  <c:v>0.18405100000000021</c:v>
                </c:pt>
                <c:pt idx="82">
                  <c:v>0.179373</c:v>
                </c:pt>
                <c:pt idx="83">
                  <c:v>0.176651</c:v>
                </c:pt>
                <c:pt idx="84">
                  <c:v>0.17404800000000076</c:v>
                </c:pt>
                <c:pt idx="85">
                  <c:v>0.17159000000000021</c:v>
                </c:pt>
                <c:pt idx="86">
                  <c:v>0.16922100000000001</c:v>
                </c:pt>
                <c:pt idx="87">
                  <c:v>0.16685299999999997</c:v>
                </c:pt>
                <c:pt idx="88">
                  <c:v>0.16422399999999998</c:v>
                </c:pt>
                <c:pt idx="89">
                  <c:v>0.162107</c:v>
                </c:pt>
                <c:pt idx="90">
                  <c:v>0.15934200000000087</c:v>
                </c:pt>
                <c:pt idx="91">
                  <c:v>0.15683300000000044</c:v>
                </c:pt>
                <c:pt idx="92">
                  <c:v>0.15460499999999999</c:v>
                </c:pt>
                <c:pt idx="93">
                  <c:v>0.15220100000000067</c:v>
                </c:pt>
                <c:pt idx="94">
                  <c:v>0.14974600000000102</c:v>
                </c:pt>
                <c:pt idx="95">
                  <c:v>0.14724700000000107</c:v>
                </c:pt>
                <c:pt idx="96">
                  <c:v>0.14488400000000001</c:v>
                </c:pt>
                <c:pt idx="97">
                  <c:v>0.14041600000000087</c:v>
                </c:pt>
                <c:pt idx="98">
                  <c:v>0.13736700000000004</c:v>
                </c:pt>
                <c:pt idx="99">
                  <c:v>0.13470799999999999</c:v>
                </c:pt>
                <c:pt idx="100">
                  <c:v>0.13224100000000041</c:v>
                </c:pt>
                <c:pt idx="101">
                  <c:v>0.12946900000000044</c:v>
                </c:pt>
                <c:pt idx="102">
                  <c:v>0.12670500000000001</c:v>
                </c:pt>
                <c:pt idx="103">
                  <c:v>0.12381299999999998</c:v>
                </c:pt>
                <c:pt idx="104">
                  <c:v>0.12082400000000022</c:v>
                </c:pt>
                <c:pt idx="105">
                  <c:v>0.117747</c:v>
                </c:pt>
                <c:pt idx="106">
                  <c:v>0.114581</c:v>
                </c:pt>
                <c:pt idx="107">
                  <c:v>0.111335</c:v>
                </c:pt>
                <c:pt idx="108">
                  <c:v>0.10802600000000054</c:v>
                </c:pt>
                <c:pt idx="109">
                  <c:v>0.10470699999999999</c:v>
                </c:pt>
                <c:pt idx="110">
                  <c:v>0.10109000000000012</c:v>
                </c:pt>
                <c:pt idx="111">
                  <c:v>9.7459000000000018E-2</c:v>
                </c:pt>
                <c:pt idx="112">
                  <c:v>9.3942000000000025E-2</c:v>
                </c:pt>
                <c:pt idx="113">
                  <c:v>8.7910000000000016E-2</c:v>
                </c:pt>
                <c:pt idx="114">
                  <c:v>8.2966000000000026E-2</c:v>
                </c:pt>
                <c:pt idx="115">
                  <c:v>7.9311000000000409E-2</c:v>
                </c:pt>
                <c:pt idx="116">
                  <c:v>7.5729999999999992E-2</c:v>
                </c:pt>
                <c:pt idx="117">
                  <c:v>7.2032000000000124E-2</c:v>
                </c:pt>
                <c:pt idx="118">
                  <c:v>6.8482000000000084E-2</c:v>
                </c:pt>
                <c:pt idx="119">
                  <c:v>6.4973000000000003E-2</c:v>
                </c:pt>
                <c:pt idx="120">
                  <c:v>6.1661999999999995E-2</c:v>
                </c:pt>
                <c:pt idx="121">
                  <c:v>5.8412000000000276E-2</c:v>
                </c:pt>
                <c:pt idx="122">
                  <c:v>5.5308000000000024E-2</c:v>
                </c:pt>
                <c:pt idx="123">
                  <c:v>5.2349999999999994E-2</c:v>
                </c:pt>
                <c:pt idx="124">
                  <c:v>4.9350000000000123E-2</c:v>
                </c:pt>
                <c:pt idx="125">
                  <c:v>4.6607000000000003E-2</c:v>
                </c:pt>
                <c:pt idx="126">
                  <c:v>4.394E-2</c:v>
                </c:pt>
                <c:pt idx="127">
                  <c:v>4.1442E-2</c:v>
                </c:pt>
                <c:pt idx="128">
                  <c:v>3.8074999999999998E-2</c:v>
                </c:pt>
                <c:pt idx="129">
                  <c:v>3.5056999999999998E-2</c:v>
                </c:pt>
                <c:pt idx="130">
                  <c:v>3.3000999999999996E-2</c:v>
                </c:pt>
                <c:pt idx="131">
                  <c:v>3.1231000000000203E-2</c:v>
                </c:pt>
                <c:pt idx="132">
                  <c:v>2.9742000000000001E-2</c:v>
                </c:pt>
                <c:pt idx="133">
                  <c:v>2.8349999999999997E-2</c:v>
                </c:pt>
                <c:pt idx="134">
                  <c:v>2.7050000000000012E-2</c:v>
                </c:pt>
                <c:pt idx="135">
                  <c:v>2.5607000000000105E-2</c:v>
                </c:pt>
                <c:pt idx="136">
                  <c:v>2.4001999999999996E-2</c:v>
                </c:pt>
                <c:pt idx="137">
                  <c:v>2.2774000000000016E-2</c:v>
                </c:pt>
                <c:pt idx="138">
                  <c:v>2.2092000000000011E-2</c:v>
                </c:pt>
                <c:pt idx="139">
                  <c:v>2.1447000000000122E-2</c:v>
                </c:pt>
                <c:pt idx="140">
                  <c:v>2.0319999999999998E-2</c:v>
                </c:pt>
                <c:pt idx="141">
                  <c:v>1.9678999999999999E-2</c:v>
                </c:pt>
                <c:pt idx="142">
                  <c:v>1.9190999999999996E-2</c:v>
                </c:pt>
                <c:pt idx="143">
                  <c:v>1.8365999999999997E-2</c:v>
                </c:pt>
                <c:pt idx="144">
                  <c:v>1.7994999999999997E-2</c:v>
                </c:pt>
                <c:pt idx="145">
                  <c:v>1.7430999999999999E-2</c:v>
                </c:pt>
                <c:pt idx="146">
                  <c:v>1.6966000000000078E-2</c:v>
                </c:pt>
                <c:pt idx="147">
                  <c:v>1.6317999999999999E-2</c:v>
                </c:pt>
                <c:pt idx="148">
                  <c:v>1.6164000000000001E-2</c:v>
                </c:pt>
                <c:pt idx="149">
                  <c:v>1.5562999999999997E-2</c:v>
                </c:pt>
                <c:pt idx="150">
                  <c:v>1.5409999999999997E-2</c:v>
                </c:pt>
                <c:pt idx="151">
                  <c:v>1.4915999999999992E-2</c:v>
                </c:pt>
                <c:pt idx="152">
                  <c:v>1.4308999999999994E-2</c:v>
                </c:pt>
                <c:pt idx="153">
                  <c:v>1.3968000000000001E-2</c:v>
                </c:pt>
                <c:pt idx="154">
                  <c:v>1.3663999999999999E-2</c:v>
                </c:pt>
                <c:pt idx="155">
                  <c:v>1.3443999999999999E-2</c:v>
                </c:pt>
                <c:pt idx="156">
                  <c:v>1.3159999999999998E-2</c:v>
                </c:pt>
                <c:pt idx="157">
                  <c:v>1.2951999999999998E-2</c:v>
                </c:pt>
                <c:pt idx="158">
                  <c:v>1.2667999999999999E-2</c:v>
                </c:pt>
                <c:pt idx="159">
                  <c:v>1.2527999999999996E-2</c:v>
                </c:pt>
                <c:pt idx="160">
                  <c:v>1.2254999999999978E-2</c:v>
                </c:pt>
                <c:pt idx="161">
                  <c:v>1.1864000000000062E-2</c:v>
                </c:pt>
                <c:pt idx="162">
                  <c:v>1.1748999999999999E-2</c:v>
                </c:pt>
                <c:pt idx="163">
                  <c:v>1.1316999999999994E-2</c:v>
                </c:pt>
                <c:pt idx="164">
                  <c:v>1.1379999999999998E-2</c:v>
                </c:pt>
                <c:pt idx="165">
                  <c:v>1.1172999999999999E-2</c:v>
                </c:pt>
                <c:pt idx="166">
                  <c:v>1.0905000000000001E-2</c:v>
                </c:pt>
                <c:pt idx="167">
                  <c:v>1.0609999999999998E-2</c:v>
                </c:pt>
                <c:pt idx="168">
                  <c:v>1.0485000000000001E-2</c:v>
                </c:pt>
                <c:pt idx="169">
                  <c:v>1.0333999999999996E-2</c:v>
                </c:pt>
                <c:pt idx="170">
                  <c:v>1.0126999999999994E-2</c:v>
                </c:pt>
                <c:pt idx="171">
                  <c:v>9.956000000000062E-3</c:v>
                </c:pt>
                <c:pt idx="172">
                  <c:v>9.8370000000000228E-3</c:v>
                </c:pt>
                <c:pt idx="173">
                  <c:v>9.6880000000000022E-3</c:v>
                </c:pt>
                <c:pt idx="174">
                  <c:v>9.4040000000000026E-3</c:v>
                </c:pt>
                <c:pt idx="175">
                  <c:v>9.3250000000000572E-3</c:v>
                </c:pt>
                <c:pt idx="176">
                  <c:v>9.1000000000000004E-3</c:v>
                </c:pt>
                <c:pt idx="177">
                  <c:v>8.8340000000000068E-3</c:v>
                </c:pt>
                <c:pt idx="178">
                  <c:v>8.7700000000000208E-3</c:v>
                </c:pt>
                <c:pt idx="179">
                  <c:v>8.5620000000000609E-3</c:v>
                </c:pt>
                <c:pt idx="180">
                  <c:v>8.4010000000000022E-3</c:v>
                </c:pt>
                <c:pt idx="181">
                  <c:v>8.3280000000000021E-3</c:v>
                </c:pt>
                <c:pt idx="182">
                  <c:v>8.1530000000000248E-3</c:v>
                </c:pt>
                <c:pt idx="183">
                  <c:v>8.0150000000000048E-3</c:v>
                </c:pt>
                <c:pt idx="184">
                  <c:v>7.9449999999999972E-3</c:v>
                </c:pt>
                <c:pt idx="185">
                  <c:v>7.7660000000000133E-3</c:v>
                </c:pt>
                <c:pt idx="186">
                  <c:v>7.6570000000000023E-3</c:v>
                </c:pt>
                <c:pt idx="187">
                  <c:v>7.5689999999999993E-3</c:v>
                </c:pt>
                <c:pt idx="188">
                  <c:v>7.4230000000000294E-3</c:v>
                </c:pt>
                <c:pt idx="189">
                  <c:v>7.4179999999999984E-3</c:v>
                </c:pt>
                <c:pt idx="190">
                  <c:v>7.2710000000000431E-3</c:v>
                </c:pt>
                <c:pt idx="191">
                  <c:v>7.0589999999999984E-3</c:v>
                </c:pt>
                <c:pt idx="192">
                  <c:v>7.0490000000000353E-3</c:v>
                </c:pt>
                <c:pt idx="193">
                  <c:v>6.9180000000000274E-3</c:v>
                </c:pt>
                <c:pt idx="194">
                  <c:v>6.783000000000026E-3</c:v>
                </c:pt>
                <c:pt idx="195">
                  <c:v>6.7220000000000014E-3</c:v>
                </c:pt>
                <c:pt idx="196">
                  <c:v>6.5840000000000004E-3</c:v>
                </c:pt>
                <c:pt idx="197">
                  <c:v>6.4679999999999963E-3</c:v>
                </c:pt>
                <c:pt idx="198">
                  <c:v>6.3259999999999983E-3</c:v>
                </c:pt>
                <c:pt idx="199">
                  <c:v>6.1960000000000114E-3</c:v>
                </c:pt>
                <c:pt idx="200">
                  <c:v>6.1099999999999974E-3</c:v>
                </c:pt>
                <c:pt idx="201">
                  <c:v>5.9749999999999994E-3</c:v>
                </c:pt>
                <c:pt idx="202">
                  <c:v>5.840999999999999E-3</c:v>
                </c:pt>
                <c:pt idx="203">
                  <c:v>5.7320000000000114E-3</c:v>
                </c:pt>
                <c:pt idx="204">
                  <c:v>5.6800000000000114E-3</c:v>
                </c:pt>
                <c:pt idx="205">
                  <c:v>5.6500000000000014E-3</c:v>
                </c:pt>
                <c:pt idx="206">
                  <c:v>5.5209999999999981E-3</c:v>
                </c:pt>
                <c:pt idx="207">
                  <c:v>5.4080000000000187E-3</c:v>
                </c:pt>
                <c:pt idx="208">
                  <c:v>5.3109999999999963E-3</c:v>
                </c:pt>
                <c:pt idx="209">
                  <c:v>5.2649999999999988E-3</c:v>
                </c:pt>
                <c:pt idx="210">
                  <c:v>5.1700000000000114E-3</c:v>
                </c:pt>
                <c:pt idx="211">
                  <c:v>5.0909999999999983E-3</c:v>
                </c:pt>
                <c:pt idx="212">
                  <c:v>5.0069999999999984E-3</c:v>
                </c:pt>
                <c:pt idx="213">
                  <c:v>4.9149999999999984E-3</c:v>
                </c:pt>
                <c:pt idx="214">
                  <c:v>4.7979999999999984E-3</c:v>
                </c:pt>
                <c:pt idx="215">
                  <c:v>4.7890000000000207E-3</c:v>
                </c:pt>
                <c:pt idx="216">
                  <c:v>4.7420000000000014E-3</c:v>
                </c:pt>
                <c:pt idx="217">
                  <c:v>4.6129999999999956E-3</c:v>
                </c:pt>
                <c:pt idx="218">
                  <c:v>4.5520000000000014E-3</c:v>
                </c:pt>
                <c:pt idx="219">
                  <c:v>4.5429999999999984E-3</c:v>
                </c:pt>
                <c:pt idx="220">
                  <c:v>4.5279999999999956E-3</c:v>
                </c:pt>
                <c:pt idx="221">
                  <c:v>4.473000000000029E-3</c:v>
                </c:pt>
                <c:pt idx="222">
                  <c:v>4.4200000000000003E-3</c:v>
                </c:pt>
                <c:pt idx="223">
                  <c:v>4.3979999999999965E-3</c:v>
                </c:pt>
                <c:pt idx="224">
                  <c:v>4.2520000000000014E-3</c:v>
                </c:pt>
                <c:pt idx="225">
                  <c:v>4.1999999999999954E-3</c:v>
                </c:pt>
                <c:pt idx="226">
                  <c:v>4.1649999999999856E-3</c:v>
                </c:pt>
                <c:pt idx="227">
                  <c:v>4.159999999999997E-3</c:v>
                </c:pt>
                <c:pt idx="228">
                  <c:v>4.0730000000000124E-3</c:v>
                </c:pt>
                <c:pt idx="229">
                  <c:v>3.9910000000000006E-3</c:v>
                </c:pt>
                <c:pt idx="230">
                  <c:v>3.9169999999999986E-3</c:v>
                </c:pt>
                <c:pt idx="231">
                  <c:v>3.8940000000000012E-3</c:v>
                </c:pt>
                <c:pt idx="232">
                  <c:v>3.8010000000000092E-3</c:v>
                </c:pt>
                <c:pt idx="233">
                  <c:v>3.8020000000000011E-3</c:v>
                </c:pt>
                <c:pt idx="234">
                  <c:v>3.8020000000000011E-3</c:v>
                </c:pt>
                <c:pt idx="235">
                  <c:v>3.7540000000000169E-3</c:v>
                </c:pt>
                <c:pt idx="236">
                  <c:v>3.7150000000000052E-3</c:v>
                </c:pt>
                <c:pt idx="237">
                  <c:v>3.6770000000000145E-3</c:v>
                </c:pt>
                <c:pt idx="238">
                  <c:v>3.5960000000000002E-3</c:v>
                </c:pt>
                <c:pt idx="239">
                  <c:v>3.6129999999999982E-3</c:v>
                </c:pt>
                <c:pt idx="240">
                  <c:v>3.5820000000000079E-3</c:v>
                </c:pt>
                <c:pt idx="241">
                  <c:v>3.4590000000000011E-3</c:v>
                </c:pt>
                <c:pt idx="242">
                  <c:v>3.4919999999999951E-3</c:v>
                </c:pt>
                <c:pt idx="243">
                  <c:v>3.4169999999999982E-3</c:v>
                </c:pt>
                <c:pt idx="244">
                  <c:v>3.4019999999999992E-3</c:v>
                </c:pt>
                <c:pt idx="245">
                  <c:v>3.3189999999999956E-3</c:v>
                </c:pt>
                <c:pt idx="246">
                  <c:v>3.3069999999999992E-3</c:v>
                </c:pt>
                <c:pt idx="247">
                  <c:v>3.2930000000000116E-3</c:v>
                </c:pt>
                <c:pt idx="248">
                  <c:v>3.2310000000000012E-3</c:v>
                </c:pt>
                <c:pt idx="249">
                  <c:v>3.2130000000000145E-3</c:v>
                </c:pt>
                <c:pt idx="250">
                  <c:v>3.2100000000000097E-3</c:v>
                </c:pt>
                <c:pt idx="251">
                  <c:v>3.1970000000000097E-3</c:v>
                </c:pt>
                <c:pt idx="252">
                  <c:v>3.1380000000000075E-3</c:v>
                </c:pt>
                <c:pt idx="253">
                  <c:v>3.0840000000000116E-3</c:v>
                </c:pt>
                <c:pt idx="254">
                  <c:v>3.0190000000000052E-3</c:v>
                </c:pt>
                <c:pt idx="255">
                  <c:v>3.0180000000000012E-3</c:v>
                </c:pt>
                <c:pt idx="256">
                  <c:v>3.0680000000000095E-3</c:v>
                </c:pt>
                <c:pt idx="257">
                  <c:v>3.1210000000000092E-3</c:v>
                </c:pt>
                <c:pt idx="258">
                  <c:v>2.9829999999999995E-3</c:v>
                </c:pt>
                <c:pt idx="259">
                  <c:v>2.926999999999999E-3</c:v>
                </c:pt>
                <c:pt idx="260">
                  <c:v>2.9789999999999955E-3</c:v>
                </c:pt>
                <c:pt idx="261">
                  <c:v>2.8689999999999992E-3</c:v>
                </c:pt>
                <c:pt idx="262">
                  <c:v>2.9129999999999989E-3</c:v>
                </c:pt>
                <c:pt idx="263">
                  <c:v>2.8499999999999992E-3</c:v>
                </c:pt>
                <c:pt idx="264">
                  <c:v>2.8549999999999982E-3</c:v>
                </c:pt>
                <c:pt idx="265">
                  <c:v>2.7920000000000002E-3</c:v>
                </c:pt>
                <c:pt idx="266">
                  <c:v>2.7620000000000092E-3</c:v>
                </c:pt>
                <c:pt idx="267">
                  <c:v>2.6900000000000092E-3</c:v>
                </c:pt>
                <c:pt idx="268">
                  <c:v>2.7000000000000162E-3</c:v>
                </c:pt>
                <c:pt idx="269">
                  <c:v>2.7730000000000111E-3</c:v>
                </c:pt>
                <c:pt idx="270">
                  <c:v>2.6820000000000012E-3</c:v>
                </c:pt>
                <c:pt idx="271">
                  <c:v>2.6790000000000052E-3</c:v>
                </c:pt>
                <c:pt idx="272">
                  <c:v>2.7070000000000058E-3</c:v>
                </c:pt>
                <c:pt idx="273">
                  <c:v>2.6160000000000011E-3</c:v>
                </c:pt>
                <c:pt idx="274">
                  <c:v>2.6410000000000092E-3</c:v>
                </c:pt>
                <c:pt idx="275">
                  <c:v>2.6029999999999942E-3</c:v>
                </c:pt>
                <c:pt idx="276">
                  <c:v>2.579999999999999E-3</c:v>
                </c:pt>
                <c:pt idx="277">
                  <c:v>2.5589999999999992E-3</c:v>
                </c:pt>
                <c:pt idx="278">
                  <c:v>2.5300000000000001E-3</c:v>
                </c:pt>
                <c:pt idx="279">
                  <c:v>2.5020000000000012E-3</c:v>
                </c:pt>
                <c:pt idx="280">
                  <c:v>2.475999999999999E-3</c:v>
                </c:pt>
                <c:pt idx="281">
                  <c:v>2.4469999999999982E-3</c:v>
                </c:pt>
                <c:pt idx="282">
                  <c:v>2.3859999999999992E-3</c:v>
                </c:pt>
                <c:pt idx="283">
                  <c:v>2.3749999999999952E-3</c:v>
                </c:pt>
                <c:pt idx="284">
                  <c:v>2.2960000000000012E-3</c:v>
                </c:pt>
                <c:pt idx="285">
                  <c:v>2.2680000000000144E-3</c:v>
                </c:pt>
                <c:pt idx="286">
                  <c:v>2.1959999999999992E-3</c:v>
                </c:pt>
                <c:pt idx="287">
                  <c:v>2.2290000000000075E-3</c:v>
                </c:pt>
                <c:pt idx="288">
                  <c:v>2.2280000000000012E-3</c:v>
                </c:pt>
                <c:pt idx="289">
                  <c:v>2.2420000000000092E-3</c:v>
                </c:pt>
                <c:pt idx="290">
                  <c:v>2.223000000000008E-3</c:v>
                </c:pt>
                <c:pt idx="291">
                  <c:v>2.1899999999999992E-3</c:v>
                </c:pt>
                <c:pt idx="292">
                  <c:v>2.2020000000000052E-3</c:v>
                </c:pt>
                <c:pt idx="293">
                  <c:v>2.2210000000000012E-3</c:v>
                </c:pt>
                <c:pt idx="294">
                  <c:v>2.2350000000000052E-3</c:v>
                </c:pt>
                <c:pt idx="295">
                  <c:v>2.2550000000000001E-3</c:v>
                </c:pt>
                <c:pt idx="296">
                  <c:v>2.2480000000000156E-3</c:v>
                </c:pt>
                <c:pt idx="297">
                  <c:v>2.2670000000000121E-3</c:v>
                </c:pt>
                <c:pt idx="298">
                  <c:v>2.2310000000000012E-3</c:v>
                </c:pt>
                <c:pt idx="299">
                  <c:v>2.2250000000000052E-3</c:v>
                </c:pt>
                <c:pt idx="300">
                  <c:v>2.2420000000000092E-3</c:v>
                </c:pt>
                <c:pt idx="301">
                  <c:v>2.1860000000000052E-3</c:v>
                </c:pt>
                <c:pt idx="302">
                  <c:v>2.2690000000000115E-3</c:v>
                </c:pt>
                <c:pt idx="303">
                  <c:v>2.3619999999999982E-3</c:v>
                </c:pt>
                <c:pt idx="304">
                  <c:v>2.3489999999999982E-3</c:v>
                </c:pt>
                <c:pt idx="305">
                  <c:v>2.3859999999999992E-3</c:v>
                </c:pt>
                <c:pt idx="306">
                  <c:v>2.4080000000000052E-3</c:v>
                </c:pt>
                <c:pt idx="307">
                  <c:v>2.3969999999999972E-3</c:v>
                </c:pt>
                <c:pt idx="308">
                  <c:v>2.4350000000000001E-3</c:v>
                </c:pt>
                <c:pt idx="309">
                  <c:v>2.4739999999999992E-3</c:v>
                </c:pt>
                <c:pt idx="310">
                  <c:v>2.4660000000000012E-3</c:v>
                </c:pt>
                <c:pt idx="311">
                  <c:v>2.4469999999999982E-3</c:v>
                </c:pt>
                <c:pt idx="312">
                  <c:v>2.4350000000000001E-3</c:v>
                </c:pt>
                <c:pt idx="313">
                  <c:v>2.4480000000000092E-3</c:v>
                </c:pt>
                <c:pt idx="314">
                  <c:v>2.5180000000000011E-3</c:v>
                </c:pt>
                <c:pt idx="315">
                  <c:v>2.5129999999999944E-3</c:v>
                </c:pt>
                <c:pt idx="316">
                  <c:v>2.4739999999999992E-3</c:v>
                </c:pt>
                <c:pt idx="317">
                  <c:v>2.4519999999999958E-3</c:v>
                </c:pt>
                <c:pt idx="318">
                  <c:v>2.4450000000000001E-3</c:v>
                </c:pt>
                <c:pt idx="319">
                  <c:v>2.4260000000000002E-3</c:v>
                </c:pt>
                <c:pt idx="320">
                  <c:v>2.4469999999999982E-3</c:v>
                </c:pt>
                <c:pt idx="321">
                  <c:v>2.4929999999999948E-3</c:v>
                </c:pt>
                <c:pt idx="322">
                  <c:v>2.4799999999999991E-3</c:v>
                </c:pt>
                <c:pt idx="323">
                  <c:v>2.4179999999999991E-3</c:v>
                </c:pt>
                <c:pt idx="324">
                  <c:v>2.4060000000000002E-3</c:v>
                </c:pt>
                <c:pt idx="325">
                  <c:v>2.4399999999999982E-3</c:v>
                </c:pt>
                <c:pt idx="326">
                  <c:v>2.4179999999999991E-3</c:v>
                </c:pt>
                <c:pt idx="327">
                  <c:v>2.4169999999999955E-3</c:v>
                </c:pt>
                <c:pt idx="328">
                  <c:v>2.3929999999999993E-3</c:v>
                </c:pt>
                <c:pt idx="329">
                  <c:v>2.4060000000000002E-3</c:v>
                </c:pt>
                <c:pt idx="330">
                  <c:v>2.3979999999999982E-3</c:v>
                </c:pt>
                <c:pt idx="331">
                  <c:v>2.3519999999999999E-3</c:v>
                </c:pt>
                <c:pt idx="332">
                  <c:v>2.4389999999999972E-3</c:v>
                </c:pt>
                <c:pt idx="333">
                  <c:v>2.4350000000000001E-3</c:v>
                </c:pt>
                <c:pt idx="334">
                  <c:v>2.3749999999999952E-3</c:v>
                </c:pt>
                <c:pt idx="335">
                  <c:v>2.4159999999999945E-3</c:v>
                </c:pt>
                <c:pt idx="336">
                  <c:v>2.3530000000000009E-3</c:v>
                </c:pt>
                <c:pt idx="337">
                  <c:v>2.3969999999999972E-3</c:v>
                </c:pt>
                <c:pt idx="338">
                  <c:v>2.3709999999999981E-3</c:v>
                </c:pt>
                <c:pt idx="339">
                  <c:v>2.3929999999999993E-3</c:v>
                </c:pt>
                <c:pt idx="340">
                  <c:v>2.4389999999999972E-3</c:v>
                </c:pt>
                <c:pt idx="341">
                  <c:v>2.4019999999999992E-3</c:v>
                </c:pt>
                <c:pt idx="342">
                  <c:v>2.3250000000000011E-3</c:v>
                </c:pt>
                <c:pt idx="343">
                  <c:v>2.3380000000000002E-3</c:v>
                </c:pt>
                <c:pt idx="344">
                  <c:v>2.4290000000000006E-3</c:v>
                </c:pt>
                <c:pt idx="345">
                  <c:v>2.355999999999997E-3</c:v>
                </c:pt>
                <c:pt idx="346">
                  <c:v>2.4460000000000011E-3</c:v>
                </c:pt>
                <c:pt idx="347">
                  <c:v>2.4069999999999994E-3</c:v>
                </c:pt>
                <c:pt idx="348">
                  <c:v>2.3700000000000001E-3</c:v>
                </c:pt>
                <c:pt idx="349">
                  <c:v>2.4179999999999991E-3</c:v>
                </c:pt>
                <c:pt idx="350">
                  <c:v>2.3819999999999952E-3</c:v>
                </c:pt>
                <c:pt idx="351">
                  <c:v>2.4240000000000012E-3</c:v>
                </c:pt>
                <c:pt idx="352">
                  <c:v>2.3900000000000002E-3</c:v>
                </c:pt>
                <c:pt idx="353">
                  <c:v>2.4269999999999986E-3</c:v>
                </c:pt>
                <c:pt idx="354">
                  <c:v>2.471999999999995E-3</c:v>
                </c:pt>
                <c:pt idx="355">
                  <c:v>2.3549999999999982E-3</c:v>
                </c:pt>
                <c:pt idx="356">
                  <c:v>2.4669999999999991E-3</c:v>
                </c:pt>
                <c:pt idx="357">
                  <c:v>2.4780000000000002E-3</c:v>
                </c:pt>
                <c:pt idx="358">
                  <c:v>2.4810000000000001E-3</c:v>
                </c:pt>
                <c:pt idx="359">
                  <c:v>2.5180000000000011E-3</c:v>
                </c:pt>
                <c:pt idx="360">
                  <c:v>2.5180000000000011E-3</c:v>
                </c:pt>
                <c:pt idx="361">
                  <c:v>2.471999999999995E-3</c:v>
                </c:pt>
                <c:pt idx="362">
                  <c:v>2.4240000000000012E-3</c:v>
                </c:pt>
                <c:pt idx="363">
                  <c:v>2.5180000000000011E-3</c:v>
                </c:pt>
                <c:pt idx="364">
                  <c:v>2.4240000000000012E-3</c:v>
                </c:pt>
                <c:pt idx="365">
                  <c:v>2.4559999999999998E-3</c:v>
                </c:pt>
                <c:pt idx="366">
                  <c:v>2.2569999999999951E-3</c:v>
                </c:pt>
                <c:pt idx="367">
                  <c:v>2.3919999999999992E-3</c:v>
                </c:pt>
                <c:pt idx="368">
                  <c:v>2.3689999999999991E-3</c:v>
                </c:pt>
                <c:pt idx="369">
                  <c:v>2.2529999999999981E-3</c:v>
                </c:pt>
                <c:pt idx="370">
                  <c:v>2.2999999999999982E-3</c:v>
                </c:pt>
                <c:pt idx="371">
                  <c:v>2.1750000000000012E-3</c:v>
                </c:pt>
                <c:pt idx="372">
                  <c:v>2.2090000000000052E-3</c:v>
                </c:pt>
                <c:pt idx="373">
                  <c:v>2.3250000000000011E-3</c:v>
                </c:pt>
                <c:pt idx="374">
                  <c:v>2.2050000000000012E-3</c:v>
                </c:pt>
                <c:pt idx="375">
                  <c:v>2.2270000000000154E-3</c:v>
                </c:pt>
                <c:pt idx="376">
                  <c:v>2.2560000000000002E-3</c:v>
                </c:pt>
                <c:pt idx="377">
                  <c:v>2.2100000000000002E-3</c:v>
                </c:pt>
                <c:pt idx="378">
                  <c:v>2.224000000000012E-3</c:v>
                </c:pt>
                <c:pt idx="379">
                  <c:v>2.1720000000000003E-3</c:v>
                </c:pt>
                <c:pt idx="380">
                  <c:v>2.1820000000000012E-3</c:v>
                </c:pt>
                <c:pt idx="381">
                  <c:v>2.2740000000000052E-3</c:v>
                </c:pt>
                <c:pt idx="382">
                  <c:v>2.0919999999999992E-3</c:v>
                </c:pt>
                <c:pt idx="383">
                  <c:v>2.0610000000000012E-3</c:v>
                </c:pt>
                <c:pt idx="384">
                  <c:v>1.8530000000000074E-3</c:v>
                </c:pt>
                <c:pt idx="385">
                  <c:v>1.8059999999999951E-3</c:v>
                </c:pt>
                <c:pt idx="386">
                  <c:v>1.8119999999999942E-3</c:v>
                </c:pt>
                <c:pt idx="387">
                  <c:v>1.610000000000009E-3</c:v>
                </c:pt>
                <c:pt idx="388">
                  <c:v>1.6179999999999944E-3</c:v>
                </c:pt>
                <c:pt idx="389">
                  <c:v>1.3089999999999977E-3</c:v>
                </c:pt>
                <c:pt idx="390">
                  <c:v>1.1289999999999981E-3</c:v>
                </c:pt>
                <c:pt idx="391">
                  <c:v>1.0979999999999948E-3</c:v>
                </c:pt>
                <c:pt idx="392">
                  <c:v>8.3300000000000247E-4</c:v>
                </c:pt>
                <c:pt idx="393">
                  <c:v>6.0300000000000251E-4</c:v>
                </c:pt>
                <c:pt idx="394">
                  <c:v>3.5499999999999584E-4</c:v>
                </c:pt>
                <c:pt idx="395">
                  <c:v>8.4000000000000768E-5</c:v>
                </c:pt>
                <c:pt idx="396">
                  <c:v>0</c:v>
                </c:pt>
                <c:pt idx="397">
                  <c:v>1.1800000000000111E-4</c:v>
                </c:pt>
                <c:pt idx="398">
                  <c:v>3.5400000000000215E-4</c:v>
                </c:pt>
                <c:pt idx="399">
                  <c:v>5.0400000000000097E-4</c:v>
                </c:pt>
                <c:pt idx="400">
                  <c:v>6.0000000000000038E-4</c:v>
                </c:pt>
                <c:pt idx="401">
                  <c:v>6.3299999999999522E-4</c:v>
                </c:pt>
                <c:pt idx="402">
                  <c:v>7.270000000000026E-4</c:v>
                </c:pt>
                <c:pt idx="403">
                  <c:v>6.8000000000000124E-4</c:v>
                </c:pt>
                <c:pt idx="404">
                  <c:v>6.0599999999999901E-4</c:v>
                </c:pt>
                <c:pt idx="405">
                  <c:v>5.4800000000000335E-4</c:v>
                </c:pt>
                <c:pt idx="406">
                  <c:v>5.9600000000000202E-4</c:v>
                </c:pt>
                <c:pt idx="407">
                  <c:v>6.0699999999999914E-4</c:v>
                </c:pt>
                <c:pt idx="408">
                  <c:v>5.5400000000000132E-4</c:v>
                </c:pt>
                <c:pt idx="409">
                  <c:v>5.9199999999999932E-4</c:v>
                </c:pt>
                <c:pt idx="410">
                  <c:v>6.6500000000000023E-4</c:v>
                </c:pt>
                <c:pt idx="411">
                  <c:v>7.3800000000000027E-4</c:v>
                </c:pt>
                <c:pt idx="412">
                  <c:v>8.6600000000000414E-4</c:v>
                </c:pt>
                <c:pt idx="413">
                  <c:v>1.1669999999999944E-3</c:v>
                </c:pt>
                <c:pt idx="414">
                  <c:v>1.5509999999999968E-3</c:v>
                </c:pt>
                <c:pt idx="415">
                  <c:v>1.8509999999999985E-3</c:v>
                </c:pt>
                <c:pt idx="416">
                  <c:v>1.9879999999999967E-3</c:v>
                </c:pt>
                <c:pt idx="417">
                  <c:v>2.0579999999999982E-3</c:v>
                </c:pt>
                <c:pt idx="418">
                  <c:v>2.2950000000000002E-3</c:v>
                </c:pt>
                <c:pt idx="419">
                  <c:v>2.4440000000000052E-3</c:v>
                </c:pt>
                <c:pt idx="420">
                  <c:v>2.4480000000000092E-3</c:v>
                </c:pt>
                <c:pt idx="421">
                  <c:v>2.5280000000000012E-3</c:v>
                </c:pt>
                <c:pt idx="422">
                  <c:v>2.6060000000000002E-3</c:v>
                </c:pt>
                <c:pt idx="423">
                  <c:v>2.7490000000000079E-3</c:v>
                </c:pt>
                <c:pt idx="424">
                  <c:v>2.7900000000000012E-3</c:v>
                </c:pt>
                <c:pt idx="425">
                  <c:v>2.81E-3</c:v>
                </c:pt>
                <c:pt idx="426">
                  <c:v>2.7389999999999992E-3</c:v>
                </c:pt>
                <c:pt idx="427">
                  <c:v>2.8310000000000002E-3</c:v>
                </c:pt>
                <c:pt idx="428">
                  <c:v>2.7569999999999956E-3</c:v>
                </c:pt>
                <c:pt idx="429">
                  <c:v>2.7840000000000143E-3</c:v>
                </c:pt>
                <c:pt idx="430">
                  <c:v>2.8029999999999999E-3</c:v>
                </c:pt>
                <c:pt idx="431">
                  <c:v>2.8529999999999944E-3</c:v>
                </c:pt>
                <c:pt idx="432">
                  <c:v>2.7560000000000002E-3</c:v>
                </c:pt>
                <c:pt idx="433">
                  <c:v>2.8359999999999982E-3</c:v>
                </c:pt>
                <c:pt idx="434">
                  <c:v>2.7650000000000101E-3</c:v>
                </c:pt>
                <c:pt idx="435">
                  <c:v>2.8259999999999952E-3</c:v>
                </c:pt>
                <c:pt idx="436">
                  <c:v>2.8340000000000001E-3</c:v>
                </c:pt>
                <c:pt idx="437">
                  <c:v>2.7690000000000128E-3</c:v>
                </c:pt>
                <c:pt idx="438">
                  <c:v>2.8509999999999994E-3</c:v>
                </c:pt>
                <c:pt idx="439">
                  <c:v>2.7340000000000012E-3</c:v>
                </c:pt>
                <c:pt idx="440">
                  <c:v>2.6529999999999956E-3</c:v>
                </c:pt>
                <c:pt idx="441">
                  <c:v>2.7490000000000079E-3</c:v>
                </c:pt>
                <c:pt idx="442">
                  <c:v>2.6620000000000012E-3</c:v>
                </c:pt>
                <c:pt idx="443">
                  <c:v>2.7740000000000052E-3</c:v>
                </c:pt>
                <c:pt idx="444">
                  <c:v>2.7150000000000052E-3</c:v>
                </c:pt>
                <c:pt idx="445">
                  <c:v>2.7530000000000106E-3</c:v>
                </c:pt>
                <c:pt idx="446">
                  <c:v>2.7150000000000052E-3</c:v>
                </c:pt>
                <c:pt idx="447">
                  <c:v>2.6880000000000116E-3</c:v>
                </c:pt>
                <c:pt idx="448">
                  <c:v>2.7130000000000092E-3</c:v>
                </c:pt>
                <c:pt idx="449">
                  <c:v>2.5280000000000012E-3</c:v>
                </c:pt>
                <c:pt idx="450">
                  <c:v>2.6529999999999956E-3</c:v>
                </c:pt>
                <c:pt idx="451">
                  <c:v>2.6190000000000002E-3</c:v>
                </c:pt>
                <c:pt idx="452">
                  <c:v>2.6550000000000002E-3</c:v>
                </c:pt>
                <c:pt idx="453">
                  <c:v>2.4519999999999958E-3</c:v>
                </c:pt>
                <c:pt idx="454">
                  <c:v>2.4999999999999992E-3</c:v>
                </c:pt>
                <c:pt idx="455">
                  <c:v>2.5480000000000012E-3</c:v>
                </c:pt>
                <c:pt idx="456">
                  <c:v>2.5159999999999991E-3</c:v>
                </c:pt>
                <c:pt idx="457">
                  <c:v>2.4690000000000011E-3</c:v>
                </c:pt>
                <c:pt idx="458">
                  <c:v>2.3519999999999999E-3</c:v>
                </c:pt>
                <c:pt idx="459">
                  <c:v>2.2250000000000052E-3</c:v>
                </c:pt>
                <c:pt idx="460">
                  <c:v>2.1599999999999992E-3</c:v>
                </c:pt>
                <c:pt idx="461">
                  <c:v>2.2020000000000052E-3</c:v>
                </c:pt>
                <c:pt idx="462">
                  <c:v>2.0999999999999981E-3</c:v>
                </c:pt>
                <c:pt idx="463">
                  <c:v>2.0650000000000052E-3</c:v>
                </c:pt>
                <c:pt idx="464">
                  <c:v>2.2890000000000119E-3</c:v>
                </c:pt>
                <c:pt idx="465">
                  <c:v>2.0440000000000002E-3</c:v>
                </c:pt>
                <c:pt idx="466">
                  <c:v>1.9920000000000133E-3</c:v>
                </c:pt>
              </c:numCache>
            </c:numRef>
          </c:yVal>
          <c:smooth val="1"/>
        </c:ser>
        <c:axId val="128910464"/>
        <c:axId val="128912384"/>
      </c:scatterChart>
      <c:valAx>
        <c:axId val="128910464"/>
        <c:scaling>
          <c:orientation val="minMax"/>
          <c:max val="480"/>
          <c:min val="334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 smtClean="0">
                    <a:latin typeface="Bell MT" pitchFamily="18" charset="0"/>
                    <a:cs typeface="Times New Roman"/>
                  </a:rPr>
                  <a:t>ʎ (nm)</a:t>
                </a:r>
                <a:endParaRPr lang="fr-FR" sz="1400" b="1" dirty="0">
                  <a:latin typeface="Bell MT" pitchFamily="18" charset="0"/>
                </a:endParaRPr>
              </a:p>
            </c:rich>
          </c:tx>
          <c:layout>
            <c:manualLayout>
              <c:xMode val="edge"/>
              <c:yMode val="edge"/>
              <c:x val="0.39570435718878583"/>
              <c:y val="0.81339850639715561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8912384"/>
        <c:crosses val="autoZero"/>
        <c:crossBetween val="midCat"/>
      </c:valAx>
      <c:valAx>
        <c:axId val="128912384"/>
        <c:scaling>
          <c:orientation val="minMax"/>
          <c:max val="0.48000000000000032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b="1" dirty="0" smtClean="0">
                    <a:latin typeface="Times New Roman" pitchFamily="18" charset="0"/>
                    <a:cs typeface="Times New Roman" pitchFamily="18" charset="0"/>
                  </a:rPr>
                  <a:t>Absorbance</a:t>
                </a:r>
                <a:endParaRPr lang="fr-FR" sz="1600" b="1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9358059974588366E-3"/>
              <c:y val="0.22202023809523821"/>
            </c:manualLayout>
          </c:layout>
        </c:title>
        <c:numFmt formatCode="#,##0.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Bell MT" pitchFamily="18" charset="0"/>
              </a:defRPr>
            </a:pPr>
            <a:endParaRPr lang="fr-FR"/>
          </a:p>
        </c:txPr>
        <c:crossAx val="128910464"/>
        <c:crosses val="autoZero"/>
        <c:crossBetween val="midCat"/>
        <c:majorUnit val="0.1"/>
      </c:valAx>
      <c:spPr>
        <a:ln w="28575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387221935884809"/>
          <c:y val="5.7960298733774632E-2"/>
          <c:w val="0.22887850934824125"/>
          <c:h val="0.66273269284824077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088996880585626"/>
          <c:y val="2.932121068127121E-2"/>
          <c:w val="0.59624432515585957"/>
          <c:h val="0.70057914517445852"/>
        </c:manualLayout>
      </c:layout>
      <c:scatterChart>
        <c:scatterStyle val="smoothMarker"/>
        <c:ser>
          <c:idx val="0"/>
          <c:order val="0"/>
          <c:spPr>
            <a:ln w="317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Feuil1!$A$23:$A$28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Feuil1!$B$23:$B$28</c:f>
              <c:numCache>
                <c:formatCode>General</c:formatCode>
                <c:ptCount val="6"/>
                <c:pt idx="0">
                  <c:v>0.42012400000000039</c:v>
                </c:pt>
                <c:pt idx="1">
                  <c:v>0.46041200000000032</c:v>
                </c:pt>
                <c:pt idx="2">
                  <c:v>0.46889700000000001</c:v>
                </c:pt>
                <c:pt idx="3">
                  <c:v>0.47607300000000002</c:v>
                </c:pt>
                <c:pt idx="4">
                  <c:v>0.48907300000000031</c:v>
                </c:pt>
                <c:pt idx="5">
                  <c:v>0.49856800000000046</c:v>
                </c:pt>
              </c:numCache>
            </c:numRef>
          </c:yVal>
          <c:smooth val="1"/>
        </c:ser>
        <c:ser>
          <c:idx val="1"/>
          <c:order val="1"/>
          <c:spPr>
            <a:ln w="31750">
              <a:solidFill>
                <a:srgbClr val="CC00CC"/>
              </a:solidFill>
            </a:ln>
          </c:spPr>
          <c:marker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xVal>
            <c:numRef>
              <c:f>Feuil1!$A$23:$A$28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</c:numCache>
            </c:numRef>
          </c:xVal>
          <c:yVal>
            <c:numRef>
              <c:f>Feuil1!$C$23:$C$28</c:f>
              <c:numCache>
                <c:formatCode>General</c:formatCode>
                <c:ptCount val="6"/>
                <c:pt idx="0">
                  <c:v>0.349607</c:v>
                </c:pt>
                <c:pt idx="1">
                  <c:v>0.38330200000000053</c:v>
                </c:pt>
                <c:pt idx="2">
                  <c:v>0.43908800000000053</c:v>
                </c:pt>
                <c:pt idx="3">
                  <c:v>0.47411200000000031</c:v>
                </c:pt>
                <c:pt idx="4">
                  <c:v>0.48721300000000001</c:v>
                </c:pt>
                <c:pt idx="5">
                  <c:v>0.49682000000000065</c:v>
                </c:pt>
              </c:numCache>
            </c:numRef>
          </c:yVal>
          <c:smooth val="1"/>
        </c:ser>
        <c:axId val="129361792"/>
        <c:axId val="129372544"/>
      </c:scatterChart>
      <c:valAx>
        <c:axId val="129361792"/>
        <c:scaling>
          <c:orientation val="minMax"/>
          <c:max val="60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dirty="0" smtClean="0">
                    <a:latin typeface="Bell MT" pitchFamily="18" charset="0"/>
                  </a:rPr>
                  <a:t>Temps (minutes)</a:t>
                </a:r>
                <a:endParaRPr lang="fr-FR" sz="1600" dirty="0">
                  <a:latin typeface="Bell MT" pitchFamily="18" charset="0"/>
                </a:endParaRPr>
              </a:p>
            </c:rich>
          </c:tx>
          <c:layout>
            <c:manualLayout>
              <c:xMode val="edge"/>
              <c:yMode val="edge"/>
              <c:x val="0.3699376495001922"/>
              <c:y val="0.84097558213224943"/>
            </c:manualLayout>
          </c:layout>
        </c:title>
        <c:numFmt formatCode="General" sourceLinked="1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372544"/>
        <c:crosses val="autoZero"/>
        <c:crossBetween val="midCat"/>
      </c:valAx>
      <c:valAx>
        <c:axId val="129372544"/>
        <c:scaling>
          <c:orientation val="minMax"/>
          <c:max val="0.55000000000000004"/>
          <c:min val="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dirty="0" smtClean="0">
                    <a:latin typeface="Bell MT" pitchFamily="18" charset="0"/>
                  </a:rPr>
                  <a:t>Evolution du maximum d’absorbance (</a:t>
                </a:r>
                <a:r>
                  <a:rPr lang="fr-FR" sz="1600" dirty="0" smtClean="0">
                    <a:latin typeface="Bell MT" pitchFamily="18" charset="0"/>
                    <a:cs typeface="Times New Roman"/>
                  </a:rPr>
                  <a:t>ʎ = 350 nm)</a:t>
                </a:r>
                <a:r>
                  <a:rPr lang="fr-FR" sz="1600" dirty="0" smtClean="0">
                    <a:latin typeface="Bell MT" pitchFamily="18" charset="0"/>
                  </a:rPr>
                  <a:t> </a:t>
                </a:r>
                <a:endParaRPr lang="fr-FR" sz="1600" dirty="0">
                  <a:latin typeface="Bell MT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5.1352221506761178E-2"/>
            </c:manualLayout>
          </c:layout>
        </c:title>
        <c:numFmt formatCode="General" sourceLinked="1"/>
        <c:tickLblPos val="nextTo"/>
        <c:spPr>
          <a:ln w="952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361792"/>
        <c:crosses val="autoZero"/>
        <c:crossBetween val="midCat"/>
      </c:valAx>
      <c:spPr>
        <a:ln w="28575">
          <a:solidFill>
            <a:sysClr val="windowText" lastClr="000000"/>
          </a:solidFill>
        </a:ln>
      </c:spPr>
    </c:plotArea>
    <c:plotVisOnly val="1"/>
  </c:chart>
  <c:spPr>
    <a:ln>
      <a:noFill/>
    </a:ln>
  </c:sp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669348933264719E-2"/>
          <c:y val="4.9410746074201185E-2"/>
          <c:w val="0.88797052256088949"/>
          <c:h val="0.74456274210828566"/>
        </c:manualLayout>
      </c:layout>
      <c:scatterChart>
        <c:scatterStyle val="smoothMarker"/>
        <c:ser>
          <c:idx val="0"/>
          <c:order val="0"/>
          <c:spPr>
            <a:ln w="3175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Feuil1!$A$31:$A$33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Feuil1!$B$31:$B$33</c:f>
              <c:numCache>
                <c:formatCode>General</c:formatCode>
                <c:ptCount val="3"/>
                <c:pt idx="0">
                  <c:v>0.43958700000000045</c:v>
                </c:pt>
                <c:pt idx="1">
                  <c:v>0.41569700000000004</c:v>
                </c:pt>
                <c:pt idx="2">
                  <c:v>0.31660000000000038</c:v>
                </c:pt>
              </c:numCache>
            </c:numRef>
          </c:yVal>
          <c:smooth val="1"/>
        </c:ser>
        <c:ser>
          <c:idx val="1"/>
          <c:order val="1"/>
          <c:spPr>
            <a:ln w="31750">
              <a:solidFill>
                <a:srgbClr val="CC00CC"/>
              </a:solidFill>
            </a:ln>
          </c:spPr>
          <c:marker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xVal>
            <c:numRef>
              <c:f>Feuil1!$A$31:$A$33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Feuil1!$C$31:$C$33</c:f>
              <c:numCache>
                <c:formatCode>General</c:formatCode>
                <c:ptCount val="3"/>
                <c:pt idx="0">
                  <c:v>0.45774800000000004</c:v>
                </c:pt>
                <c:pt idx="1">
                  <c:v>0.41711870000000045</c:v>
                </c:pt>
                <c:pt idx="2">
                  <c:v>0.267654</c:v>
                </c:pt>
              </c:numCache>
            </c:numRef>
          </c:yVal>
          <c:smooth val="1"/>
        </c:ser>
        <c:axId val="129335680"/>
        <c:axId val="129399808"/>
      </c:scatterChart>
      <c:valAx>
        <c:axId val="129335680"/>
        <c:scaling>
          <c:orientation val="minMax"/>
          <c:max val="20"/>
          <c:min val="3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600" dirty="0" smtClean="0">
                    <a:latin typeface="Bell MT" pitchFamily="18" charset="0"/>
                  </a:rPr>
                  <a:t>Temps (jours)</a:t>
                </a:r>
                <a:endParaRPr lang="fr-FR" sz="1600" dirty="0">
                  <a:latin typeface="Bell MT" pitchFamily="18" charset="0"/>
                </a:endParaRPr>
              </a:p>
            </c:rich>
          </c:tx>
          <c:layout/>
        </c:title>
        <c:numFmt formatCode="General" sourceLinked="1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399808"/>
        <c:crosses val="autoZero"/>
        <c:crossBetween val="midCat"/>
        <c:majorUnit val="5"/>
      </c:valAx>
      <c:valAx>
        <c:axId val="129399808"/>
        <c:scaling>
          <c:orientation val="minMax"/>
        </c:scaling>
        <c:delete val="1"/>
        <c:axPos val="l"/>
        <c:numFmt formatCode="General" sourceLinked="1"/>
        <c:tickLblPos val="nextTo"/>
        <c:crossAx val="129335680"/>
        <c:crosses val="autoZero"/>
        <c:crossBetween val="midCat"/>
      </c:valAx>
      <c:spPr>
        <a:ln w="28575">
          <a:solidFill>
            <a:sysClr val="windowText" lastClr="000000"/>
          </a:solidFill>
        </a:ln>
      </c:spPr>
    </c:plotArea>
    <c:legend>
      <c:legendPos val="r"/>
      <c:legendEntry>
        <c:idx val="-1"/>
        <c:delete val="1"/>
      </c:legendEntry>
      <c:layout>
        <c:manualLayout>
          <c:xMode val="edge"/>
          <c:yMode val="edge"/>
          <c:x val="9.4768393797825354E-2"/>
          <c:y val="0.54784036144578363"/>
          <c:w val="0.39113275757277488"/>
          <c:h val="0.22084168610673624"/>
        </c:manualLayout>
      </c:layout>
      <c:txPr>
        <a:bodyPr/>
        <a:lstStyle/>
        <a:p>
          <a:pPr>
            <a:defRPr sz="1400" b="1">
              <a:latin typeface="Bell MT" pitchFamily="18" charset="0"/>
            </a:defRPr>
          </a:pPr>
          <a:endParaRPr lang="fr-FR"/>
        </a:p>
      </c:txPr>
    </c:legend>
    <c:plotVisOnly val="1"/>
  </c:chart>
  <c:spPr>
    <a:ln>
      <a:noFill/>
    </a:ln>
  </c:sp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15257835196523356"/>
          <c:y val="2.7131087101753899E-2"/>
          <c:w val="0.80026859142607176"/>
          <c:h val="0.69840678327758032"/>
        </c:manualLayout>
      </c:layout>
      <c:scatterChart>
        <c:scatterStyle val="smoothMarker"/>
        <c:ser>
          <c:idx val="2"/>
          <c:order val="0"/>
          <c:tx>
            <c:strRef>
              <c:f>Feuil1!$D$1</c:f>
              <c:strCache>
                <c:ptCount val="1"/>
                <c:pt idx="0">
                  <c:v>Test 3 acétone 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Feuil1!$A$10:$A$12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Feuil1!$D$10:$D$12</c:f>
              <c:numCache>
                <c:formatCode>General</c:formatCode>
                <c:ptCount val="3"/>
                <c:pt idx="0">
                  <c:v>8145875</c:v>
                </c:pt>
                <c:pt idx="1">
                  <c:v>8664741</c:v>
                </c:pt>
                <c:pt idx="2">
                  <c:v>10059958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Feuil1!$E$1</c:f>
              <c:strCache>
                <c:ptCount val="1"/>
                <c:pt idx="0">
                  <c:v>Test acétonitrile</c:v>
                </c:pt>
              </c:strCache>
            </c:strRef>
          </c:tx>
          <c:spPr>
            <a:ln w="28575">
              <a:solidFill>
                <a:srgbClr val="CC00CC"/>
              </a:solidFill>
            </a:ln>
          </c:spPr>
          <c:marker>
            <c:symbol val="square"/>
            <c:size val="5"/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xVal>
            <c:numRef>
              <c:f>Feuil1!$A$10:$A$12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20</c:v>
                </c:pt>
              </c:numCache>
            </c:numRef>
          </c:xVal>
          <c:yVal>
            <c:numRef>
              <c:f>Feuil1!$E$10:$E$12</c:f>
              <c:numCache>
                <c:formatCode>General</c:formatCode>
                <c:ptCount val="3"/>
                <c:pt idx="0">
                  <c:v>7602304</c:v>
                </c:pt>
                <c:pt idx="1">
                  <c:v>7727460</c:v>
                </c:pt>
                <c:pt idx="2">
                  <c:v>7998003</c:v>
                </c:pt>
              </c:numCache>
            </c:numRef>
          </c:yVal>
          <c:smooth val="1"/>
        </c:ser>
        <c:axId val="129489920"/>
        <c:axId val="129492480"/>
      </c:scatterChart>
      <c:valAx>
        <c:axId val="129489920"/>
        <c:scaling>
          <c:orientation val="minMax"/>
          <c:max val="20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1400" b="1" dirty="0">
                    <a:latin typeface="Bell MT" pitchFamily="18" charset="0"/>
                    <a:cs typeface="Times New Roman" pitchFamily="18" charset="0"/>
                  </a:rPr>
                  <a:t>Temps (jours) </a:t>
                </a:r>
              </a:p>
            </c:rich>
          </c:tx>
          <c:layout>
            <c:manualLayout>
              <c:xMode val="edge"/>
              <c:yMode val="edge"/>
              <c:x val="0.51120462534556554"/>
              <c:y val="0.89499153679281962"/>
            </c:manualLayout>
          </c:layout>
        </c:title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Bell MT" pitchFamily="18" charset="0"/>
              </a:defRPr>
            </a:pPr>
            <a:endParaRPr lang="fr-FR"/>
          </a:p>
        </c:txPr>
        <c:crossAx val="129492480"/>
        <c:crosses val="autoZero"/>
        <c:crossBetween val="midCat"/>
        <c:majorUnit val="5"/>
      </c:valAx>
      <c:valAx>
        <c:axId val="129492480"/>
        <c:scaling>
          <c:orientation val="minMax"/>
          <c:max val="10100000"/>
          <c:min val="0"/>
        </c:scaling>
        <c:axPos val="l"/>
        <c:numFmt formatCode="#,##0" sourceLinked="0"/>
        <c:tickLblPos val="nextTo"/>
        <c:spPr>
          <a:ln>
            <a:solidFill>
              <a:schemeClr val="tx1"/>
            </a:solidFill>
          </a:ln>
        </c:spPr>
        <c:crossAx val="129489920"/>
        <c:crosses val="autoZero"/>
        <c:crossBetween val="midCat"/>
        <c:dispUnits>
          <c:builtInUnit val="millions"/>
        </c:dispUnits>
      </c:valAx>
      <c:spPr>
        <a:noFill/>
        <a:ln w="2222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2648674399636031"/>
          <c:y val="0.51364328016809979"/>
          <c:w val="0.39883923014469924"/>
          <c:h val="0.17195251145345125"/>
        </c:manualLayout>
      </c:layout>
      <c:txPr>
        <a:bodyPr/>
        <a:lstStyle/>
        <a:p>
          <a:pPr>
            <a:defRPr sz="1400" b="1">
              <a:solidFill>
                <a:schemeClr val="bg1"/>
              </a:solidFill>
              <a:latin typeface="Bell MT" pitchFamily="18" charset="0"/>
              <a:cs typeface="Times New Roman" pitchFamily="18" charset="0"/>
            </a:defRPr>
          </a:pPr>
          <a:endParaRPr lang="fr-FR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0.07772</cdr:x>
      <cdr:y>0.36853</cdr:y>
    </cdr:to>
    <cdr:sp macro="" textlink="">
      <cdr:nvSpPr>
        <cdr:cNvPr id="2" name="ZoneTexte 11"/>
        <cdr:cNvSpPr txBox="1"/>
      </cdr:nvSpPr>
      <cdr:spPr>
        <a:xfrm xmlns:a="http://schemas.openxmlformats.org/drawingml/2006/main" rot="16200000">
          <a:off x="-310458" y="310458"/>
          <a:ext cx="92869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fr-FR" sz="1400" dirty="0">
            <a:latin typeface="Bell MT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0.02814</cdr:x>
      <cdr:y>0.67317</cdr:y>
    </cdr:from>
    <cdr:to>
      <cdr:x>1</cdr:x>
      <cdr:y>0.95888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42876" y="2059901"/>
          <a:ext cx="4373932" cy="874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>
              <a:latin typeface="Times New Roman" pitchFamily="18" charset="0"/>
              <a:cs typeface="Times New Roman" pitchFamily="18" charset="0"/>
            </a:rPr>
            <a:t>Name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Pos.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FWHM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</a:t>
          </a:r>
          <a:r>
            <a:rPr lang="fr-FR" sz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%Area </a:t>
          </a:r>
        </a:p>
        <a:p xmlns:a="http://schemas.openxmlformats.org/drawingml/2006/main"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C 1s C-C, C-H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fr-FR" sz="12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surtout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 sp</a:t>
          </a:r>
          <a:r>
            <a:rPr lang="fr-FR" sz="1200" baseline="30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)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284,53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1,47            52,99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C 1s C-O C-N       </a:t>
          </a:r>
          <a:r>
            <a:rPr lang="fr-FR" sz="1200" baseline="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285,93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1,70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24,93</a:t>
          </a:r>
        </a:p>
        <a:p xmlns:a="http://schemas.openxmlformats.org/drawingml/2006/main">
          <a:r>
            <a:rPr lang="fr-FR" sz="12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C 1s O-C=O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     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     </a:t>
          </a:r>
          <a:r>
            <a:rPr lang="fr-FR" sz="120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288,88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1,37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11,83</a:t>
          </a:r>
        </a:p>
        <a:p xmlns:a="http://schemas.openxmlformats.org/drawingml/2006/main">
          <a:r>
            <a:rPr lang="fr-FR" sz="1200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rPr>
            <a:t>C 1s C=O           </a:t>
          </a:r>
          <a:r>
            <a:rPr lang="fr-FR" sz="1200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rPr>
            <a:t>                        </a:t>
          </a:r>
          <a:r>
            <a:rPr lang="fr-FR" sz="1200" dirty="0">
              <a:latin typeface="Times New Roman" pitchFamily="18" charset="0"/>
              <a:cs typeface="Times New Roman" pitchFamily="18" charset="0"/>
            </a:rPr>
            <a:t>287,13       </a:t>
          </a:r>
          <a:r>
            <a:rPr lang="fr-FR" sz="1200" dirty="0" smtClean="0">
              <a:latin typeface="Times New Roman" pitchFamily="18" charset="0"/>
              <a:cs typeface="Times New Roman" pitchFamily="18" charset="0"/>
            </a:rPr>
            <a:t>     1,75            10,25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0.03174</cdr:x>
      <cdr:y>0.77852</cdr:y>
    </cdr:from>
    <cdr:to>
      <cdr:x>0.90761</cdr:x>
      <cdr:y>0.97001</cdr:y>
    </cdr:to>
    <cdr:sp macro="" textlink="">
      <cdr:nvSpPr>
        <cdr:cNvPr id="2" name="ZoneTexte 2"/>
        <cdr:cNvSpPr txBox="1"/>
      </cdr:nvSpPr>
      <cdr:spPr>
        <a:xfrm xmlns:a="http://schemas.openxmlformats.org/drawingml/2006/main">
          <a:off x="142844" y="2357452"/>
          <a:ext cx="3941922" cy="57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fr-FR" sz="1200" dirty="0" err="1">
              <a:latin typeface="Times New Roman" pitchFamily="18" charset="0"/>
              <a:cs typeface="Times New Roman" pitchFamily="18" charset="0"/>
            </a:rPr>
            <a:t>Regions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: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% </a:t>
          </a:r>
          <a:r>
            <a:rPr lang="fr-FR" sz="1200" baseline="0" dirty="0" err="1">
              <a:latin typeface="Times New Roman" pitchFamily="18" charset="0"/>
              <a:cs typeface="Times New Roman" pitchFamily="18" charset="0"/>
            </a:rPr>
            <a:t>Atomic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Concentration </a:t>
          </a:r>
        </a:p>
        <a:p xmlns:a="http://schemas.openxmlformats.org/drawingml/2006/main">
          <a:r>
            <a:rPr lang="fr-FR" sz="1200" baseline="0" dirty="0" err="1">
              <a:latin typeface="Times New Roman" pitchFamily="18" charset="0"/>
              <a:cs typeface="Times New Roman" pitchFamily="18" charset="0"/>
            </a:rPr>
            <a:t>Etch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Time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O 1s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N 1s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C 1s </a:t>
          </a:r>
        </a:p>
        <a:p xmlns:a="http://schemas.openxmlformats.org/drawingml/2006/main"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0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26,87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4,05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69,08  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0.01587</cdr:x>
      <cdr:y>0.73133</cdr:y>
    </cdr:from>
    <cdr:to>
      <cdr:x>0.91619</cdr:x>
      <cdr:y>0.95133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71420" y="2214578"/>
          <a:ext cx="4051961" cy="66618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>
              <a:latin typeface="Times New Roman" pitchFamily="18" charset="0"/>
              <a:cs typeface="Times New Roman" pitchFamily="18" charset="0"/>
            </a:rPr>
            <a:t>Name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  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Pos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.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FWHM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%Area </a:t>
          </a:r>
        </a:p>
        <a:p xmlns:a="http://schemas.openxmlformats.org/drawingml/2006/main"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O 1s     N-C=O        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531,63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1,29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22,56</a:t>
          </a:r>
        </a:p>
        <a:p xmlns:a="http://schemas.openxmlformats.org/drawingml/2006/main">
          <a:r>
            <a:rPr lang="fr-FR" sz="1200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O 1s O-C  (et C=O)  </a:t>
          </a:r>
          <a:r>
            <a:rPr lang="fr-FR" sz="1200" baseline="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532,83            1,60              47,75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O 1s 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COOH O-H    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533,73            1,98              29,69 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0.71311</cdr:y>
    </cdr:from>
    <cdr:to>
      <cdr:x>1</cdr:x>
      <cdr:y>0.958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-2" y="2130789"/>
          <a:ext cx="4500578" cy="731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>
              <a:latin typeface="Times New Roman" pitchFamily="18" charset="0"/>
              <a:cs typeface="Times New Roman" pitchFamily="18" charset="0"/>
            </a:rPr>
            <a:t>Name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                           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Pos.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FWHM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%Area </a:t>
          </a:r>
        </a:p>
        <a:p xmlns:a="http://schemas.openxmlformats.org/drawingml/2006/main"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N 1s N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pyrrolique </a:t>
          </a:r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ou N pyridinique 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400,33         1,80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21,53</a:t>
          </a:r>
        </a:p>
        <a:p xmlns:a="http://schemas.openxmlformats.org/drawingml/2006/main">
          <a:r>
            <a:rPr lang="fr-FR" sz="1200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N 1s N graphitique                          </a:t>
          </a:r>
          <a:r>
            <a:rPr lang="fr-FR" sz="1200" baseline="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      </a:t>
          </a:r>
          <a:r>
            <a:rPr lang="fr-FR" sz="12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401,93         1,80            10,37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N 1s groupement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nitro(</a:t>
          </a:r>
          <a:r>
            <a:rPr lang="fr-FR" sz="1200" baseline="0" dirty="0" err="1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so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) NO, NO</a:t>
          </a:r>
          <a:r>
            <a:rPr lang="fr-FR" sz="1200" baseline="-250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405,83         1,53            68,10  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0.66928</cdr:y>
    </cdr:from>
    <cdr:to>
      <cdr:x>1</cdr:x>
      <cdr:y>0.95866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-71454" y="2023901"/>
          <a:ext cx="4500578" cy="875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>
              <a:latin typeface="Times New Roman" pitchFamily="18" charset="0"/>
              <a:cs typeface="Times New Roman" pitchFamily="18" charset="0"/>
            </a:rPr>
            <a:t>Name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     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Pos.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FWHM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%Area </a:t>
          </a:r>
        </a:p>
        <a:p xmlns:a="http://schemas.openxmlformats.org/drawingml/2006/main"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C 1s C-C, C-H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fr-FR" sz="12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majorité de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 sp</a:t>
          </a:r>
          <a:r>
            <a:rPr lang="fr-FR" sz="1200" baseline="3000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)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284,53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1,60            53,38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C 1s C-O C-N   </a:t>
          </a:r>
          <a:r>
            <a:rPr lang="fr-FR" sz="1200" baseline="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            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285,68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1,70            24,58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C 1s O-C=O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 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       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288,78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1,19            16,08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i="0" baseline="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rPr>
            <a:t>C 1s C=O           </a:t>
          </a:r>
          <a:r>
            <a:rPr lang="fr-FR" sz="1200" i="0" baseline="0" dirty="0" smtClean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rPr>
            <a:t>                   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287,23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1,90             5,96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0.78779</cdr:y>
    </cdr:from>
    <cdr:to>
      <cdr:x>0.95312</cdr:x>
      <cdr:y>0.97275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0" y="2357454"/>
          <a:ext cx="4289591" cy="553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 err="1">
              <a:latin typeface="Times New Roman" pitchFamily="18" charset="0"/>
              <a:cs typeface="Times New Roman" pitchFamily="18" charset="0"/>
            </a:rPr>
            <a:t>Regions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: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             % </a:t>
          </a:r>
          <a:r>
            <a:rPr lang="fr-FR" sz="1200" baseline="0" dirty="0" err="1">
              <a:latin typeface="Times New Roman" pitchFamily="18" charset="0"/>
              <a:cs typeface="Times New Roman" pitchFamily="18" charset="0"/>
            </a:rPr>
            <a:t>Atomic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Concentration </a:t>
          </a:r>
        </a:p>
        <a:p xmlns:a="http://schemas.openxmlformats.org/drawingml/2006/main">
          <a:r>
            <a:rPr lang="fr-FR" sz="1200" baseline="0" dirty="0" err="1">
              <a:latin typeface="Times New Roman" pitchFamily="18" charset="0"/>
              <a:cs typeface="Times New Roman" pitchFamily="18" charset="0"/>
            </a:rPr>
            <a:t>Etch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Time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O 1s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N 1s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C 1s </a:t>
          </a:r>
        </a:p>
        <a:p xmlns:a="http://schemas.openxmlformats.org/drawingml/2006/main"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0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32,46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4,32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63,22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0.48437</cdr:x>
      <cdr:y>0.33421</cdr:y>
    </cdr:from>
    <cdr:to>
      <cdr:x>0.60937</cdr:x>
      <cdr:y>0.4152</cdr:y>
    </cdr:to>
    <cdr:sp macro="" textlink="">
      <cdr:nvSpPr>
        <cdr:cNvPr id="4" name="ZoneTexte 7"/>
        <cdr:cNvSpPr txBox="1"/>
      </cdr:nvSpPr>
      <cdr:spPr>
        <a:xfrm xmlns:a="http://schemas.openxmlformats.org/drawingml/2006/main">
          <a:off x="2214546" y="1142984"/>
          <a:ext cx="57150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fr-FR" sz="1200" dirty="0" smtClean="0">
              <a:latin typeface="Times New Roman" pitchFamily="18" charset="0"/>
              <a:cs typeface="Times New Roman" pitchFamily="18" charset="0"/>
            </a:rPr>
            <a:t>N 1s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0.70312</cdr:x>
      <cdr:y>0.33421</cdr:y>
    </cdr:from>
    <cdr:to>
      <cdr:x>0.82812</cdr:x>
      <cdr:y>0.4152</cdr:y>
    </cdr:to>
    <cdr:sp macro="" textlink="">
      <cdr:nvSpPr>
        <cdr:cNvPr id="5" name="ZoneTexte 7"/>
        <cdr:cNvSpPr txBox="1"/>
      </cdr:nvSpPr>
      <cdr:spPr>
        <a:xfrm xmlns:a="http://schemas.openxmlformats.org/drawingml/2006/main">
          <a:off x="3214678" y="1142984"/>
          <a:ext cx="57150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fr-FR" sz="1200" dirty="0" smtClean="0">
              <a:latin typeface="Times New Roman" pitchFamily="18" charset="0"/>
              <a:cs typeface="Times New Roman" pitchFamily="18" charset="0"/>
            </a:rPr>
            <a:t>C 1s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0.32812</cdr:x>
      <cdr:y>0.22976</cdr:y>
    </cdr:from>
    <cdr:to>
      <cdr:x>0.42968</cdr:x>
      <cdr:y>0.31588</cdr:y>
    </cdr:to>
    <cdr:cxnSp macro="">
      <cdr:nvCxnSpPr>
        <cdr:cNvPr id="6" name="Connecteur en arc 40"/>
        <cdr:cNvCxnSpPr/>
      </cdr:nvCxnSpPr>
      <cdr:spPr>
        <a:xfrm xmlns:a="http://schemas.openxmlformats.org/drawingml/2006/main" rot="16200000" flipH="1">
          <a:off x="1585087" y="700873"/>
          <a:ext cx="294505" cy="464347"/>
        </a:xfrm>
        <a:prstGeom xmlns:a="http://schemas.openxmlformats.org/drawingml/2006/main" prst="curvedConnector2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0.53125</cdr:x>
      <cdr:y>0.41776</cdr:y>
    </cdr:from>
    <cdr:to>
      <cdr:x>0.53906</cdr:x>
      <cdr:y>0.52476</cdr:y>
    </cdr:to>
    <cdr:cxnSp macro="">
      <cdr:nvCxnSpPr>
        <cdr:cNvPr id="7" name="Connecteur droit avec flèche 6"/>
        <cdr:cNvCxnSpPr/>
      </cdr:nvCxnSpPr>
      <cdr:spPr>
        <a:xfrm xmlns:a="http://schemas.openxmlformats.org/drawingml/2006/main" rot="16200000" flipH="1">
          <a:off x="2263748" y="1593848"/>
          <a:ext cx="365943" cy="3571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0.65625</cdr:x>
      <cdr:y>0.41776</cdr:y>
    </cdr:from>
    <cdr:to>
      <cdr:x>0.75781</cdr:x>
      <cdr:y>0.50387</cdr:y>
    </cdr:to>
    <cdr:cxnSp macro="">
      <cdr:nvCxnSpPr>
        <cdr:cNvPr id="8" name="Connecteur en arc 40"/>
        <cdr:cNvCxnSpPr/>
      </cdr:nvCxnSpPr>
      <cdr:spPr>
        <a:xfrm xmlns:a="http://schemas.openxmlformats.org/drawingml/2006/main" rot="5400000">
          <a:off x="3085285" y="1343815"/>
          <a:ext cx="294505" cy="464347"/>
        </a:xfrm>
        <a:prstGeom xmlns:a="http://schemas.openxmlformats.org/drawingml/2006/main" prst="curvedConnector2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0.74004</cdr:y>
    </cdr:from>
    <cdr:to>
      <cdr:x>1</cdr:x>
      <cdr:y>0.94281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0" y="2214578"/>
          <a:ext cx="4500578" cy="606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>
              <a:latin typeface="Times New Roman" pitchFamily="18" charset="0"/>
              <a:cs typeface="Times New Roman" pitchFamily="18" charset="0"/>
            </a:rPr>
            <a:t>Name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Pos.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fr-FR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FWHM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%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Area </a:t>
          </a:r>
        </a:p>
        <a:p xmlns:a="http://schemas.openxmlformats.org/drawingml/2006/main"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O 1s N-C=O </a:t>
          </a:r>
          <a:r>
            <a:rPr lang="fr-FR" sz="1200" baseline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          </a:t>
          </a:r>
          <a:r>
            <a:rPr lang="fr-FR" sz="1200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531,58            1,36               31,55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O 1s O-C et C=O       </a:t>
          </a:r>
          <a:r>
            <a:rPr lang="fr-FR" sz="1200" baseline="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     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532,83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     1,60               50,72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O 1s COOH,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O-H       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533,73             1,90               17,73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0.74015</cdr:y>
    </cdr:from>
    <cdr:to>
      <cdr:x>1</cdr:x>
      <cdr:y>0.91685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0" y="2238215"/>
          <a:ext cx="4500578" cy="534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200" dirty="0">
              <a:latin typeface="Times New Roman" pitchFamily="18" charset="0"/>
              <a:cs typeface="Times New Roman" pitchFamily="18" charset="0"/>
            </a:rPr>
            <a:t>Name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                                                     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Pos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. 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   FWHM      %</a:t>
          </a:r>
          <a:r>
            <a:rPr lang="fr-FR" sz="1200" baseline="0" dirty="0">
              <a:latin typeface="Times New Roman" pitchFamily="18" charset="0"/>
              <a:cs typeface="Times New Roman" pitchFamily="18" charset="0"/>
            </a:rPr>
            <a:t>Area </a:t>
          </a:r>
        </a:p>
        <a:p xmlns:a="http://schemas.openxmlformats.org/drawingml/2006/main"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N 1s N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pyrrolique </a:t>
          </a:r>
          <a:r>
            <a:rPr lang="fr-FR" sz="1200" baseline="0" dirty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ou N pyridinique     </a:t>
          </a:r>
          <a:r>
            <a:rPr lang="fr-FR" sz="1200" baseline="0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400,43        1,70          12,48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baseline="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N 1s N graphitique                                  </a:t>
          </a:r>
          <a:r>
            <a:rPr lang="fr-FR" sz="1200" baseline="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401,83         1,80          10,15</a:t>
          </a:r>
          <a:endParaRPr lang="fr-FR" sz="1200" baseline="0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fr-FR" sz="12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N 1s groupement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nitro(</a:t>
          </a:r>
          <a:r>
            <a:rPr lang="fr-FR" sz="1200" baseline="0" dirty="0" err="1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so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) NO, NO</a:t>
          </a:r>
          <a:r>
            <a:rPr lang="fr-FR" sz="1200" baseline="-2500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fr-FR" sz="1200" baseline="0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fr-FR" sz="1200" baseline="0" dirty="0" smtClean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fr-FR" sz="1200" baseline="0" dirty="0" smtClean="0">
              <a:latin typeface="Times New Roman" pitchFamily="18" charset="0"/>
              <a:cs typeface="Times New Roman" pitchFamily="18" charset="0"/>
            </a:rPr>
            <a:t>405,68         1,43          77,36</a:t>
          </a:r>
          <a:endParaRPr lang="fr-FR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0EA22-F952-46FF-8EBE-CD255C7DB4C6}" type="datetimeFigureOut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F3C41-ED05-4D7C-A359-21BE1B731D7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14</a:t>
            </a:fld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15</a:t>
            </a:fld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16</a:t>
            </a:fld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17</a:t>
            </a:fld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19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3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5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6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7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8</a:t>
            </a:fld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9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A0975-E6D1-4EA0-AD42-7FF398A5AD14}" type="slidenum">
              <a:rPr lang="fr-FR" smtClean="0"/>
              <a:pPr/>
              <a:t>11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5DC6C-43DB-44AF-A0B0-E085060C53E6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EB358-F2B2-4B8E-9F2E-2BA27F9422E7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798BF-2249-4866-A1D8-C980235D2460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29CB2-960B-42D1-858E-A86ADBB18AB5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FC84F-9AA0-4F8B-AD50-719E8A4A0475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AABE-67E3-4CC1-84A5-E3749294E437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9A59-A61A-4E47-8B51-D2DBA3CD6520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E6AE-E965-47D2-8FE6-4D6CF7C963A5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E96E-AF25-457A-B5BD-FDBD749DB35F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2CE8-AC89-4A21-B522-79A6176C2EB5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E7B4-9726-4E28-9000-8646D65C67B6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52BA9-DFC7-4C7A-9827-2E88750A8B6B}" type="datetime1">
              <a:rPr lang="fr-FR" smtClean="0"/>
              <a:pPr/>
              <a:t>30/06/2021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38994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bg1"/>
                </a:solidFill>
                <a:latin typeface="Bell MT" pitchFamily="18" charset="0"/>
              </a:defRPr>
            </a:lvl1pPr>
          </a:lstStyle>
          <a:p>
            <a:fld id="{80CE0023-AA3D-44CE-8EBE-22B5FDB6AF8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 rot="5400000">
            <a:off x="8319734" y="6605230"/>
            <a:ext cx="50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8572528" y="6356370"/>
            <a:ext cx="571472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notesSlide" Target="../notesSlides/notesSlide9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chart" Target="../charts/char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fficher l’image source"/>
          <p:cNvPicPr/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6357950" y="0"/>
            <a:ext cx="2786050" cy="135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5701745"/>
            <a:ext cx="9144000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Stage de fin de 3</a:t>
            </a:r>
            <a:r>
              <a:rPr lang="fr-FR" sz="3200" b="1" baseline="30000" dirty="0" smtClean="0">
                <a:solidFill>
                  <a:schemeClr val="bg1"/>
                </a:solidFill>
                <a:latin typeface="Bell MT" pitchFamily="18" charset="0"/>
              </a:rPr>
              <a:t>ème</a:t>
            </a:r>
            <a:r>
              <a:rPr lang="fr-FR" sz="3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année de licence de Chimie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0" y="1785927"/>
            <a:ext cx="9144032" cy="2857520"/>
            <a:chOff x="0" y="1785926"/>
            <a:chExt cx="9144032" cy="285752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11" name="Image 10" descr="GQD007-eau -OneView -0011.tif"/>
            <p:cNvPicPr/>
            <p:nvPr/>
          </p:nvPicPr>
          <p:blipFill>
            <a:blip r:embed="rId4">
              <a:lum bright="40000" contrast="40000"/>
            </a:blip>
            <a:srcRect t="24807" b="29271"/>
            <a:stretch>
              <a:fillRect/>
            </a:stretch>
          </p:blipFill>
          <p:spPr>
            <a:xfrm>
              <a:off x="0" y="1785926"/>
              <a:ext cx="9144032" cy="285752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sp>
          <p:nvSpPr>
            <p:cNvPr id="1026" name="Text Box 2"/>
            <p:cNvSpPr txBox="1">
              <a:spLocks noChangeArrowheads="1"/>
            </p:cNvSpPr>
            <p:nvPr/>
          </p:nvSpPr>
          <p:spPr bwMode="auto">
            <a:xfrm>
              <a:off x="204761" y="4216408"/>
              <a:ext cx="581025" cy="284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Times New Roman" pitchFamily="18" charset="0"/>
                  <a:cs typeface="Arial" pitchFamily="34" charset="0"/>
                </a:rPr>
                <a:t>2 nm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27" name="AutoShape 3"/>
            <p:cNvCxnSpPr>
              <a:cxnSpLocks noChangeShapeType="1"/>
            </p:cNvCxnSpPr>
            <p:nvPr/>
          </p:nvCxnSpPr>
          <p:spPr bwMode="auto">
            <a:xfrm>
              <a:off x="234923" y="4500570"/>
              <a:ext cx="479425" cy="0"/>
            </a:xfrm>
            <a:prstGeom prst="straightConnector1">
              <a:avLst/>
            </a:prstGeom>
            <a:noFill/>
            <a:ln w="2540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cxnSp>
      </p:grpSp>
      <p:sp>
        <p:nvSpPr>
          <p:cNvPr id="16" name="ZoneTexte 15"/>
          <p:cNvSpPr txBox="1"/>
          <p:nvPr/>
        </p:nvSpPr>
        <p:spPr>
          <a:xfrm>
            <a:off x="2571736" y="4906046"/>
            <a:ext cx="3786214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  <a:latin typeface="Bell MT" pitchFamily="18" charset="0"/>
              </a:rPr>
              <a:t>Mona TUZZA </a:t>
            </a:r>
            <a:endParaRPr lang="fr-FR" sz="44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-142908" y="2571744"/>
            <a:ext cx="9501254" cy="11430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defTabSz="720000"/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Lucida Sans Unicode" pitchFamily="34" charset="0"/>
              </a:rPr>
              <a:t>Caractérisations </a:t>
            </a:r>
            <a:b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Lucida Sans Unicode" pitchFamily="34" charset="0"/>
              </a:rPr>
            </a:b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Lucida Sans Unicode" pitchFamily="34" charset="0"/>
              </a:rPr>
              <a:t>de fractions séparatives de </a:t>
            </a:r>
            <a:b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Lucida Sans Unicode" pitchFamily="34" charset="0"/>
              </a:rPr>
            </a:b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Lucida Sans Unicode" pitchFamily="34" charset="0"/>
              </a:rPr>
              <a:t>Graphene Quantum Dots  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  <a:cs typeface="Lucida Sans Unicode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715404" y="6357958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1</a:t>
            </a:r>
            <a:endParaRPr lang="fr-FR" sz="24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29" name="Picture 5" descr="Afficher l’image source"/>
          <p:cNvPicPr>
            <a:picLocks noChangeAspect="1" noChangeArrowheads="1"/>
          </p:cNvPicPr>
          <p:nvPr/>
        </p:nvPicPr>
        <p:blipFill>
          <a:blip r:embed="rId5"/>
          <a:srcRect l="5769" r="5769" b="9633"/>
          <a:stretch>
            <a:fillRect/>
          </a:stretch>
        </p:blipFill>
        <p:spPr bwMode="auto">
          <a:xfrm>
            <a:off x="-21038" y="-71438"/>
            <a:ext cx="3479452" cy="12858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6" name="Titre 34"/>
          <p:cNvSpPr txBox="1">
            <a:spLocks/>
          </p:cNvSpPr>
          <p:nvPr/>
        </p:nvSpPr>
        <p:spPr>
          <a:xfrm>
            <a:off x="0" y="-357214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Séparations chromatographiques</a:t>
            </a:r>
            <a:endParaRPr kumimoji="0" lang="fr-FR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42910" y="1599563"/>
            <a:ext cx="7929618" cy="4401205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Sitka Banner" pitchFamily="2" charset="0"/>
              </a:rPr>
              <a:t>GQDs : séparation en 2 ou 3 sous-familles</a:t>
            </a:r>
          </a:p>
          <a:p>
            <a:endParaRPr lang="fr-FR" sz="2800" b="1" dirty="0" smtClean="0">
              <a:latin typeface="Sitka Banner" pitchFamily="2" charset="0"/>
            </a:endParaRPr>
          </a:p>
          <a:p>
            <a:r>
              <a:rPr lang="fr-FR" sz="2800" b="1" dirty="0" smtClean="0">
                <a:latin typeface="Sitka Banner" pitchFamily="2" charset="0"/>
              </a:rPr>
              <a:t>Les fractions les plus polaires sont : </a:t>
            </a:r>
          </a:p>
          <a:p>
            <a:endParaRPr lang="fr-FR" sz="2800" b="1" dirty="0" smtClean="0">
              <a:latin typeface="Sitka Banner" pitchFamily="2" charset="0"/>
            </a:endParaRP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800" b="1" dirty="0" smtClean="0">
                <a:latin typeface="Sitka Banner" pitchFamily="2" charset="0"/>
              </a:rPr>
              <a:t>Les fractions les plus retenues par la colonne 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800" b="1" dirty="0" smtClean="0">
                <a:latin typeface="Sitka Banner" pitchFamily="2" charset="0"/>
              </a:rPr>
              <a:t>Les fractions les plus fluorescentes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800" b="1" dirty="0" smtClean="0">
                <a:latin typeface="Sitka Banner" pitchFamily="2" charset="0"/>
              </a:rPr>
              <a:t>Les fractions avec des valeurs de rendements quantiques les plus élevés. </a:t>
            </a:r>
            <a:endParaRPr lang="fr-FR" sz="2800" b="1" dirty="0">
              <a:latin typeface="Sitka Bann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 66" descr="image fond.png"/>
          <p:cNvPicPr>
            <a:picLocks noChangeAspect="1"/>
          </p:cNvPicPr>
          <p:nvPr/>
        </p:nvPicPr>
        <p:blipFill>
          <a:blip r:embed="rId4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28" name="Graphique 27"/>
          <p:cNvGraphicFramePr/>
          <p:nvPr/>
        </p:nvGraphicFramePr>
        <p:xfrm>
          <a:off x="4929190" y="3143248"/>
          <a:ext cx="4357718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0" y="-357214"/>
            <a:ext cx="9144000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3600" b="1" u="sng" dirty="0" smtClean="0">
                <a:latin typeface="Bell MT" pitchFamily="18" charset="0"/>
              </a:rPr>
              <a:t>Passivation à l’acétone et à l’acétonitrile</a:t>
            </a:r>
            <a:endParaRPr lang="fr-FR" sz="3600" b="1" u="sng" dirty="0">
              <a:latin typeface="Bell MT" pitchFamily="18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28596" y="1285860"/>
            <a:ext cx="10429948" cy="1857388"/>
            <a:chOff x="255053" y="1142984"/>
            <a:chExt cx="8583952" cy="2022487"/>
          </a:xfrm>
        </p:grpSpPr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255053" y="1142984"/>
            <a:ext cx="8583952" cy="2022487"/>
          </p:xfrm>
          <a:graphic>
            <a:graphicData uri="http://schemas.openxmlformats.org/presentationml/2006/ole">
              <p:oleObj spid="_x0000_s1027" name="ChemSketch" r:id="rId6" imgW="3227040" imgH="759960" progId="ACD.ChemSketch.20">
                <p:embed/>
              </p:oleObj>
            </a:graphicData>
          </a:graphic>
        </p:graphicFrame>
        <p:cxnSp>
          <p:nvCxnSpPr>
            <p:cNvPr id="9" name="Connecteur droit 8"/>
            <p:cNvCxnSpPr/>
            <p:nvPr/>
          </p:nvCxnSpPr>
          <p:spPr>
            <a:xfrm rot="5400000">
              <a:off x="2176778" y="2000240"/>
              <a:ext cx="142876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2891953" y="1285860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2891953" y="2730492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>
              <a:off x="3693182" y="2000240"/>
              <a:ext cx="142876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4263892" y="1285860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4263892" y="2713032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4200000">
              <a:off x="3238097" y="1914294"/>
              <a:ext cx="129952" cy="435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3294785" y="2000240"/>
              <a:ext cx="214314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3590641" y="2214554"/>
              <a:ext cx="14287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rot="5400000">
              <a:off x="3662078" y="2285992"/>
              <a:ext cx="142082" cy="7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rot="5400000">
              <a:off x="3590640" y="2357430"/>
              <a:ext cx="142876" cy="1428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/>
        </p:nvSpPr>
        <p:spPr>
          <a:xfrm>
            <a:off x="-32" y="785794"/>
            <a:ext cx="664373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Mécanisme de formation d’une imine :</a:t>
            </a:r>
            <a:endParaRPr lang="fr-FR" sz="2400" b="1" u="sng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357394" y="1777124"/>
            <a:ext cx="25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 useBgFill="1">
        <p:nvSpPr>
          <p:cNvPr id="37" name="ZoneTexte 36"/>
          <p:cNvSpPr txBox="1"/>
          <p:nvPr/>
        </p:nvSpPr>
        <p:spPr>
          <a:xfrm>
            <a:off x="6280906" y="1777124"/>
            <a:ext cx="15458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0" y="2786058"/>
            <a:ext cx="692945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Activation par chauffage micro-onde à 150 °C :   </a:t>
            </a:r>
            <a:endParaRPr lang="fr-FR" sz="2400" b="1" u="sng" dirty="0">
              <a:solidFill>
                <a:schemeClr val="bg1"/>
              </a:solidFill>
              <a:latin typeface="Bell MT" pitchFamily="18" charset="0"/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0" y="3286124"/>
            <a:ext cx="8358214" cy="3143272"/>
            <a:chOff x="0" y="3429000"/>
            <a:chExt cx="8358214" cy="3214710"/>
          </a:xfrm>
        </p:grpSpPr>
        <p:grpSp>
          <p:nvGrpSpPr>
            <p:cNvPr id="50" name="Groupe 49"/>
            <p:cNvGrpSpPr/>
            <p:nvPr/>
          </p:nvGrpSpPr>
          <p:grpSpPr>
            <a:xfrm>
              <a:off x="5214942" y="3429000"/>
              <a:ext cx="571504" cy="307777"/>
              <a:chOff x="214282" y="4071942"/>
              <a:chExt cx="571504" cy="307777"/>
            </a:xfrm>
          </p:grpSpPr>
          <p:sp>
            <p:nvSpPr>
              <p:cNvPr id="29" name="ZoneTexte 28"/>
              <p:cNvSpPr txBox="1"/>
              <p:nvPr/>
            </p:nvSpPr>
            <p:spPr>
              <a:xfrm>
                <a:off x="214282" y="4071942"/>
                <a:ext cx="571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0,5</a:t>
                </a:r>
                <a:endParaRPr lang="fr-FR" sz="1400" b="1" dirty="0">
                  <a:latin typeface="Bell MT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0" name="Connecteur droit 29"/>
              <p:cNvCxnSpPr/>
              <p:nvPr/>
            </p:nvCxnSpPr>
            <p:spPr>
              <a:xfrm rot="19920000">
                <a:off x="575709" y="4235461"/>
                <a:ext cx="72000" cy="3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e 50"/>
            <p:cNvGrpSpPr/>
            <p:nvPr/>
          </p:nvGrpSpPr>
          <p:grpSpPr>
            <a:xfrm>
              <a:off x="7643834" y="5857892"/>
              <a:ext cx="714380" cy="428628"/>
              <a:chOff x="3071802" y="6572272"/>
              <a:chExt cx="714380" cy="428628"/>
            </a:xfrm>
          </p:grpSpPr>
          <p:cxnSp>
            <p:nvCxnSpPr>
              <p:cNvPr id="31" name="Connecteur droit 30"/>
              <p:cNvCxnSpPr/>
              <p:nvPr/>
            </p:nvCxnSpPr>
            <p:spPr>
              <a:xfrm rot="5400000">
                <a:off x="3322629" y="6607197"/>
                <a:ext cx="7143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3071802" y="6693123"/>
                <a:ext cx="7143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Bell MT" pitchFamily="18" charset="0"/>
                    <a:cs typeface="Times New Roman" pitchFamily="18" charset="0"/>
                  </a:rPr>
                  <a:t>484</a:t>
                </a:r>
                <a:endParaRPr lang="fr-FR" sz="1400" b="1" dirty="0">
                  <a:latin typeface="Bell MT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52" name="Graphique 51"/>
            <p:cNvGraphicFramePr/>
            <p:nvPr/>
          </p:nvGraphicFramePr>
          <p:xfrm>
            <a:off x="0" y="3500438"/>
            <a:ext cx="2928926" cy="31432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53" name="Graphique 52"/>
            <p:cNvGraphicFramePr/>
            <p:nvPr/>
          </p:nvGraphicFramePr>
          <p:xfrm>
            <a:off x="2786050" y="3429000"/>
            <a:ext cx="2214578" cy="298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 useBgFill="1">
          <p:nvSpPr>
            <p:cNvPr id="54" name="ZoneTexte 53"/>
            <p:cNvSpPr txBox="1"/>
            <p:nvPr/>
          </p:nvSpPr>
          <p:spPr>
            <a:xfrm>
              <a:off x="2857488" y="5857892"/>
              <a:ext cx="285752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latin typeface="Bell MT" pitchFamily="18" charset="0"/>
                </a:rPr>
                <a:t>0</a:t>
              </a:r>
              <a:endParaRPr lang="fr-FR" sz="1600" b="1" dirty="0">
                <a:latin typeface="Bell MT" pitchFamily="18" charset="0"/>
              </a:endParaRPr>
            </a:p>
          </p:txBody>
        </p:sp>
        <p:sp useBgFill="1">
          <p:nvSpPr>
            <p:cNvPr id="55" name="ZoneTexte 54"/>
            <p:cNvSpPr txBox="1"/>
            <p:nvPr/>
          </p:nvSpPr>
          <p:spPr>
            <a:xfrm>
              <a:off x="3286116" y="5072074"/>
              <a:ext cx="1357322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Bell MT" pitchFamily="18" charset="0"/>
                </a:rPr>
                <a:t>Test acétone </a:t>
              </a:r>
              <a:endParaRPr lang="fr-FR" sz="1400" b="1" dirty="0">
                <a:latin typeface="Bell MT" pitchFamily="18" charset="0"/>
              </a:endParaRPr>
            </a:p>
          </p:txBody>
        </p:sp>
        <p:sp useBgFill="1">
          <p:nvSpPr>
            <p:cNvPr id="56" name="ZoneTexte 55"/>
            <p:cNvSpPr txBox="1"/>
            <p:nvPr/>
          </p:nvSpPr>
          <p:spPr>
            <a:xfrm>
              <a:off x="3286116" y="5407239"/>
              <a:ext cx="1500198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Bell MT" pitchFamily="18" charset="0"/>
                </a:rPr>
                <a:t>Test acétonitrile </a:t>
              </a:r>
              <a:endParaRPr lang="fr-FR" sz="1400" b="1" dirty="0">
                <a:latin typeface="Bell MT" pitchFamily="18" charset="0"/>
              </a:endParaRPr>
            </a:p>
          </p:txBody>
        </p:sp>
      </p:grpSp>
      <p:sp>
        <p:nvSpPr>
          <p:cNvPr id="58" name="ZoneTexte 57"/>
          <p:cNvSpPr txBox="1"/>
          <p:nvPr/>
        </p:nvSpPr>
        <p:spPr>
          <a:xfrm>
            <a:off x="6500826" y="2857496"/>
            <a:ext cx="2643174" cy="4001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Épaulement à 435 nm</a:t>
            </a:r>
            <a:endParaRPr lang="fr-FR" sz="20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60" name="Connecteur en arc 59"/>
          <p:cNvCxnSpPr>
            <a:stCxn id="58" idx="2"/>
          </p:cNvCxnSpPr>
          <p:nvPr/>
        </p:nvCxnSpPr>
        <p:spPr>
          <a:xfrm rot="5400000">
            <a:off x="6897327" y="3646924"/>
            <a:ext cx="1314404" cy="535769"/>
          </a:xfrm>
          <a:prstGeom prst="curvedConnector3">
            <a:avLst>
              <a:gd name="adj1" fmla="val 50000"/>
            </a:avLst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285720" y="6324921"/>
            <a:ext cx="8001056" cy="461665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Sitka Banner" pitchFamily="2" charset="0"/>
                <a:sym typeface="Wingdings" pitchFamily="2" charset="2"/>
              </a:rPr>
              <a:t> Absorption sur une gamme de longueur d’ondes plus large </a:t>
            </a:r>
            <a:endParaRPr lang="fr-FR" sz="2400" b="1" dirty="0" smtClean="0">
              <a:latin typeface="Sitka Bann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34"/>
          <p:cNvSpPr txBox="1">
            <a:spLocks/>
          </p:cNvSpPr>
          <p:nvPr/>
        </p:nvSpPr>
        <p:spPr>
          <a:xfrm>
            <a:off x="0" y="-357214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Passivation à l’acétone et à l’acétonitrile</a:t>
            </a:r>
            <a:endParaRPr kumimoji="0" lang="fr-FR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32" y="785794"/>
            <a:ext cx="664373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Mécanisme de formation d’une imine :</a:t>
            </a:r>
            <a:endParaRPr lang="fr-FR" sz="2400" b="1" u="sng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57394" y="1777124"/>
            <a:ext cx="25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 useBgFill="1">
        <p:nvSpPr>
          <p:cNvPr id="9" name="ZoneTexte 8"/>
          <p:cNvSpPr txBox="1"/>
          <p:nvPr/>
        </p:nvSpPr>
        <p:spPr>
          <a:xfrm>
            <a:off x="6280906" y="1777124"/>
            <a:ext cx="15458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 rot="19920000">
            <a:off x="5576369" y="3586670"/>
            <a:ext cx="7200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0" y="3286124"/>
            <a:ext cx="8706555" cy="2643206"/>
            <a:chOff x="1" y="3941999"/>
            <a:chExt cx="8337633" cy="2997000"/>
          </a:xfrm>
        </p:grpSpPr>
        <p:graphicFrame>
          <p:nvGraphicFramePr>
            <p:cNvPr id="28" name="Graphique 27"/>
            <p:cNvGraphicFramePr/>
            <p:nvPr/>
          </p:nvGraphicFramePr>
          <p:xfrm>
            <a:off x="3694162" y="3941999"/>
            <a:ext cx="4643472" cy="2997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9" name="Graphique 28"/>
            <p:cNvGraphicFramePr/>
            <p:nvPr/>
          </p:nvGraphicFramePr>
          <p:xfrm>
            <a:off x="1" y="3941999"/>
            <a:ext cx="5062381" cy="291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30" name="Connecteur droit 29"/>
            <p:cNvCxnSpPr/>
            <p:nvPr/>
          </p:nvCxnSpPr>
          <p:spPr>
            <a:xfrm rot="16200000" flipH="1">
              <a:off x="4001874" y="5068493"/>
              <a:ext cx="2115564" cy="545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31" name="ZoneTexte 30"/>
            <p:cNvSpPr txBox="1"/>
            <p:nvPr/>
          </p:nvSpPr>
          <p:spPr>
            <a:xfrm>
              <a:off x="6938537" y="5399999"/>
              <a:ext cx="928694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  <a:latin typeface="Bell MT" pitchFamily="18" charset="0"/>
                </a:rPr>
                <a:t>acétone</a:t>
              </a:r>
              <a:endParaRPr lang="fr-FR" sz="14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</p:grpSp>
      <p:sp useBgFill="1">
        <p:nvSpPr>
          <p:cNvPr id="46" name="ZoneTexte 45"/>
          <p:cNvSpPr txBox="1"/>
          <p:nvPr/>
        </p:nvSpPr>
        <p:spPr>
          <a:xfrm rot="21153515">
            <a:off x="5357818" y="3571314"/>
            <a:ext cx="500066" cy="72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1071538" y="5955589"/>
            <a:ext cx="7072362" cy="830997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Sitka Banner" pitchFamily="2" charset="0"/>
                <a:sym typeface="Wingdings" pitchFamily="2" charset="2"/>
              </a:rPr>
              <a:t> Passivation à l’acétone module plus fortement les propriétés photophysiques des GQDs </a:t>
            </a:r>
            <a:endParaRPr lang="fr-FR" sz="2400" b="1" dirty="0" smtClean="0">
              <a:latin typeface="Sitka Banner" pitchFamily="2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0" y="2786058"/>
            <a:ext cx="692945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Activation par chauffage micro-onde à 150 °C :   </a:t>
            </a:r>
            <a:endParaRPr lang="fr-FR" sz="2400" b="1" u="sng" dirty="0">
              <a:solidFill>
                <a:schemeClr val="bg1"/>
              </a:solidFill>
              <a:latin typeface="Bell MT" pitchFamily="18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428596" y="1285860"/>
            <a:ext cx="10429948" cy="1857388"/>
            <a:chOff x="255053" y="1142984"/>
            <a:chExt cx="8583952" cy="2022487"/>
          </a:xfrm>
        </p:grpSpPr>
        <p:graphicFrame>
          <p:nvGraphicFramePr>
            <p:cNvPr id="19" name="Object 3"/>
            <p:cNvGraphicFramePr>
              <a:graphicFrameLocks noChangeAspect="1"/>
            </p:cNvGraphicFramePr>
            <p:nvPr/>
          </p:nvGraphicFramePr>
          <p:xfrm>
            <a:off x="255053" y="1142984"/>
            <a:ext cx="8583952" cy="2022487"/>
          </p:xfrm>
          <a:graphic>
            <a:graphicData uri="http://schemas.openxmlformats.org/presentationml/2006/ole">
              <p:oleObj spid="_x0000_s43014" name="ChemSketch" r:id="rId6" imgW="3227040" imgH="759960" progId="ACD.ChemSketch.20">
                <p:embed/>
              </p:oleObj>
            </a:graphicData>
          </a:graphic>
        </p:graphicFrame>
        <p:cxnSp>
          <p:nvCxnSpPr>
            <p:cNvPr id="20" name="Connecteur droit 19"/>
            <p:cNvCxnSpPr/>
            <p:nvPr/>
          </p:nvCxnSpPr>
          <p:spPr>
            <a:xfrm rot="5400000">
              <a:off x="2176778" y="2000240"/>
              <a:ext cx="142876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2891953" y="1285860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891953" y="2730492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rot="5400000">
              <a:off x="3693182" y="2000240"/>
              <a:ext cx="142876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4263892" y="1285860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4263892" y="2713032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rot="4200000">
              <a:off x="3238097" y="1914294"/>
              <a:ext cx="129952" cy="435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3294785" y="2000240"/>
              <a:ext cx="214314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590641" y="2214554"/>
              <a:ext cx="14287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3662078" y="2285992"/>
              <a:ext cx="142082" cy="79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rot="5400000">
              <a:off x="3590640" y="2357430"/>
              <a:ext cx="142876" cy="1428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image fond.png"/>
          <p:cNvPicPr>
            <a:picLocks noChangeAspect="1"/>
          </p:cNvPicPr>
          <p:nvPr/>
        </p:nvPicPr>
        <p:blipFill>
          <a:blip r:embed="rId4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357158" y="-357214"/>
            <a:ext cx="8429684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800" b="1" u="sng" dirty="0" smtClean="0">
                <a:latin typeface="Bell MT" pitchFamily="18" charset="0"/>
              </a:rPr>
              <a:t>Réduction par NaBH</a:t>
            </a:r>
            <a:r>
              <a:rPr lang="fr-FR" sz="4800" b="1" u="sng" baseline="-25000" dirty="0" smtClean="0">
                <a:latin typeface="Bell MT" pitchFamily="18" charset="0"/>
              </a:rPr>
              <a:t>4</a:t>
            </a:r>
            <a:endParaRPr lang="fr-FR" sz="4800" b="1" u="sng" dirty="0">
              <a:latin typeface="Bell MT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785794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 </a:t>
            </a:r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NaBH</a:t>
            </a:r>
            <a:r>
              <a:rPr lang="fr-FR" sz="2400" b="1" baseline="-25000" dirty="0" smtClean="0">
                <a:solidFill>
                  <a:schemeClr val="bg1"/>
                </a:solidFill>
                <a:latin typeface="Bell MT" pitchFamily="18" charset="0"/>
              </a:rPr>
              <a:t>4</a:t>
            </a:r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 : réagit sur les groupements époxydes et carbonyles</a:t>
            </a:r>
            <a:endParaRPr lang="fr-FR" sz="24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71438" y="3714751"/>
            <a:ext cx="9001156" cy="2589153"/>
            <a:chOff x="285720" y="3903604"/>
            <a:chExt cx="8215370" cy="3071949"/>
          </a:xfrm>
        </p:grpSpPr>
        <p:pic>
          <p:nvPicPr>
            <p:cNvPr id="7" name="Image 6" descr="image.jpg"/>
            <p:cNvPicPr/>
            <p:nvPr/>
          </p:nvPicPr>
          <p:blipFill>
            <a:blip r:embed="rId5">
              <a:lum bright="10000" contrast="10000"/>
            </a:blip>
            <a:srcRect t="17647"/>
            <a:stretch>
              <a:fillRect/>
            </a:stretch>
          </p:blipFill>
          <p:spPr>
            <a:xfrm>
              <a:off x="428596" y="4572008"/>
              <a:ext cx="1080000" cy="1800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8" name="Image 7" descr="C:\Users\LF\Downloads\IMG-5333.jpg"/>
            <p:cNvPicPr/>
            <p:nvPr/>
          </p:nvPicPr>
          <p:blipFill>
            <a:blip r:embed="rId6" cstate="print">
              <a:lum bright="10000" contrast="10000"/>
            </a:blip>
            <a:srcRect l="9723" t="17106" r="14873" b="3066"/>
            <a:stretch>
              <a:fillRect/>
            </a:stretch>
          </p:blipFill>
          <p:spPr bwMode="auto">
            <a:xfrm>
              <a:off x="2643174" y="4572008"/>
              <a:ext cx="1080000" cy="1800000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9" name="Image 8" descr="C:\Users\LF\Downloads\IMG-5337.jpg"/>
            <p:cNvPicPr/>
            <p:nvPr/>
          </p:nvPicPr>
          <p:blipFill>
            <a:blip r:embed="rId7" cstate="print">
              <a:lum bright="10000" contrast="10000"/>
            </a:blip>
            <a:srcRect l="8617" t="13286" r="10656" b="12471"/>
            <a:stretch>
              <a:fillRect/>
            </a:stretch>
          </p:blipFill>
          <p:spPr bwMode="auto">
            <a:xfrm>
              <a:off x="4920760" y="4629396"/>
              <a:ext cx="1080000" cy="1800000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10" name="Image 9" descr="C:\Users\LF\Downloads\IMG-5342.jpg"/>
            <p:cNvPicPr/>
            <p:nvPr/>
          </p:nvPicPr>
          <p:blipFill>
            <a:blip r:embed="rId8" cstate="print">
              <a:lum bright="10000" contrast="10000"/>
            </a:blip>
            <a:srcRect l="18482" t="26471" r="20627" b="9068"/>
            <a:stretch>
              <a:fillRect/>
            </a:stretch>
          </p:blipFill>
          <p:spPr bwMode="auto">
            <a:xfrm>
              <a:off x="7421090" y="4500571"/>
              <a:ext cx="1080000" cy="1800000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1" name="ZoneTexte 10"/>
            <p:cNvSpPr txBox="1"/>
            <p:nvPr/>
          </p:nvSpPr>
          <p:spPr>
            <a:xfrm>
              <a:off x="285720" y="6429396"/>
              <a:ext cx="1357322" cy="4747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Bell MT" pitchFamily="18" charset="0"/>
                </a:rPr>
                <a:t>GQD012</a:t>
              </a:r>
              <a:endParaRPr lang="fr-FR" sz="20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357290" y="5005470"/>
              <a:ext cx="1357322" cy="4747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Bell MT" pitchFamily="18" charset="0"/>
                </a:rPr>
                <a:t>+ NaBH</a:t>
              </a:r>
              <a:r>
                <a:rPr lang="fr-FR" sz="2000" b="1" baseline="-25000" dirty="0" smtClean="0">
                  <a:solidFill>
                    <a:schemeClr val="bg1"/>
                  </a:solidFill>
                  <a:latin typeface="Bell MT" pitchFamily="18" charset="0"/>
                </a:rPr>
                <a:t>4</a:t>
              </a:r>
              <a:endParaRPr lang="fr-FR" sz="20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929058" y="6500835"/>
              <a:ext cx="3714776" cy="4747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Bell MT" pitchFamily="18" charset="0"/>
                </a:rPr>
                <a:t>Température ambiante </a:t>
              </a:r>
              <a:endParaRPr lang="fr-FR" sz="20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928926" y="3903604"/>
              <a:ext cx="2857520" cy="4747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  <a:latin typeface="Bell MT" pitchFamily="18" charset="0"/>
                </a:rPr>
                <a:t>Micro-onde</a:t>
              </a:r>
              <a:endParaRPr lang="fr-FR" sz="20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cxnSp>
          <p:nvCxnSpPr>
            <p:cNvPr id="16" name="Connecteur droit 15"/>
            <p:cNvCxnSpPr/>
            <p:nvPr/>
          </p:nvCxnSpPr>
          <p:spPr>
            <a:xfrm rot="4920000" flipH="1" flipV="1">
              <a:off x="3091769" y="4449099"/>
              <a:ext cx="214315" cy="315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10800000">
              <a:off x="3214678" y="4357695"/>
              <a:ext cx="2214578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rot="16440000" flipH="1">
              <a:off x="5314270" y="4482908"/>
              <a:ext cx="272763" cy="202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16800000" flipV="1">
              <a:off x="3171558" y="6441367"/>
              <a:ext cx="145175" cy="298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rot="10800000">
              <a:off x="3219763" y="6531133"/>
              <a:ext cx="4759717" cy="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rot="16200000" flipV="1">
              <a:off x="7852272" y="6403927"/>
              <a:ext cx="233196" cy="212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1508596" y="5472009"/>
              <a:ext cx="113457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42844" y="1214422"/>
          <a:ext cx="8895449" cy="2928958"/>
        </p:xfrm>
        <a:graphic>
          <a:graphicData uri="http://schemas.openxmlformats.org/presentationml/2006/ole">
            <p:oleObj spid="_x0000_s2053" name="ChemSketch" r:id="rId9" imgW="5409000" imgH="1563480" progId="ACD.ChemSketch.20">
              <p:embed/>
            </p:oleObj>
          </a:graphicData>
        </a:graphic>
      </p:graphicFrame>
      <p:sp>
        <p:nvSpPr>
          <p:cNvPr id="28" name="ZoneTexte 27"/>
          <p:cNvSpPr txBox="1"/>
          <p:nvPr/>
        </p:nvSpPr>
        <p:spPr>
          <a:xfrm>
            <a:off x="857224" y="6324921"/>
            <a:ext cx="7215238" cy="461665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Sitka Banner" pitchFamily="2" charset="0"/>
                <a:sym typeface="Wingdings" pitchFamily="2" charset="2"/>
              </a:rPr>
              <a:t> Observation directe de fluorescence sous lampe UV</a:t>
            </a:r>
            <a:endParaRPr lang="fr-FR" sz="2400" b="1" dirty="0" smtClean="0">
              <a:latin typeface="Sitka Bann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10" name="Graphique 9"/>
          <p:cNvGraphicFramePr/>
          <p:nvPr/>
        </p:nvGraphicFramePr>
        <p:xfrm>
          <a:off x="0" y="1142984"/>
          <a:ext cx="4500000" cy="248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357158" y="-357214"/>
            <a:ext cx="8429684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800" b="1" u="sng" dirty="0" smtClean="0">
                <a:latin typeface="Bell MT" pitchFamily="18" charset="0"/>
              </a:rPr>
              <a:t>Réduction par NaBH</a:t>
            </a:r>
            <a:r>
              <a:rPr lang="fr-FR" sz="4800" b="1" u="sng" baseline="-25000" dirty="0" smtClean="0">
                <a:latin typeface="Bell MT" pitchFamily="18" charset="0"/>
              </a:rPr>
              <a:t>4</a:t>
            </a:r>
            <a:endParaRPr lang="fr-FR" sz="4800" b="1" u="sng" dirty="0">
              <a:latin typeface="Bell MT" pitchFamily="18" charset="0"/>
            </a:endParaRPr>
          </a:p>
        </p:txBody>
      </p:sp>
      <p:graphicFrame>
        <p:nvGraphicFramePr>
          <p:cNvPr id="9" name="Graphique 8"/>
          <p:cNvGraphicFramePr/>
          <p:nvPr/>
        </p:nvGraphicFramePr>
        <p:xfrm>
          <a:off x="4429124" y="3429000"/>
          <a:ext cx="4860000" cy="266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ZoneTexte 14"/>
          <p:cNvSpPr txBox="1"/>
          <p:nvPr/>
        </p:nvSpPr>
        <p:spPr>
          <a:xfrm rot="16200000">
            <a:off x="3525136" y="4453838"/>
            <a:ext cx="207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Bell MT" pitchFamily="18" charset="0"/>
                <a:cs typeface="Times New Roman" pitchFamily="18" charset="0"/>
              </a:rPr>
              <a:t>Rendements quantiques</a:t>
            </a:r>
            <a:endParaRPr lang="fr-FR" sz="1400" dirty="0">
              <a:latin typeface="Bell MT" pitchFamily="18" charset="0"/>
            </a:endParaRPr>
          </a:p>
        </p:txBody>
      </p:sp>
      <p:graphicFrame>
        <p:nvGraphicFramePr>
          <p:cNvPr id="8" name="Graphique 7"/>
          <p:cNvGraphicFramePr/>
          <p:nvPr/>
        </p:nvGraphicFramePr>
        <p:xfrm>
          <a:off x="4500562" y="857232"/>
          <a:ext cx="4860000" cy="2986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71438" y="6000768"/>
            <a:ext cx="8429652" cy="769441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latin typeface="Sitka Banner" pitchFamily="2" charset="0"/>
                <a:sym typeface="Wingdings" pitchFamily="2" charset="2"/>
              </a:rPr>
              <a:t> Décalage de l’émission de fluorescence vers le bleu et multiplication par un facteur supérieur à 2 des rendements quantiques</a:t>
            </a:r>
            <a:endParaRPr lang="fr-FR" sz="2200" b="1" dirty="0" smtClean="0">
              <a:latin typeface="Sitka Banner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1538" y="845090"/>
            <a:ext cx="2143140" cy="33855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Épaulement à 300 nm</a:t>
            </a:r>
            <a:endParaRPr lang="fr-FR" sz="16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13" name="Connecteur en arc 12"/>
          <p:cNvCxnSpPr>
            <a:stCxn id="12" idx="2"/>
          </p:cNvCxnSpPr>
          <p:nvPr/>
        </p:nvCxnSpPr>
        <p:spPr>
          <a:xfrm rot="5400000">
            <a:off x="1341901" y="1627661"/>
            <a:ext cx="1245224" cy="357190"/>
          </a:xfrm>
          <a:prstGeom prst="curvedConnector3">
            <a:avLst>
              <a:gd name="adj1" fmla="val 50000"/>
            </a:avLst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Graphique 15"/>
          <p:cNvGraphicFramePr/>
          <p:nvPr/>
        </p:nvGraphicFramePr>
        <p:xfrm>
          <a:off x="0" y="3571876"/>
          <a:ext cx="4500000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image fond.png"/>
          <p:cNvPicPr>
            <a:picLocks noChangeAspect="1"/>
          </p:cNvPicPr>
          <p:nvPr/>
        </p:nvPicPr>
        <p:blipFill>
          <a:blip r:embed="rId4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71438" y="1606230"/>
          <a:ext cx="9001156" cy="2822902"/>
        </p:xfrm>
        <a:graphic>
          <a:graphicData uri="http://schemas.openxmlformats.org/presentationml/2006/ole">
            <p:oleObj spid="_x0000_s35845" name="ChemSketch" r:id="rId5" imgW="5154120" imgH="1494000" progId="ACD.ChemSketch.20">
              <p:embed/>
            </p:oleObj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357158" y="-327041"/>
            <a:ext cx="8429684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800" b="1" u="sng" dirty="0" smtClean="0">
                <a:latin typeface="Bell MT" pitchFamily="18" charset="0"/>
              </a:rPr>
              <a:t>Traitement par le DMF</a:t>
            </a:r>
            <a:endParaRPr lang="fr-FR" sz="4800" b="1" u="sng" dirty="0">
              <a:latin typeface="Bell MT" pitchFamily="18" charset="0"/>
            </a:endParaRPr>
          </a:p>
        </p:txBody>
      </p:sp>
      <p:pic>
        <p:nvPicPr>
          <p:cNvPr id="7" name="Image 6" descr="figure 16.png"/>
          <p:cNvPicPr/>
          <p:nvPr/>
        </p:nvPicPr>
        <p:blipFill>
          <a:blip r:embed="rId6"/>
          <a:srcRect l="55387"/>
          <a:stretch>
            <a:fillRect/>
          </a:stretch>
        </p:blipFill>
        <p:spPr>
          <a:xfrm>
            <a:off x="4643438" y="5075459"/>
            <a:ext cx="1438568" cy="1639689"/>
          </a:xfrm>
          <a:prstGeom prst="flowChartAlternateProcess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ZoneTexte 8"/>
          <p:cNvSpPr txBox="1"/>
          <p:nvPr/>
        </p:nvSpPr>
        <p:spPr>
          <a:xfrm>
            <a:off x="6072230" y="5248833"/>
            <a:ext cx="3000364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Font typeface="Wingdings"/>
              <a:buChar char="à"/>
            </a:pPr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</a:rPr>
              <a:t> Fluorescence observable sous lampe UV après traitement au DMF</a:t>
            </a:r>
            <a:endParaRPr lang="fr-FR" sz="2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142908" y="5248833"/>
            <a:ext cx="285752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</a:rPr>
              <a:t>Passage de la coloration </a:t>
            </a:r>
          </a:p>
          <a:p>
            <a:pPr algn="ctr"/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</a:rPr>
              <a:t>jaune pâle à brune</a:t>
            </a:r>
          </a:p>
          <a:p>
            <a:pPr algn="ctr"/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</a:rPr>
              <a:t> très foncée</a:t>
            </a:r>
            <a:endParaRPr lang="fr-FR" sz="2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857232"/>
            <a:ext cx="91440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</a:rPr>
              <a:t> DMF : décomposition en monoxyde de carbone et en diméthylamine</a:t>
            </a:r>
          </a:p>
          <a:p>
            <a:pPr>
              <a:buFont typeface="Wingdings"/>
              <a:buChar char="à"/>
            </a:pPr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</a:rPr>
              <a:t> Diméthylamine agit sur les époxydes, les cétones et les acides</a:t>
            </a:r>
            <a:endParaRPr lang="fr-FR" sz="2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85852" y="4233454"/>
            <a:ext cx="928694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Bell MT" pitchFamily="18" charset="0"/>
                <a:cs typeface="Times New Roman" pitchFamily="18" charset="0"/>
              </a:rPr>
              <a:t>GQDs</a:t>
            </a:r>
            <a:endParaRPr lang="fr-FR" sz="1600" b="1" dirty="0">
              <a:latin typeface="Bell MT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43240" y="3733388"/>
            <a:ext cx="1571636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Bell MT" pitchFamily="18" charset="0"/>
                <a:cs typeface="Times New Roman" pitchFamily="18" charset="0"/>
              </a:rPr>
              <a:t>Diméthylamine</a:t>
            </a:r>
            <a:endParaRPr lang="fr-FR" sz="1600" b="1" dirty="0">
              <a:latin typeface="Bell MT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10800000">
            <a:off x="2143109" y="5228080"/>
            <a:ext cx="571504" cy="4308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</a:t>
            </a:r>
            <a:endParaRPr lang="fr-FR" sz="2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5" name="Image 14" descr="figure 16.png"/>
          <p:cNvPicPr/>
          <p:nvPr/>
        </p:nvPicPr>
        <p:blipFill>
          <a:blip r:embed="rId6"/>
          <a:srcRect r="46829"/>
          <a:stretch>
            <a:fillRect/>
          </a:stretch>
        </p:blipFill>
        <p:spPr>
          <a:xfrm>
            <a:off x="2857488" y="5075459"/>
            <a:ext cx="1714512" cy="1639689"/>
          </a:xfrm>
          <a:prstGeom prst="flowChartAlternateProcess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ZoneTexte 16"/>
          <p:cNvSpPr txBox="1"/>
          <p:nvPr/>
        </p:nvSpPr>
        <p:spPr>
          <a:xfrm>
            <a:off x="0" y="4498311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Activation au micro-onde à 200 °C :</a:t>
            </a:r>
            <a:endParaRPr lang="fr-FR" sz="2400" b="1" u="sng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357158" y="-357214"/>
            <a:ext cx="8429684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800" b="1" u="sng" dirty="0" smtClean="0">
                <a:latin typeface="Bell MT" pitchFamily="18" charset="0"/>
              </a:rPr>
              <a:t>Traitement par le DMF</a:t>
            </a:r>
            <a:endParaRPr lang="fr-FR" sz="4800" b="1" u="sng" dirty="0">
              <a:latin typeface="Bell MT" pitchFamily="18" charset="0"/>
            </a:endParaRPr>
          </a:p>
        </p:txBody>
      </p:sp>
      <p:graphicFrame>
        <p:nvGraphicFramePr>
          <p:cNvPr id="7" name="Graphique 6"/>
          <p:cNvGraphicFramePr/>
          <p:nvPr/>
        </p:nvGraphicFramePr>
        <p:xfrm>
          <a:off x="0" y="928670"/>
          <a:ext cx="4429124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142844" y="4286256"/>
          <a:ext cx="4572000" cy="257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ZoneTexte 9"/>
          <p:cNvSpPr txBox="1"/>
          <p:nvPr/>
        </p:nvSpPr>
        <p:spPr>
          <a:xfrm rot="16200000">
            <a:off x="-881963" y="5311096"/>
            <a:ext cx="207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Bell MT" pitchFamily="18" charset="0"/>
                <a:cs typeface="Times New Roman" pitchFamily="18" charset="0"/>
              </a:rPr>
              <a:t>Rendements quantiques</a:t>
            </a:r>
            <a:endParaRPr lang="fr-FR" sz="1400" dirty="0">
              <a:latin typeface="Bell MT" pitchFamily="18" charset="0"/>
            </a:endParaRPr>
          </a:p>
        </p:txBody>
      </p:sp>
      <p:graphicFrame>
        <p:nvGraphicFramePr>
          <p:cNvPr id="8" name="Graphique 7"/>
          <p:cNvGraphicFramePr/>
          <p:nvPr/>
        </p:nvGraphicFramePr>
        <p:xfrm>
          <a:off x="4429124" y="928670"/>
          <a:ext cx="471487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85720" y="3571876"/>
            <a:ext cx="8572560" cy="646331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Sitka Banner" pitchFamily="2" charset="0"/>
                <a:sym typeface="Wingdings" pitchFamily="2" charset="2"/>
              </a:rPr>
              <a:t>+ les temps de réaction au micro-onde augmentent, </a:t>
            </a:r>
          </a:p>
          <a:p>
            <a:pPr algn="ctr"/>
            <a:r>
              <a:rPr lang="fr-FR" b="1" dirty="0" smtClean="0">
                <a:latin typeface="Sitka Banner" pitchFamily="2" charset="0"/>
                <a:sym typeface="Wingdings" pitchFamily="2" charset="2"/>
              </a:rPr>
              <a:t>+ l’absorbance s’étend vers les grandes longueur d’ondes et + la fluorescence augmente</a:t>
            </a:r>
            <a:endParaRPr lang="fr-FR" b="1" dirty="0" smtClean="0">
              <a:latin typeface="Sitka Banner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43438" y="4579490"/>
            <a:ext cx="4429124" cy="1461939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fr-FR" b="1" dirty="0" smtClean="0">
                <a:latin typeface="Sitka Banner" pitchFamily="2" charset="0"/>
                <a:sym typeface="Wingdings" pitchFamily="2" charset="2"/>
              </a:rPr>
              <a:t>Rendement quantique multiplié par 10 au bout de 4h de réaction </a:t>
            </a:r>
            <a:endParaRPr lang="fr-FR" sz="2200" b="1" dirty="0" smtClean="0">
              <a:latin typeface="Sitka Banner" pitchFamily="2" charset="0"/>
              <a:sym typeface="Wingdings" pitchFamily="2" charset="2"/>
            </a:endParaRPr>
          </a:p>
          <a:p>
            <a:r>
              <a:rPr lang="fr-FR" sz="2700" b="1" dirty="0" smtClean="0">
                <a:latin typeface="Sitka Banner" pitchFamily="2" charset="0"/>
                <a:sym typeface="Wingdings" pitchFamily="2" charset="2"/>
              </a:rPr>
              <a:t>Valeur record de la littérature </a:t>
            </a:r>
            <a:endParaRPr lang="fr-FR" sz="2700" b="1" dirty="0" smtClean="0">
              <a:latin typeface="Sitka Banner" pitchFamily="2" charset="0"/>
            </a:endParaRPr>
          </a:p>
          <a:p>
            <a:r>
              <a:rPr lang="fr-FR" sz="2600" b="1" dirty="0" smtClean="0">
                <a:latin typeface="Sitka Banner" pitchFamily="2" charset="0"/>
                <a:sym typeface="Wingdings" pitchFamily="2" charset="2"/>
              </a:rPr>
              <a:t>RÉSULTATS REMARQUABLES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357158" y="-357214"/>
            <a:ext cx="8429684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5400" b="1" u="sng" dirty="0" smtClean="0">
                <a:latin typeface="Bell MT" pitchFamily="18" charset="0"/>
              </a:rPr>
              <a:t>Conclusions</a:t>
            </a:r>
            <a:endParaRPr lang="fr-FR" sz="5400" b="1" u="sng" dirty="0">
              <a:latin typeface="Bell MT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4282" y="1223596"/>
            <a:ext cx="8786874" cy="5062924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Wingdings" pitchFamily="2" charset="2"/>
              <a:buChar char="v"/>
            </a:pPr>
            <a:r>
              <a:rPr lang="fr-FR" sz="2800" b="1" dirty="0" smtClean="0">
                <a:latin typeface="Sitka Banner" pitchFamily="2" charset="0"/>
                <a:sym typeface="Wingdings" pitchFamily="2" charset="2"/>
              </a:rPr>
              <a:t> </a:t>
            </a: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Mise au point d’une méthode chromatographique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Fractions les plus polaires = les plus fonctionnalisées = les plus fluorescentes 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Analyses complémentaires en cours</a:t>
            </a:r>
          </a:p>
          <a:p>
            <a:pPr algn="just">
              <a:spcAft>
                <a:spcPts val="600"/>
              </a:spcAft>
            </a:pPr>
            <a:endParaRPr lang="fr-FR" sz="3200" b="1" dirty="0" smtClean="0">
              <a:latin typeface="Sitka Banner" pitchFamily="2" charset="0"/>
              <a:sym typeface="Wingdings" pitchFamily="2" charset="2"/>
            </a:endParaRPr>
          </a:p>
          <a:p>
            <a:pPr algn="just">
              <a:spcAft>
                <a:spcPts val="6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Modulation des propriétés 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Résultats remarquables : rendement</a:t>
            </a:r>
          </a:p>
          <a:p>
            <a:pPr algn="just">
              <a:spcAft>
                <a:spcPts val="600"/>
              </a:spcAft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quantique de 75 %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Analyses complémentaires en cours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0" name="Image 9" descr="figure 16.png"/>
          <p:cNvPicPr/>
          <p:nvPr/>
        </p:nvPicPr>
        <p:blipFill>
          <a:blip r:embed="rId4"/>
          <a:srcRect l="55387"/>
          <a:stretch>
            <a:fillRect/>
          </a:stretch>
        </p:blipFill>
        <p:spPr>
          <a:xfrm>
            <a:off x="7000892" y="3500438"/>
            <a:ext cx="1857388" cy="2643206"/>
          </a:xfrm>
          <a:prstGeom prst="flowChartAlternateProcess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8596" y="1571612"/>
            <a:ext cx="8358246" cy="4462760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b="1" u="sng" dirty="0" smtClean="0">
                <a:latin typeface="Sitka Banner" pitchFamily="2" charset="0"/>
                <a:sym typeface="Wingdings" pitchFamily="2" charset="2"/>
              </a:rPr>
              <a:t>Modifications chimiques supplémentaires : </a:t>
            </a: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Traitement avec de l’urée</a:t>
            </a: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Passivation avec de l’ammoniaque</a:t>
            </a: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Traitement avec de l’hydroxyde de potassium </a:t>
            </a: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Traitement avec de l’hydrate d’hydrazine</a:t>
            </a: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Passivation avec du polyéthylèneimine</a:t>
            </a: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fr-FR" sz="3200" b="1" dirty="0" smtClean="0">
                <a:latin typeface="Sitka Banner" pitchFamily="2" charset="0"/>
                <a:sym typeface="Wingdings" pitchFamily="2" charset="2"/>
              </a:rPr>
              <a:t> …  </a:t>
            </a:r>
            <a:endParaRPr lang="fr-FR" sz="2800" b="1" dirty="0" smtClean="0">
              <a:latin typeface="Sitka Banner" pitchFamily="2" charset="0"/>
            </a:endParaRPr>
          </a:p>
        </p:txBody>
      </p:sp>
      <p:sp>
        <p:nvSpPr>
          <p:cNvPr id="7" name="Titre 34"/>
          <p:cNvSpPr txBox="1">
            <a:spLocks/>
          </p:cNvSpPr>
          <p:nvPr/>
        </p:nvSpPr>
        <p:spPr>
          <a:xfrm>
            <a:off x="357158" y="-357214"/>
            <a:ext cx="8429684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u="sng" dirty="0" smtClean="0">
                <a:latin typeface="Bell MT" pitchFamily="18" charset="0"/>
                <a:ea typeface="+mj-ea"/>
                <a:cs typeface="+mj-cs"/>
              </a:rPr>
              <a:t>Perspective</a:t>
            </a:r>
            <a:r>
              <a:rPr kumimoji="0" lang="fr-FR" sz="5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s</a:t>
            </a:r>
            <a:endParaRPr kumimoji="0" lang="fr-FR" sz="5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32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19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0" y="1785927"/>
            <a:ext cx="9144032" cy="2857520"/>
            <a:chOff x="0" y="1785926"/>
            <a:chExt cx="9144032" cy="285752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6" name="Image 5" descr="GQD007-eau -OneView -0011.tif"/>
            <p:cNvPicPr/>
            <p:nvPr/>
          </p:nvPicPr>
          <p:blipFill>
            <a:blip r:embed="rId3">
              <a:lum bright="40000" contrast="40000"/>
            </a:blip>
            <a:srcRect t="24807" b="29271"/>
            <a:stretch>
              <a:fillRect/>
            </a:stretch>
          </p:blipFill>
          <p:spPr>
            <a:xfrm>
              <a:off x="0" y="1785926"/>
              <a:ext cx="9144032" cy="285752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204761" y="4216408"/>
              <a:ext cx="581025" cy="284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Times New Roman" pitchFamily="18" charset="0"/>
                  <a:cs typeface="Arial" pitchFamily="34" charset="0"/>
                </a:rPr>
                <a:t>2 nm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AutoShape 3"/>
            <p:cNvCxnSpPr>
              <a:cxnSpLocks noChangeShapeType="1"/>
            </p:cNvCxnSpPr>
            <p:nvPr/>
          </p:nvCxnSpPr>
          <p:spPr bwMode="auto">
            <a:xfrm>
              <a:off x="234923" y="4500570"/>
              <a:ext cx="479425" cy="0"/>
            </a:xfrm>
            <a:prstGeom prst="straightConnector1">
              <a:avLst/>
            </a:prstGeom>
            <a:noFill/>
            <a:ln w="25400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cxnSp>
      </p:grp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0" y="2643183"/>
            <a:ext cx="9144000" cy="11430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defTabSz="720000"/>
            <a:r>
              <a:rPr lang="fr-FR" sz="6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itchFamily="18" charset="0"/>
                <a:cs typeface="Lucida Sans Unicode" pitchFamily="34" charset="0"/>
              </a:rPr>
              <a:t>Merci de votre attention</a:t>
            </a:r>
            <a:endParaRPr lang="fr-FR" sz="6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  <a:cs typeface="Lucida Sans Unicode" pitchFamily="34" charset="0"/>
            </a:endParaRPr>
          </a:p>
        </p:txBody>
      </p:sp>
      <p:pic>
        <p:nvPicPr>
          <p:cNvPr id="10" name="Picture 5" descr="Afficher l’image source"/>
          <p:cNvPicPr>
            <a:picLocks noChangeAspect="1" noChangeArrowheads="1"/>
          </p:cNvPicPr>
          <p:nvPr/>
        </p:nvPicPr>
        <p:blipFill>
          <a:blip r:embed="rId4"/>
          <a:srcRect l="5769" r="5769" b="9633"/>
          <a:stretch>
            <a:fillRect/>
          </a:stretch>
        </p:blipFill>
        <p:spPr bwMode="auto">
          <a:xfrm>
            <a:off x="-21038" y="-71438"/>
            <a:ext cx="3479452" cy="1285859"/>
          </a:xfrm>
          <a:prstGeom prst="rect">
            <a:avLst/>
          </a:prstGeom>
          <a:noFill/>
        </p:spPr>
      </p:pic>
      <p:pic>
        <p:nvPicPr>
          <p:cNvPr id="11" name="Image 10" descr="Afficher l’image source"/>
          <p:cNvPicPr/>
          <p:nvPr/>
        </p:nvPicPr>
        <p:blipFill>
          <a:blip r:embed="rId5">
            <a:lum bright="10000" contrast="20000"/>
          </a:blip>
          <a:srcRect/>
          <a:stretch>
            <a:fillRect/>
          </a:stretch>
        </p:blipFill>
        <p:spPr bwMode="auto">
          <a:xfrm>
            <a:off x="6357950" y="0"/>
            <a:ext cx="2786050" cy="135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800" b="1" u="sng" dirty="0" smtClean="0">
                <a:latin typeface="Bell MT" pitchFamily="18" charset="0"/>
              </a:rPr>
              <a:t>Sommaire </a:t>
            </a:r>
            <a:endParaRPr lang="fr-FR" sz="4800" b="1" u="sng" dirty="0">
              <a:latin typeface="Bell MT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64357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FR" sz="3600" b="1" dirty="0" smtClean="0">
                <a:solidFill>
                  <a:schemeClr val="bg1"/>
                </a:solidFill>
                <a:latin typeface="Bell MT" pitchFamily="18" charset="0"/>
              </a:rPr>
              <a:t>Introduction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FR" sz="3600" b="1" dirty="0" smtClean="0">
                <a:solidFill>
                  <a:schemeClr val="bg1"/>
                </a:solidFill>
                <a:latin typeface="Bell MT" pitchFamily="18" charset="0"/>
              </a:rPr>
              <a:t>Séparations chromatographiques de deux lots de GQDs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FR" sz="3600" b="1" dirty="0" smtClean="0">
                <a:solidFill>
                  <a:schemeClr val="bg1"/>
                </a:solidFill>
                <a:latin typeface="Bell MT" pitchFamily="18" charset="0"/>
              </a:rPr>
              <a:t>Modifications chimiques des GQD012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fr-FR" sz="3600" b="1" dirty="0" smtClean="0">
                <a:solidFill>
                  <a:schemeClr val="bg1"/>
                </a:solidFill>
                <a:latin typeface="Bell MT" pitchFamily="18" charset="0"/>
              </a:rPr>
              <a:t>Conclusions et perspectives </a:t>
            </a:r>
            <a:endParaRPr lang="fr-FR" sz="36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93899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z="2400" smtClean="0">
                <a:solidFill>
                  <a:schemeClr val="bg1"/>
                </a:solidFill>
                <a:latin typeface="Bell MT" pitchFamily="18" charset="0"/>
              </a:rPr>
              <a:pPr/>
              <a:t>2</a:t>
            </a:fld>
            <a:endParaRPr lang="fr-FR" sz="2400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20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1364002" y="1746880"/>
            <a:ext cx="6422708" cy="4039574"/>
            <a:chOff x="3027045" y="1000108"/>
            <a:chExt cx="5422576" cy="339663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rcRect l="37274" t="44208" r="40697" b="29727"/>
            <a:stretch>
              <a:fillRect/>
            </a:stretch>
          </p:blipFill>
          <p:spPr bwMode="auto">
            <a:xfrm>
              <a:off x="3027045" y="1000108"/>
              <a:ext cx="5422576" cy="33966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7" name="ZoneTexte 6"/>
            <p:cNvSpPr txBox="1"/>
            <p:nvPr/>
          </p:nvSpPr>
          <p:spPr>
            <a:xfrm>
              <a:off x="4143372" y="1357298"/>
              <a:ext cx="785818" cy="2862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 smtClean="0"/>
            </a:p>
            <a:p>
              <a:endParaRPr lang="fr-FR" dirty="0"/>
            </a:p>
            <a:p>
              <a:endParaRPr lang="fr-FR" dirty="0" smtClean="0"/>
            </a:p>
            <a:p>
              <a:endParaRPr lang="fr-FR" dirty="0"/>
            </a:p>
            <a:p>
              <a:endParaRPr lang="fr-FR" dirty="0" smtClean="0"/>
            </a:p>
            <a:p>
              <a:endParaRPr lang="fr-FR" dirty="0"/>
            </a:p>
            <a:p>
              <a:endParaRPr lang="fr-FR" dirty="0" smtClean="0"/>
            </a:p>
            <a:p>
              <a:endParaRPr lang="fr-FR" dirty="0"/>
            </a:p>
            <a:p>
              <a:endParaRPr lang="fr-FR" dirty="0" smtClean="0"/>
            </a:p>
            <a:p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 rot="16200000">
              <a:off x="3005941" y="2341970"/>
              <a:ext cx="2962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Niveaux d’énergie (fonctions chimiques)</a:t>
              </a:r>
              <a:endParaRPr lang="fr-FR" sz="2000" b="1" dirty="0"/>
            </a:p>
          </p:txBody>
        </p:sp>
      </p:grpSp>
      <p:pic>
        <p:nvPicPr>
          <p:cNvPr id="9" name="Image 8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10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Band</a:t>
            </a:r>
            <a:r>
              <a:rPr kumimoji="0" lang="fr-FR" sz="4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 Gap HOMO-LUMO</a:t>
            </a:r>
            <a:endParaRPr kumimoji="0" lang="fr-FR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0" y="857232"/>
            <a:ext cx="9001158" cy="6000768"/>
            <a:chOff x="-2" y="0"/>
            <a:chExt cx="9144002" cy="6858000"/>
          </a:xfrm>
        </p:grpSpPr>
        <p:grpSp>
          <p:nvGrpSpPr>
            <p:cNvPr id="7" name="Groupe 33"/>
            <p:cNvGrpSpPr/>
            <p:nvPr/>
          </p:nvGrpSpPr>
          <p:grpSpPr>
            <a:xfrm>
              <a:off x="-2" y="0"/>
              <a:ext cx="9144002" cy="6858000"/>
              <a:chOff x="-2" y="0"/>
              <a:chExt cx="9144002" cy="6858000"/>
            </a:xfrm>
          </p:grpSpPr>
          <p:graphicFrame>
            <p:nvGraphicFramePr>
              <p:cNvPr id="17" name="Graphique 16"/>
              <p:cNvGraphicFramePr/>
              <p:nvPr/>
            </p:nvGraphicFramePr>
            <p:xfrm>
              <a:off x="4571982" y="3402000"/>
              <a:ext cx="4572000" cy="3456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4" name="Graphique 13"/>
              <p:cNvGraphicFramePr>
                <a:graphicFrameLocks/>
              </p:cNvGraphicFramePr>
              <p:nvPr/>
            </p:nvGraphicFramePr>
            <p:xfrm>
              <a:off x="-2" y="2"/>
              <a:ext cx="4572000" cy="342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15" name="Graphique 14"/>
              <p:cNvGraphicFramePr>
                <a:graphicFrameLocks/>
              </p:cNvGraphicFramePr>
              <p:nvPr/>
            </p:nvGraphicFramePr>
            <p:xfrm>
              <a:off x="4572000" y="0"/>
              <a:ext cx="4572000" cy="342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16" name="Graphique 15"/>
              <p:cNvGraphicFramePr/>
              <p:nvPr/>
            </p:nvGraphicFramePr>
            <p:xfrm>
              <a:off x="0" y="3402000"/>
              <a:ext cx="4572000" cy="3456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  <p:sp>
          <p:nvSpPr>
            <p:cNvPr id="8" name="ZoneTexte 7"/>
            <p:cNvSpPr txBox="1"/>
            <p:nvPr/>
          </p:nvSpPr>
          <p:spPr>
            <a:xfrm>
              <a:off x="1357290" y="500042"/>
              <a:ext cx="500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Times New Roman" pitchFamily="18" charset="0"/>
                  <a:cs typeface="Times New Roman" pitchFamily="18" charset="0"/>
                </a:rPr>
                <a:t>O 1s</a:t>
              </a:r>
              <a:endParaRPr lang="fr-F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85984" y="1000108"/>
              <a:ext cx="500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fr-FR" sz="1200" dirty="0" smtClean="0">
                  <a:latin typeface="Times New Roman" pitchFamily="18" charset="0"/>
                  <a:cs typeface="Times New Roman" pitchFamily="18" charset="0"/>
                </a:rPr>
                <a:t> 1s</a:t>
              </a:r>
              <a:endParaRPr lang="fr-F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286116" y="928670"/>
              <a:ext cx="500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fr-FR" sz="1200" dirty="0" smtClean="0">
                  <a:latin typeface="Times New Roman" pitchFamily="18" charset="0"/>
                  <a:cs typeface="Times New Roman" pitchFamily="18" charset="0"/>
                </a:rPr>
                <a:t> 1s</a:t>
              </a:r>
              <a:endParaRPr lang="fr-F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Connecteur en arc 40"/>
            <p:cNvCxnSpPr>
              <a:stCxn id="10" idx="2"/>
            </p:cNvCxnSpPr>
            <p:nvPr/>
          </p:nvCxnSpPr>
          <p:spPr>
            <a:xfrm rot="5400000">
              <a:off x="3156724" y="1120748"/>
              <a:ext cx="294505" cy="464347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rc 40"/>
            <p:cNvCxnSpPr>
              <a:stCxn id="8" idx="2"/>
            </p:cNvCxnSpPr>
            <p:nvPr/>
          </p:nvCxnSpPr>
          <p:spPr>
            <a:xfrm rot="16200000" flipH="1">
              <a:off x="1692244" y="692119"/>
              <a:ext cx="294505" cy="464347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rot="16200000" flipH="1">
              <a:off x="2370905" y="1450972"/>
              <a:ext cx="365943" cy="357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XPS GQD007</a:t>
            </a:r>
            <a:endParaRPr kumimoji="0" lang="fr-FR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6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XPS GQD012</a:t>
            </a:r>
            <a:endParaRPr kumimoji="0" lang="fr-FR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0" y="857232"/>
            <a:ext cx="9001156" cy="6000768"/>
            <a:chOff x="0" y="0"/>
            <a:chExt cx="9144000" cy="6858000"/>
          </a:xfrm>
        </p:grpSpPr>
        <p:graphicFrame>
          <p:nvGraphicFramePr>
            <p:cNvPr id="11" name="Graphique 10"/>
            <p:cNvGraphicFramePr/>
            <p:nvPr/>
          </p:nvGraphicFramePr>
          <p:xfrm>
            <a:off x="4572000" y="3402000"/>
            <a:ext cx="4572000" cy="345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" name="Graphique 7"/>
            <p:cNvGraphicFramePr/>
            <p:nvPr/>
          </p:nvGraphicFramePr>
          <p:xfrm>
            <a:off x="0" y="0"/>
            <a:ext cx="4572000" cy="34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Graphique 8"/>
            <p:cNvGraphicFramePr/>
            <p:nvPr/>
          </p:nvGraphicFramePr>
          <p:xfrm>
            <a:off x="4571984" y="0"/>
            <a:ext cx="4572000" cy="34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0" name="Graphique 9"/>
            <p:cNvGraphicFramePr/>
            <p:nvPr/>
          </p:nvGraphicFramePr>
          <p:xfrm>
            <a:off x="0" y="3402000"/>
            <a:ext cx="4572000" cy="345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2" name="ZoneTexte 11"/>
            <p:cNvSpPr txBox="1"/>
            <p:nvPr/>
          </p:nvSpPr>
          <p:spPr>
            <a:xfrm>
              <a:off x="1214414" y="500042"/>
              <a:ext cx="571504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Times New Roman" pitchFamily="18" charset="0"/>
                  <a:cs typeface="Times New Roman" pitchFamily="18" charset="0"/>
                </a:rPr>
                <a:t>O 1s</a:t>
              </a:r>
              <a:endParaRPr lang="fr-F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6" name="Graphique 5"/>
          <p:cNvGraphicFramePr/>
          <p:nvPr/>
        </p:nvGraphicFramePr>
        <p:xfrm>
          <a:off x="0" y="1714488"/>
          <a:ext cx="45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4357686" y="1714488"/>
          <a:ext cx="493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re 34"/>
          <p:cNvSpPr txBox="1">
            <a:spLocks/>
          </p:cNvSpPr>
          <p:nvPr/>
        </p:nvSpPr>
        <p:spPr>
          <a:xfrm>
            <a:off x="0" y="-398479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u="sng" dirty="0" smtClean="0">
                <a:latin typeface="Bell MT" pitchFamily="18" charset="0"/>
                <a:ea typeface="+mj-ea"/>
                <a:cs typeface="+mj-cs"/>
              </a:rPr>
              <a:t>Évolution des propriétés en fonctions du pH</a:t>
            </a:r>
            <a:endParaRPr kumimoji="0" lang="fr-FR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6" name="Graphique 5"/>
          <p:cNvGraphicFramePr/>
          <p:nvPr/>
        </p:nvGraphicFramePr>
        <p:xfrm>
          <a:off x="0" y="1643050"/>
          <a:ext cx="475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4500562" y="1643050"/>
          <a:ext cx="475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u="sng" dirty="0" smtClean="0">
                <a:latin typeface="Bell MT" pitchFamily="18" charset="0"/>
                <a:ea typeface="+mj-ea"/>
                <a:cs typeface="+mj-cs"/>
              </a:rPr>
              <a:t>Absorbance des différentes fractions</a:t>
            </a:r>
            <a:endParaRPr kumimoji="0" lang="fr-FR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0" y="2357430"/>
          <a:ext cx="9144000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928802"/>
            <a:ext cx="600076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Détermination des valeurs de m et m</a:t>
            </a:r>
            <a:r>
              <a:rPr lang="fr-FR" sz="2400" b="1" u="sng" baseline="-25000" dirty="0" smtClean="0">
                <a:solidFill>
                  <a:schemeClr val="bg1"/>
                </a:solidFill>
                <a:latin typeface="Bell MT" pitchFamily="18" charset="0"/>
              </a:rPr>
              <a:t>(R)</a:t>
            </a:r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 :</a:t>
            </a:r>
            <a:endParaRPr lang="fr-FR" sz="2400" b="1" u="sng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42918"/>
            <a:ext cx="9144000" cy="1292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Formule permettant de déterminer les rendements quantiques Q :</a:t>
            </a:r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Q=Q</a:t>
            </a:r>
            <a:r>
              <a:rPr lang="fr-FR" sz="2800" b="1" baseline="-25000" dirty="0" smtClean="0">
                <a:solidFill>
                  <a:schemeClr val="bg1"/>
                </a:solidFill>
                <a:latin typeface="Bell MT" pitchFamily="18" charset="0"/>
              </a:rPr>
              <a:t>(r</a:t>
            </a:r>
            <a:r>
              <a:rPr lang="fr-FR" sz="2800" b="1" baseline="-25000" dirty="0">
                <a:solidFill>
                  <a:schemeClr val="bg1"/>
                </a:solidFill>
                <a:latin typeface="Bell MT" pitchFamily="18" charset="0"/>
              </a:rPr>
              <a:t>)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* 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(m/m</a:t>
            </a:r>
            <a:r>
              <a:rPr lang="fr-FR" sz="2800" b="1" baseline="-25000" dirty="0">
                <a:solidFill>
                  <a:schemeClr val="bg1"/>
                </a:solidFill>
                <a:latin typeface="Bell MT" pitchFamily="18" charset="0"/>
              </a:rPr>
              <a:t>(r)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) 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* 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(n</a:t>
            </a:r>
            <a:r>
              <a:rPr lang="fr-FR" sz="2800" b="1" baseline="30000" dirty="0">
                <a:solidFill>
                  <a:schemeClr val="bg1"/>
                </a:solidFill>
                <a:latin typeface="Bell MT" pitchFamily="18" charset="0"/>
              </a:rPr>
              <a:t>2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 /n</a:t>
            </a:r>
            <a:r>
              <a:rPr lang="fr-FR" sz="2800" b="1" baseline="-25000" dirty="0">
                <a:solidFill>
                  <a:schemeClr val="bg1"/>
                </a:solidFill>
                <a:latin typeface="Bell MT" pitchFamily="18" charset="0"/>
              </a:rPr>
              <a:t>(r</a:t>
            </a:r>
            <a:r>
              <a:rPr lang="fr-FR" sz="2800" b="1" baseline="-25000" dirty="0" smtClean="0">
                <a:solidFill>
                  <a:schemeClr val="bg1"/>
                </a:solidFill>
                <a:latin typeface="Bell MT" pitchFamily="18" charset="0"/>
              </a:rPr>
              <a:t>)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) </a:t>
            </a:r>
            <a:endParaRPr lang="fr-FR" sz="3200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8" name="Image 7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9" name="Titre 34"/>
          <p:cNvSpPr txBox="1">
            <a:spLocks/>
          </p:cNvSpPr>
          <p:nvPr/>
        </p:nvSpPr>
        <p:spPr>
          <a:xfrm>
            <a:off x="0" y="-428652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u="sng" dirty="0" smtClean="0">
                <a:latin typeface="Bell MT" pitchFamily="18" charset="0"/>
                <a:ea typeface="+mj-ea"/>
                <a:cs typeface="+mj-cs"/>
              </a:rPr>
              <a:t>Détermination des rendements</a:t>
            </a:r>
            <a:r>
              <a:rPr kumimoji="0" lang="fr-FR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 quantiques</a:t>
            </a:r>
            <a:endParaRPr kumimoji="0" lang="fr-FR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29256" y="2428868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r</a:t>
            </a:r>
            <a:r>
              <a:rPr lang="fr-FR" sz="1600" b="1" baseline="30000" dirty="0" smtClean="0">
                <a:solidFill>
                  <a:schemeClr val="bg1"/>
                </a:solidFill>
                <a:latin typeface="Bell MT" pitchFamily="18" charset="0"/>
              </a:rPr>
              <a:t>2 </a:t>
            </a:r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= 0,986</a:t>
            </a:r>
            <a:endParaRPr lang="fr-FR" sz="16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29256" y="2643182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r</a:t>
            </a:r>
            <a:r>
              <a:rPr lang="fr-FR" sz="1600" b="1" baseline="30000" dirty="0" smtClean="0">
                <a:solidFill>
                  <a:schemeClr val="bg1"/>
                </a:solidFill>
                <a:latin typeface="Bell MT" pitchFamily="18" charset="0"/>
              </a:rPr>
              <a:t>2 </a:t>
            </a:r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= 0,955</a:t>
            </a:r>
            <a:endParaRPr lang="fr-FR" sz="16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429256" y="2857496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r</a:t>
            </a:r>
            <a:r>
              <a:rPr lang="fr-FR" sz="1600" b="1" baseline="30000" dirty="0" smtClean="0">
                <a:solidFill>
                  <a:schemeClr val="bg1"/>
                </a:solidFill>
                <a:latin typeface="Bell MT" pitchFamily="18" charset="0"/>
              </a:rPr>
              <a:t>2 </a:t>
            </a:r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= 0,982</a:t>
            </a:r>
            <a:endParaRPr lang="fr-FR" sz="16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29256" y="3071810"/>
            <a:ext cx="1214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r</a:t>
            </a:r>
            <a:r>
              <a:rPr lang="fr-FR" sz="1600" b="1" baseline="30000" dirty="0" smtClean="0">
                <a:solidFill>
                  <a:schemeClr val="bg1"/>
                </a:solidFill>
                <a:latin typeface="Bell MT" pitchFamily="18" charset="0"/>
              </a:rPr>
              <a:t>2 </a:t>
            </a:r>
            <a:r>
              <a:rPr lang="fr-FR" sz="1600" b="1" dirty="0" smtClean="0">
                <a:solidFill>
                  <a:schemeClr val="bg1"/>
                </a:solidFill>
                <a:latin typeface="Bell MT" pitchFamily="18" charset="0"/>
              </a:rPr>
              <a:t>= 0,996</a:t>
            </a:r>
            <a:endParaRPr lang="fr-FR" sz="1600" b="1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6" name="Graphique 5"/>
          <p:cNvGraphicFramePr/>
          <p:nvPr/>
        </p:nvGraphicFramePr>
        <p:xfrm>
          <a:off x="0" y="2000240"/>
          <a:ext cx="45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4357686" y="2000240"/>
          <a:ext cx="493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Passivation</a:t>
            </a:r>
            <a:r>
              <a:rPr kumimoji="0" lang="fr-FR" sz="32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 acétone – acétonitrile sans chauffage </a:t>
            </a:r>
            <a:endParaRPr kumimoji="0" lang="fr-FR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0" y="1714488"/>
            <a:ext cx="9180000" cy="3960000"/>
            <a:chOff x="0" y="1714488"/>
            <a:chExt cx="8501090" cy="3500462"/>
          </a:xfrm>
        </p:grpSpPr>
        <p:sp>
          <p:nvSpPr>
            <p:cNvPr id="7" name="ZoneTexte 6"/>
            <p:cNvSpPr txBox="1"/>
            <p:nvPr/>
          </p:nvSpPr>
          <p:spPr>
            <a:xfrm>
              <a:off x="4607438" y="1714488"/>
              <a:ext cx="36000" cy="64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607438" y="2709562"/>
              <a:ext cx="36000" cy="64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607438" y="3924008"/>
              <a:ext cx="36000" cy="68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graphicFrame>
          <p:nvGraphicFramePr>
            <p:cNvPr id="10" name="Graphique 9"/>
            <p:cNvGraphicFramePr/>
            <p:nvPr/>
          </p:nvGraphicFramePr>
          <p:xfrm>
            <a:off x="3357554" y="1714488"/>
            <a:ext cx="5143536" cy="349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ZoneTexte 10"/>
            <p:cNvSpPr txBox="1"/>
            <p:nvPr/>
          </p:nvSpPr>
          <p:spPr>
            <a:xfrm>
              <a:off x="4500562" y="1714488"/>
              <a:ext cx="216000" cy="298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 useBgFill="1">
          <p:nvSpPr>
            <p:cNvPr id="12" name="ZoneTexte 11"/>
            <p:cNvSpPr txBox="1"/>
            <p:nvPr/>
          </p:nvSpPr>
          <p:spPr>
            <a:xfrm>
              <a:off x="4425752" y="4714884"/>
              <a:ext cx="432000" cy="21600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cxnSp>
          <p:nvCxnSpPr>
            <p:cNvPr id="13" name="Connecteur droit 12"/>
            <p:cNvCxnSpPr/>
            <p:nvPr/>
          </p:nvCxnSpPr>
          <p:spPr>
            <a:xfrm rot="5400000">
              <a:off x="3331755" y="3171433"/>
              <a:ext cx="2769427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Graphique 13"/>
            <p:cNvGraphicFramePr/>
            <p:nvPr/>
          </p:nvGraphicFramePr>
          <p:xfrm>
            <a:off x="0" y="1714488"/>
            <a:ext cx="4714876" cy="35004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7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u="sng" dirty="0" smtClean="0">
                <a:latin typeface="Bell MT" pitchFamily="18" charset="0"/>
                <a:ea typeface="+mj-ea"/>
                <a:cs typeface="+mj-cs"/>
              </a:rPr>
              <a:t>Evolution de la fluorescence des tests de passivations</a:t>
            </a:r>
            <a:endParaRPr kumimoji="0" lang="fr-FR" sz="28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28</a:t>
            </a:fld>
            <a:endParaRPr lang="fr-FR" dirty="0"/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0" y="1714488"/>
          <a:ext cx="9144000" cy="3357586"/>
        </p:xfrm>
        <a:graphic>
          <a:graphicData uri="http://schemas.openxmlformats.org/presentationml/2006/ole">
            <p:oleObj spid="_x0000_s64514" name="ChemSketch" r:id="rId3" imgW="2470320" imgH="909360" progId="ACD.ChemSketch.20">
              <p:embed/>
            </p:oleObj>
          </a:graphicData>
        </a:graphic>
      </p:graphicFrame>
      <p:pic>
        <p:nvPicPr>
          <p:cNvPr id="6" name="Image 5" descr="image fond.png"/>
          <p:cNvPicPr>
            <a:picLocks noChangeAspect="1"/>
          </p:cNvPicPr>
          <p:nvPr/>
        </p:nvPicPr>
        <p:blipFill>
          <a:blip r:embed="rId4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7" name="Titre 34"/>
          <p:cNvSpPr txBox="1">
            <a:spLocks/>
          </p:cNvSpPr>
          <p:nvPr/>
        </p:nvSpPr>
        <p:spPr>
          <a:xfrm>
            <a:off x="0" y="-398479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u="sng" dirty="0" smtClean="0">
                <a:latin typeface="Bell MT" pitchFamily="18" charset="0"/>
                <a:ea typeface="+mj-ea"/>
                <a:cs typeface="+mj-cs"/>
              </a:rPr>
              <a:t>Mécanisme de décomposition du DMF </a:t>
            </a:r>
            <a:endParaRPr kumimoji="0" lang="fr-FR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6" name="Graphique 5"/>
          <p:cNvGraphicFramePr/>
          <p:nvPr/>
        </p:nvGraphicFramePr>
        <p:xfrm>
          <a:off x="0" y="1142984"/>
          <a:ext cx="457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4357686" y="1214422"/>
          <a:ext cx="493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re 34"/>
          <p:cNvSpPr txBox="1">
            <a:spLocks/>
          </p:cNvSpPr>
          <p:nvPr/>
        </p:nvSpPr>
        <p:spPr>
          <a:xfrm>
            <a:off x="0" y="-398479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u="sng" dirty="0" smtClean="0">
                <a:latin typeface="Bell MT" pitchFamily="18" charset="0"/>
                <a:ea typeface="+mj-ea"/>
                <a:cs typeface="+mj-cs"/>
              </a:rPr>
              <a:t>Reproductibilité et scale-up</a:t>
            </a:r>
            <a:endParaRPr kumimoji="0" lang="fr-FR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85720" y="5286388"/>
          <a:ext cx="8001056" cy="1428760"/>
        </p:xfrm>
        <a:graphic>
          <a:graphicData uri="http://schemas.openxmlformats.org/drawingml/2006/table">
            <a:tbl>
              <a:tblPr/>
              <a:tblGrid>
                <a:gridCol w="2428892"/>
                <a:gridCol w="1357322"/>
                <a:gridCol w="1428760"/>
                <a:gridCol w="1428760"/>
                <a:gridCol w="1357322"/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Différents test de réaction des GQD012 au micro-onde avec le DMF</a:t>
                      </a:r>
                      <a:endParaRPr lang="fr-FR" sz="1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0 </a:t>
                      </a:r>
                      <a:r>
                        <a:rPr lang="fr-FR" sz="16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minute</a:t>
                      </a:r>
                      <a:endParaRPr lang="fr-FR" sz="1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fr-FR" sz="16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heures</a:t>
                      </a:r>
                      <a:endParaRPr lang="fr-FR" sz="1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fr-FR" sz="16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heures</a:t>
                      </a: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 bis</a:t>
                      </a:r>
                      <a:endParaRPr lang="fr-FR" sz="1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4 heures en </a:t>
                      </a:r>
                      <a:endParaRPr lang="fr-FR" sz="1400" b="1" dirty="0" smtClean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Bell MT" pitchFamily="18" charset="0"/>
                          <a:ea typeface="Calibri"/>
                          <a:cs typeface="Times New Roman"/>
                        </a:rPr>
                        <a:t>grande </a:t>
                      </a: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quantité</a:t>
                      </a:r>
                      <a:endParaRPr lang="fr-FR" sz="1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Rendements quantiques</a:t>
                      </a:r>
                      <a:endParaRPr lang="fr-FR" sz="16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7,85 %</a:t>
                      </a:r>
                      <a:endParaRPr lang="fr-FR" sz="2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73,91 %</a:t>
                      </a:r>
                      <a:endParaRPr lang="fr-FR" sz="2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47,91 %</a:t>
                      </a:r>
                      <a:endParaRPr lang="fr-FR" sz="2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33,43 %</a:t>
                      </a:r>
                      <a:endParaRPr lang="fr-FR" sz="2400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7332" marR="673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35" name="Titre 34"/>
          <p:cNvSpPr>
            <a:spLocks noGrp="1"/>
          </p:cNvSpPr>
          <p:nvPr>
            <p:ph type="ctrTitle"/>
          </p:nvPr>
        </p:nvSpPr>
        <p:spPr>
          <a:xfrm>
            <a:off x="857224" y="-357214"/>
            <a:ext cx="7772400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5400" b="1" u="sng" dirty="0" smtClean="0">
                <a:latin typeface="Bell MT" pitchFamily="18" charset="0"/>
              </a:rPr>
              <a:t>Introduction </a:t>
            </a:r>
            <a:endParaRPr lang="fr-FR" sz="5400" b="1" u="sng" dirty="0">
              <a:latin typeface="Bell MT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92945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0" y="642918"/>
            <a:ext cx="9144000" cy="26177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 smtClean="0">
                <a:solidFill>
                  <a:schemeClr val="bg1"/>
                </a:solidFill>
                <a:latin typeface="Bell MT" pitchFamily="18" charset="0"/>
              </a:rPr>
              <a:t>Différentes familles de matériaux carbonés 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Diamant – Graphite – Fullerène C</a:t>
            </a:r>
            <a:r>
              <a:rPr lang="fr-FR" sz="2800" b="1" baseline="-25000" dirty="0" smtClean="0">
                <a:solidFill>
                  <a:schemeClr val="bg1"/>
                </a:solidFill>
                <a:latin typeface="Bell MT" pitchFamily="18" charset="0"/>
              </a:rPr>
              <a:t>60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 – Nanotube de Carbone – Graphène</a:t>
            </a:r>
          </a:p>
          <a:p>
            <a:pPr>
              <a:lnSpc>
                <a:spcPct val="150000"/>
              </a:lnSpc>
            </a:pPr>
            <a:r>
              <a:rPr lang="fr-FR" sz="2800" b="1" u="sng" dirty="0" smtClean="0">
                <a:solidFill>
                  <a:schemeClr val="bg1"/>
                </a:solidFill>
                <a:latin typeface="Bell MT" pitchFamily="18" charset="0"/>
              </a:rPr>
              <a:t>Et plus récemment :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-214346" y="4228935"/>
            <a:ext cx="228598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ell MT" pitchFamily="18" charset="0"/>
              </a:rPr>
              <a:t>Carbon </a:t>
            </a:r>
          </a:p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ell MT" pitchFamily="18" charset="0"/>
              </a:rPr>
              <a:t>Dots </a:t>
            </a:r>
            <a:endParaRPr lang="fr-FR" sz="36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714480" y="3357538"/>
            <a:ext cx="6643734" cy="3357610"/>
            <a:chOff x="2571736" y="2428868"/>
            <a:chExt cx="6429420" cy="3728753"/>
          </a:xfrm>
        </p:grpSpPr>
        <p:grpSp>
          <p:nvGrpSpPr>
            <p:cNvPr id="51" name="Groupe 50"/>
            <p:cNvGrpSpPr/>
            <p:nvPr/>
          </p:nvGrpSpPr>
          <p:grpSpPr>
            <a:xfrm>
              <a:off x="3143240" y="2428868"/>
              <a:ext cx="5857916" cy="3728753"/>
              <a:chOff x="3143240" y="2691466"/>
              <a:chExt cx="5857916" cy="3728753"/>
            </a:xfrm>
          </p:grpSpPr>
          <p:pic>
            <p:nvPicPr>
              <p:cNvPr id="21" name="Image 20"/>
              <p:cNvPicPr/>
              <p:nvPr/>
            </p:nvPicPr>
            <p:blipFill rotWithShape="1">
              <a:blip r:embed="rId4">
                <a:lum bright="10000" contrast="-40000"/>
                <a:extLst>
                  <a:ext uri="{28A0092B-C50C-407E-A947-70E740481C1C}">
  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    </a:ext>
                </a:extLst>
              </a:blip>
              <a:srcRect l="66961" t="4018" r="5890" b="48742"/>
              <a:stretch/>
            </p:blipFill>
            <p:spPr bwMode="auto">
              <a:xfrm>
                <a:off x="7921156" y="3437795"/>
                <a:ext cx="1080000" cy="1079999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53640926-AAD7-44D8-BBD7-CCE9431645EC}">
  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  </a:ext>
              </a:extLst>
            </p:spPr>
          </p:pic>
          <p:pic>
            <p:nvPicPr>
              <p:cNvPr id="22" name="Image 21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    </a:ext>
                </a:extLst>
              </a:blip>
              <a:srcRect l="6732" t="57587" r="70552" b="6368"/>
              <a:stretch/>
            </p:blipFill>
            <p:spPr bwMode="auto">
              <a:xfrm>
                <a:off x="3849190" y="5340220"/>
                <a:ext cx="1080000" cy="1079999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53640926-AAD7-44D8-BBD7-CCE9431645EC}">
  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  </a:ext>
              </a:extLst>
            </p:spPr>
          </p:pic>
          <p:pic>
            <p:nvPicPr>
              <p:cNvPr id="23" name="Image 22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    </a:ext>
                </a:extLst>
              </a:blip>
              <a:srcRect l="37854" t="56848" r="38860" b="5006"/>
              <a:stretch/>
            </p:blipFill>
            <p:spPr bwMode="auto">
              <a:xfrm>
                <a:off x="5920892" y="5340220"/>
                <a:ext cx="1080000" cy="1079999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53640926-AAD7-44D8-BBD7-CCE9431645EC}">
  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  </a:ext>
              </a:extLst>
            </p:spPr>
          </p:pic>
          <p:pic>
            <p:nvPicPr>
              <p:cNvPr id="24" name="Image 23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    </a:ext>
                </a:extLst>
              </a:blip>
              <a:srcRect l="69482" t="56232" r="7632" b="5644"/>
              <a:stretch/>
            </p:blipFill>
            <p:spPr bwMode="auto">
              <a:xfrm>
                <a:off x="7921156" y="5340220"/>
                <a:ext cx="1080000" cy="1079999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53640926-AAD7-44D8-BBD7-CCE9431645EC}">
  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  </a:ext>
              </a:extLst>
            </p:spPr>
          </p:pic>
          <p:pic>
            <p:nvPicPr>
              <p:cNvPr id="25" name="Image 24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    </a:ext>
                </a:extLst>
              </a:blip>
              <a:srcRect l="38071" t="7894" r="39389" b="53976"/>
              <a:stretch/>
            </p:blipFill>
            <p:spPr bwMode="auto">
              <a:xfrm>
                <a:off x="5857884" y="3437795"/>
                <a:ext cx="1080000" cy="1079999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53640926-AAD7-44D8-BBD7-CCE9431645EC}">
  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  </a:ext>
              </a:extLst>
            </p:spPr>
          </p:pic>
          <p:pic>
            <p:nvPicPr>
              <p:cNvPr id="26" name="Image 25"/>
              <p:cNvPicPr/>
              <p:nvPr/>
            </p:nvPicPr>
            <p:blipFill rotWithShape="1">
              <a:blip r:embed="rId5">
                <a:extLst>
                  <a:ext uri="{BEBA8EAE-BF5A-486C-A8C5-ECC9F3942E4B}">
    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    <a14:imgLayer r:embed="rId7">
                        <a14:imgEffect>
                          <a14:backgroundRemoval t="9704" b="94070" l="7567" r="89911">
                            <a14:foregroundMark x1="19733" y1="19677" x2="20772" y2="27763"/>
                            <a14:foregroundMark x1="8012" y1="30458" x2="9347" y2="23450"/>
                            <a14:foregroundMark x1="25816" y1="70620" x2="13798" y2="74663"/>
                            <a14:foregroundMark x1="13798" y1="74663" x2="22997" y2="80054"/>
                            <a14:foregroundMark x1="43472" y1="64420" x2="50148" y2="87871"/>
                            <a14:foregroundMark x1="50148" y1="87871" x2="51929" y2="64960"/>
                            <a14:foregroundMark x1="51929" y1="64960" x2="48071" y2="62534"/>
                            <a14:foregroundMark x1="42136" y1="63612" x2="56528" y2="66038"/>
                            <a14:foregroundMark x1="56528" y1="66038" x2="57567" y2="88140"/>
                            <a14:foregroundMark x1="57567" y1="88140" x2="44659" y2="93801"/>
                            <a14:foregroundMark x1="44659" y1="93801" x2="40059" y2="71698"/>
                            <a14:foregroundMark x1="40059" y1="71698" x2="40059" y2="70889"/>
                            <a14:foregroundMark x1="41988" y1="74394" x2="51187" y2="77089"/>
                            <a14:foregroundMark x1="52226" y1="71968" x2="45549" y2="90296"/>
                            <a14:foregroundMark x1="45549" y1="90296" x2="44510" y2="88949"/>
                            <a14:foregroundMark x1="44807" y1="80323" x2="48665" y2="85714"/>
                            <a14:foregroundMark x1="52226" y1="71968" x2="53561" y2="87062"/>
                            <a14:foregroundMark x1="44807" y1="61186" x2="59199" y2="73585"/>
                            <a14:foregroundMark x1="59199" y1="73585" x2="60089" y2="78167"/>
                            <a14:foregroundMark x1="7567" y1="71968" x2="8605" y2="79515"/>
                            <a14:foregroundMark x1="7567" y1="81941" x2="8309" y2="67655"/>
                            <a14:foregroundMark x1="21810" y1="92183" x2="14688" y2="93531"/>
                            <a14:foregroundMark x1="21217" y1="92722" x2="16320" y2="94070"/>
                            <a14:foregroundMark x1="19733" y1="56873" x2="17804" y2="568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    </a:ext>
                </a:extLst>
              </a:blip>
              <a:srcRect l="6346" t="10401" r="70952" b="54936"/>
              <a:stretch/>
            </p:blipFill>
            <p:spPr bwMode="auto">
              <a:xfrm>
                <a:off x="3777752" y="3437795"/>
                <a:ext cx="1080000" cy="107999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  <a:extLst>
                <a:ext uri="{53640926-AAD7-44D8-BBD7-CCE9431645EC}">
    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    </a:ext>
              </a:extLst>
            </p:spPr>
          </p:pic>
          <p:sp>
            <p:nvSpPr>
              <p:cNvPr id="27" name="ZoneTexte 26"/>
              <p:cNvSpPr txBox="1"/>
              <p:nvPr/>
            </p:nvSpPr>
            <p:spPr>
              <a:xfrm>
                <a:off x="3143240" y="2691466"/>
                <a:ext cx="5214974" cy="6229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ll MT" pitchFamily="18" charset="0"/>
                  </a:rPr>
                  <a:t>Graphene Quantum Dots </a:t>
                </a:r>
                <a:endParaRPr lang="fr-F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ll MT" pitchFamily="18" charset="0"/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3143240" y="4655851"/>
                <a:ext cx="3714776" cy="62291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ll MT" pitchFamily="18" charset="0"/>
                  </a:rPr>
                  <a:t>Carbon Nanodots </a:t>
                </a:r>
                <a:endParaRPr lang="fr-F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ll MT" pitchFamily="18" charset="0"/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5072066" y="3458506"/>
                <a:ext cx="5000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b="1" dirty="0"/>
                  <a:t>=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5143504" y="5437028"/>
                <a:ext cx="5000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800" b="1" dirty="0"/>
                  <a:t>=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000892" y="3567075"/>
                <a:ext cx="8572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 smtClean="0"/>
                  <a:t>ou</a:t>
                </a:r>
                <a:endParaRPr lang="fr-FR" sz="3600" b="1" dirty="0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7072330" y="5545597"/>
                <a:ext cx="8572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 smtClean="0"/>
                  <a:t>ou</a:t>
                </a:r>
                <a:endParaRPr lang="fr-FR" sz="3600" b="1" dirty="0"/>
              </a:p>
            </p:txBody>
          </p:sp>
        </p:grpSp>
        <p:sp>
          <p:nvSpPr>
            <p:cNvPr id="40" name="Accolade ouvrante 39"/>
            <p:cNvSpPr/>
            <p:nvPr/>
          </p:nvSpPr>
          <p:spPr>
            <a:xfrm>
              <a:off x="2571736" y="2428869"/>
              <a:ext cx="785818" cy="3652655"/>
            </a:xfrm>
            <a:prstGeom prst="leftBrace">
              <a:avLst>
                <a:gd name="adj1" fmla="val 8333"/>
                <a:gd name="adj2" fmla="val 50000"/>
              </a:avLst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5" name="Image 4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6" name="Graphique 5"/>
          <p:cNvGraphicFramePr/>
          <p:nvPr/>
        </p:nvGraphicFramePr>
        <p:xfrm>
          <a:off x="0" y="1000108"/>
          <a:ext cx="45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4392000" y="1000108"/>
          <a:ext cx="4752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re 34"/>
          <p:cNvSpPr txBox="1">
            <a:spLocks/>
          </p:cNvSpPr>
          <p:nvPr/>
        </p:nvSpPr>
        <p:spPr>
          <a:xfrm>
            <a:off x="0" y="-327041"/>
            <a:ext cx="91440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u="sng" dirty="0" smtClean="0">
                <a:latin typeface="Bell MT" pitchFamily="18" charset="0"/>
                <a:ea typeface="+mj-ea"/>
                <a:cs typeface="+mj-cs"/>
              </a:rPr>
              <a:t>Traitement des fractions au DMF </a:t>
            </a:r>
            <a:endParaRPr kumimoji="0" lang="fr-FR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14282" y="5143513"/>
          <a:ext cx="8072495" cy="1578880"/>
        </p:xfrm>
        <a:graphic>
          <a:graphicData uri="http://schemas.openxmlformats.org/drawingml/2006/table">
            <a:tbl>
              <a:tblPr/>
              <a:tblGrid>
                <a:gridCol w="1143008"/>
                <a:gridCol w="1571636"/>
                <a:gridCol w="1071570"/>
                <a:gridCol w="1071570"/>
                <a:gridCol w="1071570"/>
                <a:gridCol w="1071570"/>
                <a:gridCol w="1071571"/>
              </a:tblGrid>
              <a:tr h="623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Temps de réaction au micro-onde avec le DMF </a:t>
                      </a: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GQD007 Fraction 1</a:t>
                      </a: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GQD007 Fraction 2</a:t>
                      </a: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GQD007 Fraction 3</a:t>
                      </a: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GQD012 Fraction 1</a:t>
                      </a: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GQD012 Fraction 2</a:t>
                      </a: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989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Rendements quantiques</a:t>
                      </a:r>
                      <a:endParaRPr lang="fr-FR" sz="12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0 heure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5,9 %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9,8 %</a:t>
                      </a:r>
                      <a:endParaRPr lang="fr-FR" sz="1600" b="1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10,5 %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2,3 % </a:t>
                      </a:r>
                      <a:endParaRPr lang="fr-FR" sz="1600" b="1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9,18 %</a:t>
                      </a:r>
                      <a:endParaRPr lang="fr-FR" sz="1600" b="1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899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Bell MT" pitchFamily="18" charset="0"/>
                          <a:ea typeface="Calibri"/>
                          <a:cs typeface="Times New Roman"/>
                        </a:rPr>
                        <a:t>4 heures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29,51 %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28,17 % 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39,95 %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15,74 %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4F81BD"/>
                          </a:solidFill>
                          <a:latin typeface="Bell MT" pitchFamily="18" charset="0"/>
                          <a:ea typeface="Calibri"/>
                          <a:cs typeface="Times New Roman"/>
                        </a:rPr>
                        <a:t>43,74 %</a:t>
                      </a:r>
                      <a:endParaRPr lang="fr-FR" sz="1600" b="1" dirty="0">
                        <a:latin typeface="Bell MT" pitchFamily="18" charset="0"/>
                        <a:ea typeface="Calibri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42844" y="5286388"/>
            <a:ext cx="8358246" cy="1428736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 smtClean="0">
                <a:latin typeface="Sitka Banner" pitchFamily="2" charset="0"/>
              </a:rPr>
              <a:t>Applications :</a:t>
            </a:r>
            <a:r>
              <a:rPr lang="fr-FR" sz="2800" b="1" dirty="0" smtClean="0">
                <a:latin typeface="Sitka Banner" pitchFamily="2" charset="0"/>
              </a:rPr>
              <a:t> imagerie – photovoltaïque – photocatalyse</a:t>
            </a:r>
          </a:p>
          <a:p>
            <a:pPr>
              <a:lnSpc>
                <a:spcPct val="150000"/>
              </a:lnSpc>
            </a:pPr>
            <a:r>
              <a:rPr lang="fr-FR" sz="2800" b="1" dirty="0" smtClean="0">
                <a:latin typeface="Sitka Banner" pitchFamily="2" charset="0"/>
                <a:sym typeface="Wingdings" pitchFamily="2" charset="2"/>
              </a:rPr>
              <a:t> </a:t>
            </a:r>
            <a:r>
              <a:rPr lang="fr-FR" sz="2800" b="1" dirty="0" smtClean="0">
                <a:latin typeface="Sitka Banner" pitchFamily="2" charset="0"/>
              </a:rPr>
              <a:t>Exemple unique de la littérature  </a:t>
            </a:r>
            <a:endParaRPr lang="fr-FR" sz="2800" b="1" dirty="0">
              <a:latin typeface="Sitka Banner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38994" y="6421461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Image 6" descr="image fond.png"/>
          <p:cNvPicPr>
            <a:picLocks noChangeAspect="1"/>
          </p:cNvPicPr>
          <p:nvPr/>
        </p:nvPicPr>
        <p:blipFill>
          <a:blip r:embed="rId2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8" name="Titre 34"/>
          <p:cNvSpPr txBox="1">
            <a:spLocks/>
          </p:cNvSpPr>
          <p:nvPr/>
        </p:nvSpPr>
        <p:spPr>
          <a:xfrm>
            <a:off x="857224" y="-357214"/>
            <a:ext cx="7772400" cy="1470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ll MT" pitchFamily="18" charset="0"/>
                <a:ea typeface="+mj-ea"/>
                <a:cs typeface="+mj-cs"/>
              </a:rPr>
              <a:t>Introduction </a:t>
            </a:r>
            <a:endParaRPr kumimoji="0" lang="fr-FR" sz="5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0" y="1785926"/>
          <a:ext cx="432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/>
          <p:cNvGraphicFramePr/>
          <p:nvPr/>
        </p:nvGraphicFramePr>
        <p:xfrm>
          <a:off x="4429124" y="1785926"/>
          <a:ext cx="4857752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ZoneTexte 10"/>
          <p:cNvSpPr txBox="1"/>
          <p:nvPr/>
        </p:nvSpPr>
        <p:spPr>
          <a:xfrm rot="16200000">
            <a:off x="4113724" y="1887013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ell MT" pitchFamily="18" charset="0"/>
                <a:cs typeface="Times New Roman" pitchFamily="18" charset="0"/>
              </a:rPr>
              <a:t>(x10</a:t>
            </a:r>
            <a:r>
              <a:rPr lang="en-US" b="1" baseline="30000" dirty="0" smtClean="0">
                <a:latin typeface="Bell MT" pitchFamily="18" charset="0"/>
                <a:cs typeface="Times New Roman" pitchFamily="18" charset="0"/>
              </a:rPr>
              <a:t>6</a:t>
            </a:r>
            <a:r>
              <a:rPr lang="en-US" b="1" dirty="0" smtClean="0">
                <a:latin typeface="Bell MT" pitchFamily="18" charset="0"/>
                <a:cs typeface="Times New Roman" pitchFamily="18" charset="0"/>
              </a:rPr>
              <a:t>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85720" y="785794"/>
            <a:ext cx="4071966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Absorbance dans le domaine UV-Visible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72000" y="785794"/>
            <a:ext cx="471490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Fluorescence à différents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  <a:cs typeface="Times New Roman"/>
              </a:rPr>
              <a:t>ʎ </a:t>
            </a:r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selon </a:t>
            </a:r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  <a:cs typeface="Times New Roman"/>
              </a:rPr>
              <a:t>ʎ</a:t>
            </a:r>
            <a:r>
              <a:rPr lang="fr-FR" sz="3200" b="1" baseline="-25000" dirty="0" smtClean="0">
                <a:solidFill>
                  <a:schemeClr val="bg1"/>
                </a:solidFill>
                <a:latin typeface="Bell MT" pitchFamily="18" charset="0"/>
                <a:cs typeface="Times New Roman"/>
              </a:rPr>
              <a:t>excitation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92945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14282" y="2780595"/>
            <a:ext cx="7548367" cy="3736839"/>
            <a:chOff x="357158" y="1214422"/>
            <a:chExt cx="8969283" cy="4071966"/>
          </a:xfrm>
        </p:grpSpPr>
        <p:pic>
          <p:nvPicPr>
            <p:cNvPr id="3" name="Image 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57158" y="1214422"/>
              <a:ext cx="4786346" cy="4071966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4" name="Image 3"/>
            <p:cNvPicPr/>
            <p:nvPr/>
          </p:nvPicPr>
          <p:blipFill>
            <a:blip r:embed="rId5"/>
            <a:srcRect l="2759" t="2703"/>
            <a:stretch>
              <a:fillRect/>
            </a:stretch>
          </p:blipFill>
          <p:spPr>
            <a:xfrm>
              <a:off x="6468921" y="1214422"/>
              <a:ext cx="2857520" cy="2496983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2050" name="Oval 2"/>
            <p:cNvSpPr>
              <a:spLocks noChangeArrowheads="1"/>
            </p:cNvSpPr>
            <p:nvPr/>
          </p:nvSpPr>
          <p:spPr bwMode="auto">
            <a:xfrm>
              <a:off x="3500430" y="2782711"/>
              <a:ext cx="928694" cy="928695"/>
            </a:xfrm>
            <a:prstGeom prst="ellipse">
              <a:avLst/>
            </a:prstGeom>
            <a:solidFill>
              <a:srgbClr val="2104B4">
                <a:alpha val="0"/>
              </a:srgbClr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cxnSp>
          <p:nvCxnSpPr>
            <p:cNvPr id="2051" name="AutoShape 3"/>
            <p:cNvCxnSpPr>
              <a:cxnSpLocks noChangeShapeType="1"/>
              <a:endCxn id="4" idx="1"/>
            </p:cNvCxnSpPr>
            <p:nvPr/>
          </p:nvCxnSpPr>
          <p:spPr bwMode="auto">
            <a:xfrm flipV="1">
              <a:off x="4346781" y="2462914"/>
              <a:ext cx="2122140" cy="550866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21" name="Titre 34"/>
          <p:cNvSpPr>
            <a:spLocks noGrp="1"/>
          </p:cNvSpPr>
          <p:nvPr>
            <p:ph type="ctrTitle"/>
          </p:nvPr>
        </p:nvSpPr>
        <p:spPr>
          <a:xfrm>
            <a:off x="0" y="-357214"/>
            <a:ext cx="9144000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3700" b="1" u="sng" dirty="0" smtClean="0">
                <a:latin typeface="Bell MT" pitchFamily="18" charset="0"/>
              </a:rPr>
              <a:t>Caractérisation par MET-HR des GQDs  </a:t>
            </a:r>
            <a:endParaRPr lang="fr-FR" sz="3700" b="1" u="sng" dirty="0">
              <a:latin typeface="Bell MT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0" y="714356"/>
            <a:ext cx="9144000" cy="18158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à"/>
            </a:pPr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Lots étudiés : GQD007 &amp; GQD012</a:t>
            </a:r>
          </a:p>
          <a:p>
            <a:pPr>
              <a:buFont typeface="Wingdings" pitchFamily="2" charset="2"/>
              <a:buChar char="à"/>
            </a:pPr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Discrimination entre les 2 sous-familles (GQDs et CNDs) à l’aide d’une identification par MET 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929190" y="5214950"/>
            <a:ext cx="3357586" cy="1569660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Sitka Banner" pitchFamily="2" charset="0"/>
              </a:rPr>
              <a:t>Observation directe de structures polycycliques cristallisées planes : signature des GQDs </a:t>
            </a:r>
            <a:endParaRPr lang="fr-FR" sz="2400" b="1" dirty="0">
              <a:latin typeface="Sitka Bann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55" name="Espace réservé du numéro de diapositive 54"/>
          <p:cNvSpPr>
            <a:spLocks noGrp="1"/>
          </p:cNvSpPr>
          <p:nvPr>
            <p:ph type="sldNum" sz="quarter" idx="12"/>
          </p:nvPr>
        </p:nvSpPr>
        <p:spPr>
          <a:xfrm>
            <a:off x="692945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1" name="Titre 34"/>
          <p:cNvSpPr>
            <a:spLocks noGrp="1"/>
          </p:cNvSpPr>
          <p:nvPr>
            <p:ph type="ctrTitle"/>
          </p:nvPr>
        </p:nvSpPr>
        <p:spPr>
          <a:xfrm>
            <a:off x="0" y="-357214"/>
            <a:ext cx="9144000" cy="147002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/>
          </a:bodyPr>
          <a:lstStyle/>
          <a:p>
            <a:r>
              <a:rPr lang="fr-FR" sz="4000" b="1" u="sng" dirty="0" smtClean="0">
                <a:latin typeface="Bell MT" pitchFamily="18" charset="0"/>
              </a:rPr>
              <a:t>Caractérisation par XPS des GQDs  </a:t>
            </a:r>
            <a:endParaRPr lang="fr-FR" sz="4000" b="1" u="sng" dirty="0">
              <a:latin typeface="Bell MT" pitchFamily="18" charset="0"/>
            </a:endParaRPr>
          </a:p>
        </p:txBody>
      </p:sp>
      <p:pic>
        <p:nvPicPr>
          <p:cNvPr id="13" name="Image 12" descr="CERCLE 1.png"/>
          <p:cNvPicPr preferRelativeResize="0">
            <a:picLocks/>
          </p:cNvPicPr>
          <p:nvPr/>
        </p:nvPicPr>
        <p:blipFill>
          <a:blip r:embed="rId4"/>
          <a:srcRect l="23504" t="8416" r="41644"/>
          <a:stretch>
            <a:fillRect/>
          </a:stretch>
        </p:blipFill>
        <p:spPr>
          <a:xfrm>
            <a:off x="142844" y="1334818"/>
            <a:ext cx="2880000" cy="288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Image 13" descr="CERCLE 2.png"/>
          <p:cNvPicPr preferRelativeResize="0">
            <a:picLocks/>
          </p:cNvPicPr>
          <p:nvPr/>
        </p:nvPicPr>
        <p:blipFill>
          <a:blip r:embed="rId5"/>
          <a:srcRect l="30469" t="10812" r="37500"/>
          <a:stretch>
            <a:fillRect/>
          </a:stretch>
        </p:blipFill>
        <p:spPr>
          <a:xfrm>
            <a:off x="6121156" y="1334818"/>
            <a:ext cx="2880000" cy="288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ZoneTexte 15"/>
          <p:cNvSpPr txBox="1"/>
          <p:nvPr/>
        </p:nvSpPr>
        <p:spPr>
          <a:xfrm>
            <a:off x="642910" y="4824723"/>
            <a:ext cx="1692000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ell MT" pitchFamily="18" charset="0"/>
              </a:rPr>
              <a:t>O 1s : 27 % </a:t>
            </a:r>
            <a:endParaRPr lang="fr-FR" sz="2400" b="1" dirty="0">
              <a:latin typeface="Bell MT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58016" y="4824723"/>
            <a:ext cx="1692000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ell MT" pitchFamily="18" charset="0"/>
              </a:rPr>
              <a:t>O 1s : 33 % </a:t>
            </a:r>
            <a:endParaRPr lang="fr-FR" sz="2400" b="1" dirty="0">
              <a:latin typeface="Bell MT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42910" y="5324789"/>
            <a:ext cx="1692000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ell MT" pitchFamily="18" charset="0"/>
              </a:rPr>
              <a:t>N 1s : 4 % </a:t>
            </a:r>
            <a:endParaRPr lang="fr-FR" sz="2400" b="1" dirty="0">
              <a:latin typeface="Bell MT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58016" y="5324789"/>
            <a:ext cx="1692000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ell MT" pitchFamily="18" charset="0"/>
              </a:rPr>
              <a:t>N 1s : 4 % </a:t>
            </a:r>
            <a:endParaRPr lang="fr-FR" sz="2400" b="1" dirty="0">
              <a:latin typeface="Bell MT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2910" y="4324657"/>
            <a:ext cx="1692000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ell MT" pitchFamily="18" charset="0"/>
              </a:rPr>
              <a:t>C 1s : 69 % </a:t>
            </a:r>
            <a:endParaRPr lang="fr-FR" sz="2400" b="1" dirty="0">
              <a:latin typeface="Bell MT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58016" y="4324657"/>
            <a:ext cx="1692000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Bell MT" pitchFamily="18" charset="0"/>
              </a:rPr>
              <a:t>C 1s : 63 % </a:t>
            </a:r>
            <a:endParaRPr lang="fr-FR" sz="2400" b="1" dirty="0">
              <a:latin typeface="Bell MT" pitchFamily="18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714348" y="785794"/>
            <a:ext cx="2143140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GQD007 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572264" y="785794"/>
            <a:ext cx="221457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GQD012 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2844" y="5929330"/>
            <a:ext cx="8358246" cy="785818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FR" sz="2900" b="1" dirty="0" smtClean="0">
                <a:latin typeface="Sitka Banner" pitchFamily="2" charset="0"/>
              </a:rPr>
              <a:t>GQDs : mélange de macromolécules fonctionnalisées</a:t>
            </a:r>
          </a:p>
        </p:txBody>
      </p:sp>
      <p:pic>
        <p:nvPicPr>
          <p:cNvPr id="23" name="Image 22" descr="CERCLE 1 BIS.png"/>
          <p:cNvPicPr>
            <a:picLocks noChangeAspect="1"/>
          </p:cNvPicPr>
          <p:nvPr/>
        </p:nvPicPr>
        <p:blipFill>
          <a:blip r:embed="rId6"/>
          <a:srcRect l="63778" r="2181"/>
          <a:stretch>
            <a:fillRect/>
          </a:stretch>
        </p:blipFill>
        <p:spPr>
          <a:xfrm>
            <a:off x="3286116" y="857232"/>
            <a:ext cx="3429024" cy="4857784"/>
          </a:xfrm>
          <a:prstGeom prst="rect">
            <a:avLst/>
          </a:prstGeom>
        </p:spPr>
      </p:pic>
      <p:sp useBgFill="1">
        <p:nvSpPr>
          <p:cNvPr id="24" name="ZoneTexte 23"/>
          <p:cNvSpPr txBox="1"/>
          <p:nvPr/>
        </p:nvSpPr>
        <p:spPr>
          <a:xfrm>
            <a:off x="4643438" y="928670"/>
            <a:ext cx="71438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(sp</a:t>
            </a:r>
            <a:r>
              <a:rPr lang="fr-FR" sz="2000" b="1" baseline="30000" dirty="0" smtClean="0">
                <a:solidFill>
                  <a:schemeClr val="bg1"/>
                </a:solidFill>
                <a:latin typeface="Bell MT" pitchFamily="18" charset="0"/>
              </a:rPr>
              <a:t>2</a:t>
            </a:r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)</a:t>
            </a:r>
            <a:endParaRPr lang="fr-FR" sz="2000" b="1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 64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2945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34"/>
          <p:cNvSpPr>
            <a:spLocks noGrp="1"/>
          </p:cNvSpPr>
          <p:nvPr>
            <p:ph type="ctrTitle"/>
          </p:nvPr>
        </p:nvSpPr>
        <p:spPr>
          <a:xfrm>
            <a:off x="0" y="-357214"/>
            <a:ext cx="9144000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b="1" u="sng" dirty="0" smtClean="0">
                <a:latin typeface="Bell MT" pitchFamily="18" charset="0"/>
              </a:rPr>
              <a:t>Séparations chromatographiques</a:t>
            </a:r>
            <a:endParaRPr lang="fr-FR" b="1" u="sng" dirty="0">
              <a:latin typeface="Bell MT" pitchFamily="18" charset="0"/>
            </a:endParaRPr>
          </a:p>
        </p:txBody>
      </p:sp>
      <p:pic>
        <p:nvPicPr>
          <p:cNvPr id="23" name="Image 22" descr="figure 5.png"/>
          <p:cNvPicPr/>
          <p:nvPr/>
        </p:nvPicPr>
        <p:blipFill>
          <a:blip r:embed="rId4"/>
          <a:srcRect l="2698" t="17726" r="67632" b="4642"/>
          <a:stretch>
            <a:fillRect/>
          </a:stretch>
        </p:blipFill>
        <p:spPr>
          <a:xfrm>
            <a:off x="60166" y="1357298"/>
            <a:ext cx="14400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Image 23" descr="figure 5.png"/>
          <p:cNvPicPr/>
          <p:nvPr/>
        </p:nvPicPr>
        <p:blipFill>
          <a:blip r:embed="rId4"/>
          <a:srcRect l="35165" t="16025" r="35165" b="3859"/>
          <a:stretch>
            <a:fillRect/>
          </a:stretch>
        </p:blipFill>
        <p:spPr>
          <a:xfrm>
            <a:off x="3071802" y="1357298"/>
            <a:ext cx="14400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Image 24" descr="figure 5.png"/>
          <p:cNvPicPr/>
          <p:nvPr/>
        </p:nvPicPr>
        <p:blipFill>
          <a:blip r:embed="rId4"/>
          <a:srcRect l="67532" t="16025" r="1448" b="3859"/>
          <a:stretch>
            <a:fillRect/>
          </a:stretch>
        </p:blipFill>
        <p:spPr>
          <a:xfrm>
            <a:off x="6143636" y="1357298"/>
            <a:ext cx="14400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ZoneTexte 25"/>
          <p:cNvSpPr txBox="1"/>
          <p:nvPr/>
        </p:nvSpPr>
        <p:spPr>
          <a:xfrm>
            <a:off x="-32" y="785794"/>
            <a:ext cx="914403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 </a:t>
            </a:r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Séparations sur CCM :</a:t>
            </a:r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 détermination des éluants </a:t>
            </a:r>
            <a:endParaRPr lang="fr-FR" sz="24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-214346" y="3429000"/>
            <a:ext cx="9501254" cy="3462063"/>
            <a:chOff x="-71470" y="2953230"/>
            <a:chExt cx="9501254" cy="3462063"/>
          </a:xfrm>
        </p:grpSpPr>
        <p:sp>
          <p:nvSpPr>
            <p:cNvPr id="27" name="ZoneTexte 26"/>
            <p:cNvSpPr txBox="1"/>
            <p:nvPr/>
          </p:nvSpPr>
          <p:spPr>
            <a:xfrm>
              <a:off x="142876" y="2953230"/>
              <a:ext cx="9286908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Bell MT" pitchFamily="18" charset="0"/>
                  <a:sym typeface="Wingdings" pitchFamily="2" charset="2"/>
                </a:rPr>
                <a:t> </a:t>
              </a:r>
              <a:r>
                <a:rPr lang="fr-FR" sz="2400" b="1" u="sng" dirty="0" smtClean="0">
                  <a:solidFill>
                    <a:schemeClr val="bg1"/>
                  </a:solidFill>
                  <a:latin typeface="Bell MT" pitchFamily="18" charset="0"/>
                </a:rPr>
                <a:t>Séparations sur colonne :</a:t>
              </a:r>
              <a:r>
                <a:rPr lang="fr-FR" sz="2400" b="1" dirty="0" smtClean="0">
                  <a:solidFill>
                    <a:schemeClr val="bg1"/>
                  </a:solidFill>
                  <a:latin typeface="Bell MT" pitchFamily="18" charset="0"/>
                </a:rPr>
                <a:t> GQD007 : 3 fractions – GQD012 : 2 fractions.</a:t>
              </a:r>
              <a:endParaRPr lang="fr-FR" sz="24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-71470" y="5953626"/>
              <a:ext cx="9215502" cy="461667"/>
              <a:chOff x="-71470" y="6298672"/>
              <a:chExt cx="9215502" cy="461666"/>
            </a:xfrm>
          </p:grpSpPr>
          <p:sp>
            <p:nvSpPr>
              <p:cNvPr id="28" name="ZoneTexte 27"/>
              <p:cNvSpPr txBox="1"/>
              <p:nvPr/>
            </p:nvSpPr>
            <p:spPr>
              <a:xfrm>
                <a:off x="-71470" y="6298673"/>
                <a:ext cx="3071834" cy="46166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 smtClean="0">
                    <a:solidFill>
                      <a:schemeClr val="bg1"/>
                    </a:solidFill>
                    <a:latin typeface="Bell MT" pitchFamily="18" charset="0"/>
                    <a:sym typeface="Wingdings" pitchFamily="2" charset="2"/>
                  </a:rPr>
                  <a:t>GQD007 - fraction 1  </a:t>
                </a:r>
                <a:endParaRPr lang="fr-FR" sz="2400" b="1" dirty="0">
                  <a:solidFill>
                    <a:schemeClr val="bg1"/>
                  </a:solidFill>
                  <a:latin typeface="Bell MT" pitchFamily="18" charset="0"/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3000364" y="6298674"/>
                <a:ext cx="3000396" cy="46166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 smtClean="0">
                    <a:solidFill>
                      <a:schemeClr val="bg1"/>
                    </a:solidFill>
                    <a:latin typeface="Bell MT" pitchFamily="18" charset="0"/>
                    <a:sym typeface="Wingdings" pitchFamily="2" charset="2"/>
                  </a:rPr>
                  <a:t>GQD007 - fraction 2 </a:t>
                </a:r>
                <a:endParaRPr lang="fr-FR" sz="2400" b="1" dirty="0">
                  <a:solidFill>
                    <a:schemeClr val="bg1"/>
                  </a:solidFill>
                  <a:latin typeface="Bell MT" pitchFamily="18" charset="0"/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000760" y="6298672"/>
                <a:ext cx="3143272" cy="430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fr-FR" sz="2200" b="1" dirty="0" smtClean="0">
                    <a:solidFill>
                      <a:schemeClr val="bg1"/>
                    </a:solidFill>
                    <a:latin typeface="Bell MT" pitchFamily="18" charset="0"/>
                    <a:sym typeface="Wingdings" pitchFamily="2" charset="2"/>
                  </a:rPr>
                  <a:t>GQD007 - fraction 3</a:t>
                </a:r>
                <a:endParaRPr lang="fr-FR" sz="2200" b="1" dirty="0">
                  <a:solidFill>
                    <a:schemeClr val="bg1"/>
                  </a:solidFill>
                  <a:latin typeface="Bell MT" pitchFamily="18" charset="0"/>
                </a:endParaRPr>
              </a:p>
            </p:txBody>
          </p:sp>
        </p:grpSp>
        <p:grpSp>
          <p:nvGrpSpPr>
            <p:cNvPr id="44" name="Groupe 43"/>
            <p:cNvGrpSpPr/>
            <p:nvPr/>
          </p:nvGrpSpPr>
          <p:grpSpPr>
            <a:xfrm>
              <a:off x="208662" y="3793626"/>
              <a:ext cx="8584362" cy="2160000"/>
              <a:chOff x="208662" y="3793625"/>
              <a:chExt cx="8584362" cy="2160000"/>
            </a:xfrm>
          </p:grpSpPr>
          <p:grpSp>
            <p:nvGrpSpPr>
              <p:cNvPr id="31" name="Groupe 30"/>
              <p:cNvGrpSpPr/>
              <p:nvPr/>
            </p:nvGrpSpPr>
            <p:grpSpPr>
              <a:xfrm>
                <a:off x="1071538" y="3793625"/>
                <a:ext cx="6006974" cy="2160000"/>
                <a:chOff x="862844" y="4205393"/>
                <a:chExt cx="6006974" cy="2160000"/>
              </a:xfrm>
            </p:grpSpPr>
            <p:pic>
              <p:nvPicPr>
                <p:cNvPr id="16" name="Image 15" descr="C:\Users\LF\Downloads\IMG-5229.jpg"/>
                <p:cNvPicPr/>
                <p:nvPr/>
              </p:nvPicPr>
              <p:blipFill>
                <a:blip r:embed="rId5" cstate="print"/>
                <a:srcRect l="27963" t="9644" r="26360" b="18030"/>
                <a:stretch>
                  <a:fillRect/>
                </a:stretch>
              </p:blipFill>
              <p:spPr bwMode="auto">
                <a:xfrm>
                  <a:off x="862844" y="4205393"/>
                  <a:ext cx="792000" cy="2160000"/>
                </a:xfrm>
                <a:prstGeom prst="flowChartAlternateProcess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9" name="Image 18" descr="C:\Users\LF\Downloads\IMG-5244.jpg"/>
                <p:cNvPicPr/>
                <p:nvPr/>
              </p:nvPicPr>
              <p:blipFill>
                <a:blip r:embed="rId6" cstate="print"/>
                <a:srcRect l="26349" t="10387" r="25273" b="14311"/>
                <a:stretch>
                  <a:fillRect/>
                </a:stretch>
              </p:blipFill>
              <p:spPr bwMode="auto">
                <a:xfrm>
                  <a:off x="6077818" y="4205393"/>
                  <a:ext cx="792000" cy="2160000"/>
                </a:xfrm>
                <a:prstGeom prst="flowChartAlternateProcess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  <p:pic>
            <p:nvPicPr>
              <p:cNvPr id="36" name="Picture 2"/>
              <p:cNvPicPr preferRelativeResize="0">
                <a:picLocks noChangeArrowheads="1"/>
              </p:cNvPicPr>
              <p:nvPr/>
            </p:nvPicPr>
            <p:blipFill>
              <a:blip r:embed="rId7"/>
              <a:srcRect l="46289" t="19791" r="44922" b="16667"/>
              <a:stretch>
                <a:fillRect/>
              </a:stretch>
            </p:blipFill>
            <p:spPr bwMode="auto">
              <a:xfrm>
                <a:off x="208662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37" name="Picture 2"/>
              <p:cNvPicPr preferRelativeResize="0">
                <a:picLocks noChangeArrowheads="1"/>
              </p:cNvPicPr>
              <p:nvPr/>
            </p:nvPicPr>
            <p:blipFill>
              <a:blip r:embed="rId8"/>
              <a:srcRect l="18750" t="27083" r="72461" b="19791"/>
              <a:stretch>
                <a:fillRect/>
              </a:stretch>
            </p:blipFill>
            <p:spPr bwMode="auto">
              <a:xfrm>
                <a:off x="1928794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39" name="Picture 3"/>
              <p:cNvPicPr preferRelativeResize="0">
                <a:picLocks noChangeArrowheads="1"/>
              </p:cNvPicPr>
              <p:nvPr/>
            </p:nvPicPr>
            <p:blipFill>
              <a:blip r:embed="rId9"/>
              <a:srcRect l="58203" t="20833" r="32422" b="20833"/>
              <a:stretch>
                <a:fillRect/>
              </a:stretch>
            </p:blipFill>
            <p:spPr bwMode="auto">
              <a:xfrm>
                <a:off x="3279934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40" name="Picture 2"/>
              <p:cNvPicPr preferRelativeResize="0">
                <a:picLocks noChangeArrowheads="1"/>
              </p:cNvPicPr>
              <p:nvPr/>
            </p:nvPicPr>
            <p:blipFill>
              <a:blip r:embed="rId10"/>
              <a:srcRect l="38784" t="26041" r="55635" b="35417"/>
              <a:stretch>
                <a:fillRect/>
              </a:stretch>
            </p:blipFill>
            <p:spPr bwMode="auto">
              <a:xfrm>
                <a:off x="4143372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41" name="Picture 3"/>
              <p:cNvPicPr preferRelativeResize="0">
                <a:picLocks noChangeArrowheads="1"/>
              </p:cNvPicPr>
              <p:nvPr/>
            </p:nvPicPr>
            <p:blipFill>
              <a:blip r:embed="rId11"/>
              <a:srcRect l="63477" t="40625" r="30078" b="21875"/>
              <a:stretch>
                <a:fillRect/>
              </a:stretch>
            </p:blipFill>
            <p:spPr bwMode="auto">
              <a:xfrm>
                <a:off x="5000628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42" name="Picture 4"/>
              <p:cNvPicPr preferRelativeResize="0">
                <a:picLocks noChangeArrowheads="1"/>
              </p:cNvPicPr>
              <p:nvPr/>
            </p:nvPicPr>
            <p:blipFill>
              <a:blip r:embed="rId12"/>
              <a:srcRect l="56837" t="35417" r="36132" b="20833"/>
              <a:stretch>
                <a:fillRect/>
              </a:stretch>
            </p:blipFill>
            <p:spPr bwMode="auto">
              <a:xfrm>
                <a:off x="7143768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43" name="Picture 5"/>
              <p:cNvPicPr preferRelativeResize="0">
                <a:picLocks noChangeArrowheads="1"/>
              </p:cNvPicPr>
              <p:nvPr/>
            </p:nvPicPr>
            <p:blipFill>
              <a:blip r:embed="rId13"/>
              <a:srcRect l="55860" t="30208" r="35937" b="20833"/>
              <a:stretch>
                <a:fillRect/>
              </a:stretch>
            </p:blipFill>
            <p:spPr bwMode="auto">
              <a:xfrm>
                <a:off x="8001024" y="3793625"/>
                <a:ext cx="792000" cy="2160000"/>
              </a:xfrm>
              <a:prstGeom prst="flowChartAlternateProcess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38" name="ZoneTexte 37"/>
          <p:cNvSpPr txBox="1"/>
          <p:nvPr/>
        </p:nvSpPr>
        <p:spPr>
          <a:xfrm>
            <a:off x="1285852" y="2071678"/>
            <a:ext cx="2000264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99% acétone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1% éthanol </a:t>
            </a:r>
            <a:endParaRPr lang="fr-FR" sz="20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286248" y="2078172"/>
            <a:ext cx="2000264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80% acétone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20% éthanol </a:t>
            </a:r>
            <a:endParaRPr lang="fr-FR" sz="20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358082" y="1984709"/>
            <a:ext cx="2000264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50% acétone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20% éthanol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ell MT" pitchFamily="18" charset="0"/>
              </a:rPr>
              <a:t>30% eau </a:t>
            </a:r>
            <a:endParaRPr lang="fr-FR" sz="20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rot="10800000">
            <a:off x="1500166" y="1428736"/>
            <a:ext cx="71438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5400000">
            <a:off x="1897622" y="1744870"/>
            <a:ext cx="633059" cy="79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rot="5400000">
            <a:off x="4964116" y="1750206"/>
            <a:ext cx="643734" cy="79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>
            <a:endCxn id="46" idx="0"/>
          </p:cNvCxnSpPr>
          <p:nvPr/>
        </p:nvCxnSpPr>
        <p:spPr>
          <a:xfrm rot="5400000">
            <a:off x="8080229" y="1706723"/>
            <a:ext cx="555971" cy="1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10800000">
            <a:off x="4500562" y="1428737"/>
            <a:ext cx="785818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rot="10800000">
            <a:off x="7572396" y="1428736"/>
            <a:ext cx="785818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graphicFrame>
        <p:nvGraphicFramePr>
          <p:cNvPr id="4" name="Graphique 3"/>
          <p:cNvGraphicFramePr/>
          <p:nvPr/>
        </p:nvGraphicFramePr>
        <p:xfrm>
          <a:off x="0" y="1428736"/>
          <a:ext cx="4429124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857752" y="1428736"/>
          <a:ext cx="4419601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itre 34"/>
          <p:cNvSpPr>
            <a:spLocks noGrp="1"/>
          </p:cNvSpPr>
          <p:nvPr>
            <p:ph type="ctrTitle"/>
          </p:nvPr>
        </p:nvSpPr>
        <p:spPr>
          <a:xfrm>
            <a:off x="0" y="-398479"/>
            <a:ext cx="9144000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000" b="1" u="sng" dirty="0">
                <a:latin typeface="Bell MT" pitchFamily="18" charset="0"/>
              </a:rPr>
              <a:t>É</a:t>
            </a:r>
            <a:r>
              <a:rPr lang="fr-FR" sz="4000" b="1" u="sng" dirty="0" smtClean="0">
                <a:latin typeface="Bell MT" pitchFamily="18" charset="0"/>
              </a:rPr>
              <a:t>mission de fluorescence des fractions</a:t>
            </a:r>
            <a:endParaRPr lang="fr-FR" sz="4000" b="1" u="sng" dirty="0">
              <a:latin typeface="Bell MT" pitchFamily="18" charset="0"/>
            </a:endParaRP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3899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571604" y="857232"/>
            <a:ext cx="207170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GQD007 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57950" y="857232"/>
            <a:ext cx="207170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Bell MT" pitchFamily="18" charset="0"/>
              </a:rPr>
              <a:t>GQD012 </a:t>
            </a:r>
            <a:endParaRPr lang="fr-FR" sz="3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14480" y="5761041"/>
            <a:ext cx="5786478" cy="954107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Sitka Banner" pitchFamily="2" charset="0"/>
              </a:rPr>
              <a:t>Fractions les plus fluorescentes </a:t>
            </a:r>
          </a:p>
          <a:p>
            <a:pPr algn="ctr"/>
            <a:r>
              <a:rPr lang="fr-FR" sz="2800" b="1" dirty="0" smtClean="0">
                <a:latin typeface="Sitka Banner" pitchFamily="2" charset="0"/>
              </a:rPr>
              <a:t>= Fractions les plus polaires </a:t>
            </a:r>
            <a:endParaRPr lang="fr-FR" sz="2800" b="1" dirty="0">
              <a:latin typeface="Sitka Banner" pitchFamily="2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rot="5400000" flipH="1" flipV="1">
            <a:off x="3144034" y="3071016"/>
            <a:ext cx="3000396" cy="158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6200000">
            <a:off x="3055283" y="2840978"/>
            <a:ext cx="271464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Polarité croissante</a:t>
            </a:r>
            <a:endParaRPr lang="fr-FR" sz="2400" b="1" dirty="0">
              <a:solidFill>
                <a:schemeClr val="bg1"/>
              </a:solidFill>
              <a:latin typeface="Bell MT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image fond.png"/>
          <p:cNvPicPr>
            <a:picLocks noChangeAspect="1"/>
          </p:cNvPicPr>
          <p:nvPr/>
        </p:nvPicPr>
        <p:blipFill>
          <a:blip r:embed="rId3"/>
          <a:srcRect t="64776" b="-4639"/>
          <a:stretch>
            <a:fillRect/>
          </a:stretch>
        </p:blipFill>
        <p:spPr>
          <a:xfrm>
            <a:off x="0" y="-24"/>
            <a:ext cx="9144000" cy="92869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929454" y="6421462"/>
            <a:ext cx="2133600" cy="365125"/>
          </a:xfrm>
        </p:spPr>
        <p:txBody>
          <a:bodyPr/>
          <a:lstStyle/>
          <a:p>
            <a:fld id="{80CE0023-AA3D-44CE-8EBE-22B5FDB6AF8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Titre 34"/>
          <p:cNvSpPr>
            <a:spLocks noGrp="1"/>
          </p:cNvSpPr>
          <p:nvPr>
            <p:ph type="ctrTitle"/>
          </p:nvPr>
        </p:nvSpPr>
        <p:spPr>
          <a:xfrm>
            <a:off x="0" y="-428652"/>
            <a:ext cx="9144000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4000" b="1" u="sng" dirty="0" smtClean="0">
                <a:latin typeface="Bell MT" pitchFamily="18" charset="0"/>
              </a:rPr>
              <a:t>Rendements quantiques des fractions</a:t>
            </a:r>
            <a:endParaRPr lang="fr-FR" sz="4000" b="1" u="sng" dirty="0">
              <a:latin typeface="Bell MT" pitchFamily="18" charset="0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-142908" y="1928802"/>
          <a:ext cx="9429784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642918"/>
            <a:ext cx="9144000" cy="1292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u="sng" dirty="0" smtClean="0">
                <a:solidFill>
                  <a:schemeClr val="bg1"/>
                </a:solidFill>
                <a:latin typeface="Bell MT" pitchFamily="18" charset="0"/>
              </a:rPr>
              <a:t>Formule permettant de déterminer les rendements quantiques Q :</a:t>
            </a:r>
            <a:r>
              <a:rPr lang="fr-FR" sz="2400" b="1" dirty="0" smtClean="0">
                <a:solidFill>
                  <a:schemeClr val="bg1"/>
                </a:solidFill>
                <a:latin typeface="Bell MT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Q=Q</a:t>
            </a:r>
            <a:r>
              <a:rPr lang="fr-FR" sz="2800" b="1" baseline="-25000" dirty="0" smtClean="0">
                <a:solidFill>
                  <a:schemeClr val="bg1"/>
                </a:solidFill>
                <a:latin typeface="Bell MT" pitchFamily="18" charset="0"/>
              </a:rPr>
              <a:t>(r</a:t>
            </a:r>
            <a:r>
              <a:rPr lang="fr-FR" sz="2800" b="1" baseline="-25000" dirty="0">
                <a:solidFill>
                  <a:schemeClr val="bg1"/>
                </a:solidFill>
                <a:latin typeface="Bell MT" pitchFamily="18" charset="0"/>
              </a:rPr>
              <a:t>)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* 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(m/m</a:t>
            </a:r>
            <a:r>
              <a:rPr lang="fr-FR" sz="2800" b="1" baseline="-25000" dirty="0">
                <a:solidFill>
                  <a:schemeClr val="bg1"/>
                </a:solidFill>
                <a:latin typeface="Bell MT" pitchFamily="18" charset="0"/>
              </a:rPr>
              <a:t>(r)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) 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* 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(n</a:t>
            </a:r>
            <a:r>
              <a:rPr lang="fr-FR" sz="2800" b="1" baseline="30000" dirty="0">
                <a:solidFill>
                  <a:schemeClr val="bg1"/>
                </a:solidFill>
                <a:latin typeface="Bell MT" pitchFamily="18" charset="0"/>
              </a:rPr>
              <a:t>2</a:t>
            </a:r>
            <a:r>
              <a:rPr lang="fr-FR" sz="2800" b="1" dirty="0">
                <a:solidFill>
                  <a:schemeClr val="bg1"/>
                </a:solidFill>
                <a:latin typeface="Bell MT" pitchFamily="18" charset="0"/>
              </a:rPr>
              <a:t> /n</a:t>
            </a:r>
            <a:r>
              <a:rPr lang="fr-FR" sz="2800" b="1" baseline="-25000" dirty="0">
                <a:solidFill>
                  <a:schemeClr val="bg1"/>
                </a:solidFill>
                <a:latin typeface="Bell MT" pitchFamily="18" charset="0"/>
              </a:rPr>
              <a:t>(r</a:t>
            </a:r>
            <a:r>
              <a:rPr lang="fr-FR" sz="2800" b="1" baseline="-25000" dirty="0" smtClean="0">
                <a:solidFill>
                  <a:schemeClr val="bg1"/>
                </a:solidFill>
                <a:latin typeface="Bell MT" pitchFamily="18" charset="0"/>
              </a:rPr>
              <a:t>)</a:t>
            </a:r>
            <a:r>
              <a:rPr lang="fr-FR" sz="2800" b="1" dirty="0" smtClean="0">
                <a:solidFill>
                  <a:schemeClr val="bg1"/>
                </a:solidFill>
                <a:latin typeface="Bell MT" pitchFamily="18" charset="0"/>
              </a:rPr>
              <a:t>) </a:t>
            </a:r>
            <a:endParaRPr lang="fr-FR" sz="3200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16200000">
            <a:off x="-1550208" y="3621853"/>
            <a:ext cx="335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Bell MT" pitchFamily="18" charset="0"/>
              </a:rPr>
              <a:t>Rendements quantiques </a:t>
            </a:r>
            <a:endParaRPr lang="fr-FR" sz="2000" b="1" dirty="0"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1827709" y="4101590"/>
            <a:ext cx="1714511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itchFamily="18" charset="0"/>
              </a:rPr>
              <a:t>FRACTION  1 </a:t>
            </a:r>
            <a:endParaRPr lang="fr-FR" b="1" dirty="0">
              <a:latin typeface="Bell MT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2756402" y="3530084"/>
            <a:ext cx="1714516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itchFamily="18" charset="0"/>
              </a:rPr>
              <a:t>FRACTION  2 </a:t>
            </a:r>
            <a:endParaRPr lang="fr-FR" b="1" dirty="0">
              <a:latin typeface="Bell MT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3780110" y="3351489"/>
            <a:ext cx="1643077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itchFamily="18" charset="0"/>
              </a:rPr>
              <a:t>FRACTION  3 </a:t>
            </a:r>
            <a:endParaRPr lang="fr-FR" b="1" dirty="0">
              <a:latin typeface="Bell MT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6853640" y="4504947"/>
            <a:ext cx="1143008" cy="2769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Bell MT" pitchFamily="18" charset="0"/>
              </a:rPr>
              <a:t>FRACTION 1 </a:t>
            </a:r>
            <a:endParaRPr lang="fr-FR" sz="1200" b="1" dirty="0">
              <a:latin typeface="Bell MT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7507028" y="3637241"/>
            <a:ext cx="1785954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itchFamily="18" charset="0"/>
              </a:rPr>
              <a:t>FRACTION  2 </a:t>
            </a:r>
            <a:endParaRPr lang="fr-FR" b="1" dirty="0">
              <a:latin typeface="Bell MT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071670" y="5143512"/>
            <a:ext cx="207170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Bell MT" pitchFamily="18" charset="0"/>
              </a:rPr>
              <a:t>GQD007 </a:t>
            </a:r>
            <a:endParaRPr lang="fr-FR" sz="2800" b="1" dirty="0">
              <a:latin typeface="Bell MT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500826" y="5143512"/>
            <a:ext cx="1928826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Bell MT" pitchFamily="18" charset="0"/>
              </a:rPr>
              <a:t>GQD012 </a:t>
            </a:r>
            <a:endParaRPr lang="fr-FR" sz="2800" b="1" dirty="0">
              <a:latin typeface="Bell MT" pitchFamily="18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 rot="5400000">
            <a:off x="5430050" y="5214156"/>
            <a:ext cx="14287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 rot="16200000">
            <a:off x="5700748" y="3800451"/>
            <a:ext cx="1571638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Bell MT" pitchFamily="18" charset="0"/>
              </a:rPr>
              <a:t>GQD012 </a:t>
            </a:r>
            <a:endParaRPr lang="fr-FR" sz="2000" b="1" dirty="0">
              <a:latin typeface="Bell MT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914402" y="3657574"/>
            <a:ext cx="1571638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Bell MT" pitchFamily="18" charset="0"/>
              </a:rPr>
              <a:t>GQD007 </a:t>
            </a:r>
            <a:endParaRPr lang="fr-FR" sz="2000" b="1" dirty="0">
              <a:latin typeface="Bell MT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500166" y="5857892"/>
            <a:ext cx="6500858" cy="954107"/>
          </a:xfrm>
          <a:prstGeom prst="rect">
            <a:avLst/>
          </a:prstGeom>
          <a:solidFill>
            <a:srgbClr val="CCFFFF"/>
          </a:solidFill>
          <a:ln w="2540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Sitka Banner" pitchFamily="2" charset="0"/>
              </a:rPr>
              <a:t>Fractions avec les RQ les plus élevés</a:t>
            </a:r>
          </a:p>
          <a:p>
            <a:pPr algn="ctr"/>
            <a:r>
              <a:rPr lang="fr-FR" sz="2800" b="1" dirty="0" smtClean="0">
                <a:latin typeface="Sitka Banner" pitchFamily="2" charset="0"/>
              </a:rPr>
              <a:t>= Fractions les plus polaires </a:t>
            </a:r>
            <a:endParaRPr lang="fr-FR" sz="2800" b="1" dirty="0">
              <a:latin typeface="Sitka Banner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7544</TotalTime>
  <Words>1492</Words>
  <Application>Microsoft Office PowerPoint</Application>
  <PresentationFormat>Affichage à l'écran (4:3)</PresentationFormat>
  <Paragraphs>370</Paragraphs>
  <Slides>30</Slides>
  <Notes>15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2" baseType="lpstr">
      <vt:lpstr>Thème Office</vt:lpstr>
      <vt:lpstr>ChemSketch</vt:lpstr>
      <vt:lpstr>Caractérisations  de fractions séparatives de  Graphene Quantum Dots  </vt:lpstr>
      <vt:lpstr>Sommaire </vt:lpstr>
      <vt:lpstr>Introduction </vt:lpstr>
      <vt:lpstr>Diapositive 4</vt:lpstr>
      <vt:lpstr>Caractérisation par MET-HR des GQDs  </vt:lpstr>
      <vt:lpstr>Caractérisation par XPS des GQDs  </vt:lpstr>
      <vt:lpstr>Séparations chromatographiques</vt:lpstr>
      <vt:lpstr>Émission de fluorescence des fractions</vt:lpstr>
      <vt:lpstr>Rendements quantiques des fractions</vt:lpstr>
      <vt:lpstr>Diapositive 10</vt:lpstr>
      <vt:lpstr>Passivation à l’acétone et à l’acétonitrile</vt:lpstr>
      <vt:lpstr>Diapositive 12</vt:lpstr>
      <vt:lpstr>Réduction par NaBH4</vt:lpstr>
      <vt:lpstr>Réduction par NaBH4</vt:lpstr>
      <vt:lpstr>Traitement par le DMF</vt:lpstr>
      <vt:lpstr>Traitement par le DMF</vt:lpstr>
      <vt:lpstr>Conclusions</vt:lpstr>
      <vt:lpstr>Diapositive 18</vt:lpstr>
      <vt:lpstr>Merci de votre attention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Caractérisations de fractions séparatives de Graphene Quantum Dotes</dc:title>
  <dc:creator>LF</dc:creator>
  <cp:lastModifiedBy>LF</cp:lastModifiedBy>
  <cp:revision>150</cp:revision>
  <dcterms:created xsi:type="dcterms:W3CDTF">2021-06-24T11:19:30Z</dcterms:created>
  <dcterms:modified xsi:type="dcterms:W3CDTF">2021-06-30T12:34:15Z</dcterms:modified>
</cp:coreProperties>
</file>